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8.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9.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3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4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44.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4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4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4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50.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51.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52.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53.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54.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55.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56.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57.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58.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59.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63.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64.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65.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66.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67.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68.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69.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70.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73.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7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88"/>
  </p:notesMasterIdLst>
  <p:sldIdLst>
    <p:sldId id="256" r:id="rId5"/>
    <p:sldId id="257" r:id="rId6"/>
    <p:sldId id="258" r:id="rId7"/>
    <p:sldId id="259" r:id="rId8"/>
    <p:sldId id="260" r:id="rId9"/>
    <p:sldId id="261" r:id="rId10"/>
    <p:sldId id="34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27" r:id="rId28"/>
    <p:sldId id="311" r:id="rId29"/>
    <p:sldId id="336" r:id="rId30"/>
    <p:sldId id="333" r:id="rId31"/>
    <p:sldId id="310" r:id="rId32"/>
    <p:sldId id="279" r:id="rId33"/>
    <p:sldId id="332" r:id="rId34"/>
    <p:sldId id="334" r:id="rId35"/>
    <p:sldId id="335" r:id="rId36"/>
    <p:sldId id="337" r:id="rId37"/>
    <p:sldId id="280" r:id="rId38"/>
    <p:sldId id="343" r:id="rId39"/>
    <p:sldId id="281" r:id="rId40"/>
    <p:sldId id="312" r:id="rId41"/>
    <p:sldId id="319" r:id="rId42"/>
    <p:sldId id="321" r:id="rId43"/>
    <p:sldId id="322" r:id="rId44"/>
    <p:sldId id="326" r:id="rId45"/>
    <p:sldId id="328" r:id="rId46"/>
    <p:sldId id="283" r:id="rId47"/>
    <p:sldId id="329" r:id="rId48"/>
    <p:sldId id="284" r:id="rId49"/>
    <p:sldId id="285" r:id="rId50"/>
    <p:sldId id="286" r:id="rId51"/>
    <p:sldId id="287" r:id="rId52"/>
    <p:sldId id="288" r:id="rId53"/>
    <p:sldId id="289" r:id="rId54"/>
    <p:sldId id="290" r:id="rId55"/>
    <p:sldId id="291" r:id="rId56"/>
    <p:sldId id="292" r:id="rId57"/>
    <p:sldId id="293" r:id="rId58"/>
    <p:sldId id="317" r:id="rId59"/>
    <p:sldId id="318" r:id="rId60"/>
    <p:sldId id="294" r:id="rId61"/>
    <p:sldId id="295" r:id="rId62"/>
    <p:sldId id="324" r:id="rId63"/>
    <p:sldId id="325" r:id="rId64"/>
    <p:sldId id="330" r:id="rId65"/>
    <p:sldId id="338" r:id="rId66"/>
    <p:sldId id="331" r:id="rId67"/>
    <p:sldId id="323" r:id="rId68"/>
    <p:sldId id="296" r:id="rId69"/>
    <p:sldId id="297" r:id="rId70"/>
    <p:sldId id="298" r:id="rId71"/>
    <p:sldId id="299" r:id="rId72"/>
    <p:sldId id="300" r:id="rId73"/>
    <p:sldId id="342" r:id="rId74"/>
    <p:sldId id="301" r:id="rId75"/>
    <p:sldId id="339" r:id="rId76"/>
    <p:sldId id="340" r:id="rId77"/>
    <p:sldId id="302" r:id="rId78"/>
    <p:sldId id="345" r:id="rId79"/>
    <p:sldId id="344" r:id="rId80"/>
    <p:sldId id="303" r:id="rId81"/>
    <p:sldId id="304" r:id="rId82"/>
    <p:sldId id="305" r:id="rId83"/>
    <p:sldId id="306" r:id="rId84"/>
    <p:sldId id="307" r:id="rId85"/>
    <p:sldId id="308" r:id="rId86"/>
    <p:sldId id="309" r:id="rId87"/>
  </p:sldIdLst>
  <p:sldSz cx="12192000" cy="6858000"/>
  <p:notesSz cx="6858000" cy="9144000"/>
  <p:defaultText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2C828F-A99B-43D3-B381-31214B288F6B}" v="81" dt="2024-11-25T22:35:58.9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94660"/>
  </p:normalViewPr>
  <p:slideViewPr>
    <p:cSldViewPr snapToGrid="0">
      <p:cViewPr varScale="1">
        <p:scale>
          <a:sx n="141" d="100"/>
          <a:sy n="141" d="100"/>
        </p:scale>
        <p:origin x="144" y="330"/>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kinner, Nick" userId="S::nicholas.skinner@ndus.edu::3d6c9531-c66f-41c7-824b-bad869e2451f" providerId="AD" clId="Web-{A04ACFDC-7205-0063-A646-E521A88B147B}"/>
    <pc:docChg chg="modSld">
      <pc:chgData name="Skinner, Nick" userId="S::nicholas.skinner@ndus.edu::3d6c9531-c66f-41c7-824b-bad869e2451f" providerId="AD" clId="Web-{A04ACFDC-7205-0063-A646-E521A88B147B}" dt="2024-10-14T11:35:29.578" v="1"/>
      <pc:docMkLst>
        <pc:docMk/>
      </pc:docMkLst>
      <pc:sldChg chg="addSp delSp">
        <pc:chgData name="Skinner, Nick" userId="S::nicholas.skinner@ndus.edu::3d6c9531-c66f-41c7-824b-bad869e2451f" providerId="AD" clId="Web-{A04ACFDC-7205-0063-A646-E521A88B147B}" dt="2024-10-14T11:35:29.578" v="1"/>
        <pc:sldMkLst>
          <pc:docMk/>
          <pc:sldMk cId="60376046" sldId="311"/>
        </pc:sldMkLst>
        <pc:graphicFrameChg chg="add del">
          <ac:chgData name="Skinner, Nick" userId="S::nicholas.skinner@ndus.edu::3d6c9531-c66f-41c7-824b-bad869e2451f" providerId="AD" clId="Web-{A04ACFDC-7205-0063-A646-E521A88B147B}" dt="2024-10-14T11:35:29.578" v="1"/>
          <ac:graphicFrameMkLst>
            <pc:docMk/>
            <pc:sldMk cId="60376046" sldId="311"/>
            <ac:graphicFrameMk id="205" creationId="{1AC2D2EC-7BB2-EB70-BF9A-9BA31E597EF8}"/>
          </ac:graphicFrameMkLst>
        </pc:graphicFrameChg>
      </pc:sldChg>
    </pc:docChg>
  </pc:docChgLst>
  <pc:docChgLst>
    <pc:chgData name="Skinner, Nick" userId="S::nicholas.skinner@ndus.edu::3d6c9531-c66f-41c7-824b-bad869e2451f" providerId="AD" clId="Web-{D3EEEDF0-0426-F813-B55A-C0BB5D01BF01}"/>
    <pc:docChg chg="modSld">
      <pc:chgData name="Skinner, Nick" userId="S::nicholas.skinner@ndus.edu::3d6c9531-c66f-41c7-824b-bad869e2451f" providerId="AD" clId="Web-{D3EEEDF0-0426-F813-B55A-C0BB5D01BF01}" dt="2024-11-06T01:10:56.135" v="0" actId="20577"/>
      <pc:docMkLst>
        <pc:docMk/>
      </pc:docMkLst>
      <pc:sldChg chg="modSp">
        <pc:chgData name="Skinner, Nick" userId="S::nicholas.skinner@ndus.edu::3d6c9531-c66f-41c7-824b-bad869e2451f" providerId="AD" clId="Web-{D3EEEDF0-0426-F813-B55A-C0BB5D01BF01}" dt="2024-11-06T01:10:56.135" v="0" actId="20577"/>
        <pc:sldMkLst>
          <pc:docMk/>
          <pc:sldMk cId="0" sldId="264"/>
        </pc:sldMkLst>
        <pc:spChg chg="mod">
          <ac:chgData name="Skinner, Nick" userId="S::nicholas.skinner@ndus.edu::3d6c9531-c66f-41c7-824b-bad869e2451f" providerId="AD" clId="Web-{D3EEEDF0-0426-F813-B55A-C0BB5D01BF01}" dt="2024-11-06T01:10:56.135" v="0" actId="20577"/>
          <ac:spMkLst>
            <pc:docMk/>
            <pc:sldMk cId="0" sldId="264"/>
            <ac:spMk id="2" creationId="{00000000-0000-0000-0000-000000000000}"/>
          </ac:spMkLst>
        </pc:spChg>
      </pc:sldChg>
    </pc:docChg>
  </pc:docChgLst>
  <pc:docChgLst>
    <pc:chgData name="Skinner, Nick" userId="3d6c9531-c66f-41c7-824b-bad869e2451f" providerId="ADAL" clId="{D92C828F-A99B-43D3-B381-31214B288F6B}"/>
    <pc:docChg chg="undo redo custSel addSld delSld modSld sldOrd">
      <pc:chgData name="Skinner, Nick" userId="3d6c9531-c66f-41c7-824b-bad869e2451f" providerId="ADAL" clId="{D92C828F-A99B-43D3-B381-31214B288F6B}" dt="2024-12-11T23:17:13.675" v="10157" actId="22"/>
      <pc:docMkLst>
        <pc:docMk/>
      </pc:docMkLst>
      <pc:sldChg chg="mod modShow">
        <pc:chgData name="Skinner, Nick" userId="3d6c9531-c66f-41c7-824b-bad869e2451f" providerId="ADAL" clId="{D92C828F-A99B-43D3-B381-31214B288F6B}" dt="2024-10-31T01:15:38.477" v="9166" actId="729"/>
        <pc:sldMkLst>
          <pc:docMk/>
          <pc:sldMk cId="0" sldId="258"/>
        </pc:sldMkLst>
      </pc:sldChg>
      <pc:sldChg chg="mod modShow">
        <pc:chgData name="Skinner, Nick" userId="3d6c9531-c66f-41c7-824b-bad869e2451f" providerId="ADAL" clId="{D92C828F-A99B-43D3-B381-31214B288F6B}" dt="2024-10-31T01:15:40.156" v="9167" actId="729"/>
        <pc:sldMkLst>
          <pc:docMk/>
          <pc:sldMk cId="0" sldId="259"/>
        </pc:sldMkLst>
      </pc:sldChg>
      <pc:sldChg chg="modSp mod">
        <pc:chgData name="Skinner, Nick" userId="3d6c9531-c66f-41c7-824b-bad869e2451f" providerId="ADAL" clId="{D92C828F-A99B-43D3-B381-31214B288F6B}" dt="2024-10-24T17:15:33.999" v="8761" actId="207"/>
        <pc:sldMkLst>
          <pc:docMk/>
          <pc:sldMk cId="0" sldId="264"/>
        </pc:sldMkLst>
        <pc:graphicFrameChg chg="modGraphic">
          <ac:chgData name="Skinner, Nick" userId="3d6c9531-c66f-41c7-824b-bad869e2451f" providerId="ADAL" clId="{D92C828F-A99B-43D3-B381-31214B288F6B}" dt="2024-10-24T17:15:33.999" v="8761" actId="207"/>
          <ac:graphicFrameMkLst>
            <pc:docMk/>
            <pc:sldMk cId="0" sldId="264"/>
            <ac:graphicFrameMk id="4" creationId="{00000000-0000-0000-0000-000000000000}"/>
          </ac:graphicFrameMkLst>
        </pc:graphicFrameChg>
      </pc:sldChg>
      <pc:sldChg chg="addSp delSp modSp mod">
        <pc:chgData name="Skinner, Nick" userId="3d6c9531-c66f-41c7-824b-bad869e2451f" providerId="ADAL" clId="{D92C828F-A99B-43D3-B381-31214B288F6B}" dt="2024-12-11T23:13:15.664" v="10156" actId="22"/>
        <pc:sldMkLst>
          <pc:docMk/>
          <pc:sldMk cId="0" sldId="268"/>
        </pc:sldMkLst>
        <pc:spChg chg="mod">
          <ac:chgData name="Skinner, Nick" userId="3d6c9531-c66f-41c7-824b-bad869e2451f" providerId="ADAL" clId="{D92C828F-A99B-43D3-B381-31214B288F6B}" dt="2024-10-16T00:04:40.644" v="2146" actId="20577"/>
          <ac:spMkLst>
            <pc:docMk/>
            <pc:sldMk cId="0" sldId="268"/>
            <ac:spMk id="581" creationId="{00000000-0000-0000-0000-000000000000}"/>
          </ac:spMkLst>
        </pc:spChg>
        <pc:picChg chg="add del">
          <ac:chgData name="Skinner, Nick" userId="3d6c9531-c66f-41c7-824b-bad869e2451f" providerId="ADAL" clId="{D92C828F-A99B-43D3-B381-31214B288F6B}" dt="2024-12-11T23:13:15.664" v="10156" actId="22"/>
          <ac:picMkLst>
            <pc:docMk/>
            <pc:sldMk cId="0" sldId="268"/>
            <ac:picMk id="4" creationId="{DB8F2772-967B-8727-41FC-80F5593CD8F5}"/>
          </ac:picMkLst>
        </pc:picChg>
      </pc:sldChg>
      <pc:sldChg chg="addSp delSp mod">
        <pc:chgData name="Skinner, Nick" userId="3d6c9531-c66f-41c7-824b-bad869e2451f" providerId="ADAL" clId="{D92C828F-A99B-43D3-B381-31214B288F6B}" dt="2024-12-11T23:12:12.014" v="10154" actId="22"/>
        <pc:sldMkLst>
          <pc:docMk/>
          <pc:sldMk cId="0" sldId="271"/>
        </pc:sldMkLst>
        <pc:picChg chg="add del">
          <ac:chgData name="Skinner, Nick" userId="3d6c9531-c66f-41c7-824b-bad869e2451f" providerId="ADAL" clId="{D92C828F-A99B-43D3-B381-31214B288F6B}" dt="2024-12-11T23:12:12.014" v="10154" actId="22"/>
          <ac:picMkLst>
            <pc:docMk/>
            <pc:sldMk cId="0" sldId="271"/>
            <ac:picMk id="6" creationId="{C2371E7C-A6C3-FE42-441E-5900443A7E33}"/>
          </ac:picMkLst>
        </pc:picChg>
      </pc:sldChg>
      <pc:sldChg chg="modSp mod ord modShow">
        <pc:chgData name="Skinner, Nick" userId="3d6c9531-c66f-41c7-824b-bad869e2451f" providerId="ADAL" clId="{D92C828F-A99B-43D3-B381-31214B288F6B}" dt="2024-10-24T01:05:09.983" v="5025"/>
        <pc:sldMkLst>
          <pc:docMk/>
          <pc:sldMk cId="0" sldId="277"/>
        </pc:sldMkLst>
        <pc:spChg chg="mod">
          <ac:chgData name="Skinner, Nick" userId="3d6c9531-c66f-41c7-824b-bad869e2451f" providerId="ADAL" clId="{D92C828F-A99B-43D3-B381-31214B288F6B}" dt="2024-10-12T13:28:02.079" v="1783" actId="1076"/>
          <ac:spMkLst>
            <pc:docMk/>
            <pc:sldMk cId="0" sldId="277"/>
            <ac:spMk id="3" creationId="{00000000-0000-0000-0000-000000000000}"/>
          </ac:spMkLst>
        </pc:spChg>
      </pc:sldChg>
      <pc:sldChg chg="del">
        <pc:chgData name="Skinner, Nick" userId="3d6c9531-c66f-41c7-824b-bad869e2451f" providerId="ADAL" clId="{D92C828F-A99B-43D3-B381-31214B288F6B}" dt="2024-10-12T13:17:41.851" v="1259" actId="47"/>
        <pc:sldMkLst>
          <pc:docMk/>
          <pc:sldMk cId="0" sldId="278"/>
        </pc:sldMkLst>
      </pc:sldChg>
      <pc:sldChg chg="addSp delSp modSp mod modShow modNotesTx">
        <pc:chgData name="Skinner, Nick" userId="3d6c9531-c66f-41c7-824b-bad869e2451f" providerId="ADAL" clId="{D92C828F-A99B-43D3-B381-31214B288F6B}" dt="2024-10-31T02:01:42.731" v="9338" actId="729"/>
        <pc:sldMkLst>
          <pc:docMk/>
          <pc:sldMk cId="0" sldId="279"/>
        </pc:sldMkLst>
        <pc:spChg chg="mod">
          <ac:chgData name="Skinner, Nick" userId="3d6c9531-c66f-41c7-824b-bad869e2451f" providerId="ADAL" clId="{D92C828F-A99B-43D3-B381-31214B288F6B}" dt="2024-10-12T15:46:10.862" v="1819" actId="20577"/>
          <ac:spMkLst>
            <pc:docMk/>
            <pc:sldMk cId="0" sldId="279"/>
            <ac:spMk id="2" creationId="{00000000-0000-0000-0000-000000000000}"/>
          </ac:spMkLst>
        </pc:spChg>
        <pc:spChg chg="del">
          <ac:chgData name="Skinner, Nick" userId="3d6c9531-c66f-41c7-824b-bad869e2451f" providerId="ADAL" clId="{D92C828F-A99B-43D3-B381-31214B288F6B}" dt="2024-10-12T15:46:05.970" v="1812" actId="22"/>
          <ac:spMkLst>
            <pc:docMk/>
            <pc:sldMk cId="0" sldId="279"/>
            <ac:spMk id="3" creationId="{00000000-0000-0000-0000-000000000000}"/>
          </ac:spMkLst>
        </pc:spChg>
        <pc:spChg chg="add del mod">
          <ac:chgData name="Skinner, Nick" userId="3d6c9531-c66f-41c7-824b-bad869e2451f" providerId="ADAL" clId="{D92C828F-A99B-43D3-B381-31214B288F6B}" dt="2024-10-12T16:33:46.307" v="1935" actId="22"/>
          <ac:spMkLst>
            <pc:docMk/>
            <pc:sldMk cId="0" sldId="279"/>
            <ac:spMk id="8" creationId="{07B7B57B-9F45-C722-A29D-E76966C90BC9}"/>
          </ac:spMkLst>
        </pc:spChg>
        <pc:picChg chg="add del mod ord">
          <ac:chgData name="Skinner, Nick" userId="3d6c9531-c66f-41c7-824b-bad869e2451f" providerId="ADAL" clId="{D92C828F-A99B-43D3-B381-31214B288F6B}" dt="2024-10-12T15:57:06.251" v="1923" actId="478"/>
          <ac:picMkLst>
            <pc:docMk/>
            <pc:sldMk cId="0" sldId="279"/>
            <ac:picMk id="6" creationId="{766DB7FE-8829-E531-56BE-461615685401}"/>
          </ac:picMkLst>
        </pc:picChg>
        <pc:picChg chg="add del mod ord">
          <ac:chgData name="Skinner, Nick" userId="3d6c9531-c66f-41c7-824b-bad869e2451f" providerId="ADAL" clId="{D92C828F-A99B-43D3-B381-31214B288F6B}" dt="2024-10-12T15:57:12.177" v="1925" actId="34307"/>
          <ac:picMkLst>
            <pc:docMk/>
            <pc:sldMk cId="0" sldId="279"/>
            <ac:picMk id="9" creationId="{763E266F-175D-FAE9-BC4F-CCEE6705126D}"/>
          </ac:picMkLst>
        </pc:picChg>
        <pc:picChg chg="add del mod ord">
          <ac:chgData name="Skinner, Nick" userId="3d6c9531-c66f-41c7-824b-bad869e2451f" providerId="ADAL" clId="{D92C828F-A99B-43D3-B381-31214B288F6B}" dt="2024-10-12T16:33:46.307" v="1935" actId="22"/>
          <ac:picMkLst>
            <pc:docMk/>
            <pc:sldMk cId="0" sldId="279"/>
            <ac:picMk id="11" creationId="{B4AFE10A-7F5D-1525-9724-7751C5C655E2}"/>
          </ac:picMkLst>
        </pc:picChg>
      </pc:sldChg>
      <pc:sldChg chg="addSp delSp modSp mod modShow modNotesTx">
        <pc:chgData name="Skinner, Nick" userId="3d6c9531-c66f-41c7-824b-bad869e2451f" providerId="ADAL" clId="{D92C828F-A99B-43D3-B381-31214B288F6B}" dt="2024-10-24T01:04:35.124" v="5015" actId="729"/>
        <pc:sldMkLst>
          <pc:docMk/>
          <pc:sldMk cId="0" sldId="281"/>
        </pc:sldMkLst>
        <pc:spChg chg="mod">
          <ac:chgData name="Skinner, Nick" userId="3d6c9531-c66f-41c7-824b-bad869e2451f" providerId="ADAL" clId="{D92C828F-A99B-43D3-B381-31214B288F6B}" dt="2024-10-17T19:19:44.489" v="2348" actId="1076"/>
          <ac:spMkLst>
            <pc:docMk/>
            <pc:sldMk cId="0" sldId="281"/>
            <ac:spMk id="2" creationId="{00000000-0000-0000-0000-000000000000}"/>
          </ac:spMkLst>
        </pc:spChg>
        <pc:spChg chg="del">
          <ac:chgData name="Skinner, Nick" userId="3d6c9531-c66f-41c7-824b-bad869e2451f" providerId="ADAL" clId="{D92C828F-A99B-43D3-B381-31214B288F6B}" dt="2024-10-17T19:16:00.250" v="2147" actId="1032"/>
          <ac:spMkLst>
            <pc:docMk/>
            <pc:sldMk cId="0" sldId="281"/>
            <ac:spMk id="3" creationId="{00000000-0000-0000-0000-000000000000}"/>
          </ac:spMkLst>
        </pc:spChg>
        <pc:spChg chg="add mod">
          <ac:chgData name="Skinner, Nick" userId="3d6c9531-c66f-41c7-824b-bad869e2451f" providerId="ADAL" clId="{D92C828F-A99B-43D3-B381-31214B288F6B}" dt="2024-10-17T19:26:07.431" v="2787" actId="20577"/>
          <ac:spMkLst>
            <pc:docMk/>
            <pc:sldMk cId="0" sldId="281"/>
            <ac:spMk id="6" creationId="{44B86880-F345-9766-05AF-88C5473F36EB}"/>
          </ac:spMkLst>
        </pc:spChg>
        <pc:spChg chg="add del mod">
          <ac:chgData name="Skinner, Nick" userId="3d6c9531-c66f-41c7-824b-bad869e2451f" providerId="ADAL" clId="{D92C828F-A99B-43D3-B381-31214B288F6B}" dt="2024-10-17T19:25:33.333" v="2773" actId="478"/>
          <ac:spMkLst>
            <pc:docMk/>
            <pc:sldMk cId="0" sldId="281"/>
            <ac:spMk id="7" creationId="{4ECBEC0B-AF59-26B3-92A2-177B056DCC60}"/>
          </ac:spMkLst>
        </pc:spChg>
        <pc:spChg chg="add del mod">
          <ac:chgData name="Skinner, Nick" userId="3d6c9531-c66f-41c7-824b-bad869e2451f" providerId="ADAL" clId="{D92C828F-A99B-43D3-B381-31214B288F6B}" dt="2024-10-17T19:25:33.835" v="2774" actId="478"/>
          <ac:spMkLst>
            <pc:docMk/>
            <pc:sldMk cId="0" sldId="281"/>
            <ac:spMk id="8" creationId="{2B6B6C42-2F26-F22F-F23D-F63F98276DC9}"/>
          </ac:spMkLst>
        </pc:spChg>
        <pc:spChg chg="add del mod">
          <ac:chgData name="Skinner, Nick" userId="3d6c9531-c66f-41c7-824b-bad869e2451f" providerId="ADAL" clId="{D92C828F-A99B-43D3-B381-31214B288F6B}" dt="2024-10-17T19:25:34.228" v="2775" actId="478"/>
          <ac:spMkLst>
            <pc:docMk/>
            <pc:sldMk cId="0" sldId="281"/>
            <ac:spMk id="9" creationId="{B571F9A3-B7CF-2F62-C592-0C4D4C02645F}"/>
          </ac:spMkLst>
        </pc:spChg>
        <pc:spChg chg="add del mod">
          <ac:chgData name="Skinner, Nick" userId="3d6c9531-c66f-41c7-824b-bad869e2451f" providerId="ADAL" clId="{D92C828F-A99B-43D3-B381-31214B288F6B}" dt="2024-10-17T19:25:32.517" v="2772" actId="478"/>
          <ac:spMkLst>
            <pc:docMk/>
            <pc:sldMk cId="0" sldId="281"/>
            <ac:spMk id="10" creationId="{08CB81EB-F793-82C0-0F75-C1F688374064}"/>
          </ac:spMkLst>
        </pc:spChg>
        <pc:spChg chg="add mod">
          <ac:chgData name="Skinner, Nick" userId="3d6c9531-c66f-41c7-824b-bad869e2451f" providerId="ADAL" clId="{D92C828F-A99B-43D3-B381-31214B288F6B}" dt="2024-10-17T19:25:54.819" v="2780" actId="1076"/>
          <ac:spMkLst>
            <pc:docMk/>
            <pc:sldMk cId="0" sldId="281"/>
            <ac:spMk id="11" creationId="{96F7557D-DB54-C27E-4D58-3335FB37E176}"/>
          </ac:spMkLst>
        </pc:spChg>
        <pc:spChg chg="add mod">
          <ac:chgData name="Skinner, Nick" userId="3d6c9531-c66f-41c7-824b-bad869e2451f" providerId="ADAL" clId="{D92C828F-A99B-43D3-B381-31214B288F6B}" dt="2024-10-17T19:27:03.181" v="2922" actId="20577"/>
          <ac:spMkLst>
            <pc:docMk/>
            <pc:sldMk cId="0" sldId="281"/>
            <ac:spMk id="12" creationId="{037147E5-E4E7-F10F-C386-0F0D447B469D}"/>
          </ac:spMkLst>
        </pc:spChg>
        <pc:graphicFrameChg chg="add mod modGraphic">
          <ac:chgData name="Skinner, Nick" userId="3d6c9531-c66f-41c7-824b-bad869e2451f" providerId="ADAL" clId="{D92C828F-A99B-43D3-B381-31214B288F6B}" dt="2024-10-23T16:34:12.620" v="5014" actId="12100"/>
          <ac:graphicFrameMkLst>
            <pc:docMk/>
            <pc:sldMk cId="0" sldId="281"/>
            <ac:graphicFrameMk id="4" creationId="{16D67B87-9242-8A4A-B150-60F6CA5EB3B1}"/>
          </ac:graphicFrameMkLst>
        </pc:graphicFrameChg>
      </pc:sldChg>
      <pc:sldChg chg="delSp del mod">
        <pc:chgData name="Skinner, Nick" userId="3d6c9531-c66f-41c7-824b-bad869e2451f" providerId="ADAL" clId="{D92C828F-A99B-43D3-B381-31214B288F6B}" dt="2024-10-17T19:29:44.874" v="2996" actId="47"/>
        <pc:sldMkLst>
          <pc:docMk/>
          <pc:sldMk cId="0" sldId="282"/>
        </pc:sldMkLst>
        <pc:spChg chg="del">
          <ac:chgData name="Skinner, Nick" userId="3d6c9531-c66f-41c7-824b-bad869e2451f" providerId="ADAL" clId="{D92C828F-A99B-43D3-B381-31214B288F6B}" dt="2024-10-17T19:29:29.063" v="2991" actId="478"/>
          <ac:spMkLst>
            <pc:docMk/>
            <pc:sldMk cId="0" sldId="282"/>
            <ac:spMk id="3" creationId="{00000000-0000-0000-0000-000000000000}"/>
          </ac:spMkLst>
        </pc:spChg>
      </pc:sldChg>
      <pc:sldChg chg="addSp delSp modSp mod">
        <pc:chgData name="Skinner, Nick" userId="3d6c9531-c66f-41c7-824b-bad869e2451f" providerId="ADAL" clId="{D92C828F-A99B-43D3-B381-31214B288F6B}" dt="2024-10-24T17:08:20.276" v="8457" actId="1076"/>
        <pc:sldMkLst>
          <pc:docMk/>
          <pc:sldMk cId="0" sldId="284"/>
        </pc:sldMkLst>
        <pc:spChg chg="mod">
          <ac:chgData name="Skinner, Nick" userId="3d6c9531-c66f-41c7-824b-bad869e2451f" providerId="ADAL" clId="{D92C828F-A99B-43D3-B381-31214B288F6B}" dt="2024-10-24T16:38:33.732" v="8403" actId="1076"/>
          <ac:spMkLst>
            <pc:docMk/>
            <pc:sldMk cId="0" sldId="284"/>
            <ac:spMk id="2" creationId="{00000000-0000-0000-0000-000000000000}"/>
          </ac:spMkLst>
        </pc:spChg>
        <pc:spChg chg="mod">
          <ac:chgData name="Skinner, Nick" userId="3d6c9531-c66f-41c7-824b-bad869e2451f" providerId="ADAL" clId="{D92C828F-A99B-43D3-B381-31214B288F6B}" dt="2024-10-24T16:37:58.717" v="8401" actId="20577"/>
          <ac:spMkLst>
            <pc:docMk/>
            <pc:sldMk cId="0" sldId="284"/>
            <ac:spMk id="3" creationId="{00000000-0000-0000-0000-000000000000}"/>
          </ac:spMkLst>
        </pc:spChg>
        <pc:spChg chg="add mod">
          <ac:chgData name="Skinner, Nick" userId="3d6c9531-c66f-41c7-824b-bad869e2451f" providerId="ADAL" clId="{D92C828F-A99B-43D3-B381-31214B288F6B}" dt="2024-10-24T16:43:18.461" v="8444" actId="1076"/>
          <ac:spMkLst>
            <pc:docMk/>
            <pc:sldMk cId="0" sldId="284"/>
            <ac:spMk id="9" creationId="{1FED36AB-EBC3-5F20-603D-3812853B4445}"/>
          </ac:spMkLst>
        </pc:spChg>
        <pc:picChg chg="add mod">
          <ac:chgData name="Skinner, Nick" userId="3d6c9531-c66f-41c7-824b-bad869e2451f" providerId="ADAL" clId="{D92C828F-A99B-43D3-B381-31214B288F6B}" dt="2024-10-24T17:08:20.276" v="8457" actId="1076"/>
          <ac:picMkLst>
            <pc:docMk/>
            <pc:sldMk cId="0" sldId="284"/>
            <ac:picMk id="6" creationId="{6FB434E7-3DFD-1BB8-7A73-5CF417DDAE86}"/>
          </ac:picMkLst>
        </pc:picChg>
        <pc:picChg chg="add mod">
          <ac:chgData name="Skinner, Nick" userId="3d6c9531-c66f-41c7-824b-bad869e2451f" providerId="ADAL" clId="{D92C828F-A99B-43D3-B381-31214B288F6B}" dt="2024-10-24T17:08:15.046" v="8455" actId="1076"/>
          <ac:picMkLst>
            <pc:docMk/>
            <pc:sldMk cId="0" sldId="284"/>
            <ac:picMk id="8" creationId="{5823C3A0-09B6-AC3C-6F6E-AB2AE5ECE5F4}"/>
          </ac:picMkLst>
        </pc:picChg>
        <pc:picChg chg="add del">
          <ac:chgData name="Skinner, Nick" userId="3d6c9531-c66f-41c7-824b-bad869e2451f" providerId="ADAL" clId="{D92C828F-A99B-43D3-B381-31214B288F6B}" dt="2024-10-24T16:43:13.032" v="8442" actId="22"/>
          <ac:picMkLst>
            <pc:docMk/>
            <pc:sldMk cId="0" sldId="284"/>
            <ac:picMk id="11" creationId="{2674441D-2FB5-011A-D7EB-5D705EE62152}"/>
          </ac:picMkLst>
        </pc:picChg>
        <pc:picChg chg="add mod">
          <ac:chgData name="Skinner, Nick" userId="3d6c9531-c66f-41c7-824b-bad869e2451f" providerId="ADAL" clId="{D92C828F-A99B-43D3-B381-31214B288F6B}" dt="2024-10-24T16:45:07.836" v="8449" actId="1076"/>
          <ac:picMkLst>
            <pc:docMk/>
            <pc:sldMk cId="0" sldId="284"/>
            <ac:picMk id="13" creationId="{B98CE11C-5424-E2C6-D795-E3605B92092E}"/>
          </ac:picMkLst>
        </pc:picChg>
        <pc:picChg chg="add mod">
          <ac:chgData name="Skinner, Nick" userId="3d6c9531-c66f-41c7-824b-bad869e2451f" providerId="ADAL" clId="{D92C828F-A99B-43D3-B381-31214B288F6B}" dt="2024-10-24T17:08:18.371" v="8456" actId="1076"/>
          <ac:picMkLst>
            <pc:docMk/>
            <pc:sldMk cId="0" sldId="284"/>
            <ac:picMk id="15" creationId="{1D0FD9CF-3818-F45D-439E-47BD060D6D9A}"/>
          </ac:picMkLst>
        </pc:picChg>
      </pc:sldChg>
      <pc:sldChg chg="addSp delSp modSp mod">
        <pc:chgData name="Skinner, Nick" userId="3d6c9531-c66f-41c7-824b-bad869e2451f" providerId="ADAL" clId="{D92C828F-A99B-43D3-B381-31214B288F6B}" dt="2024-10-24T17:20:13.206" v="8963" actId="14100"/>
        <pc:sldMkLst>
          <pc:docMk/>
          <pc:sldMk cId="0" sldId="285"/>
        </pc:sldMkLst>
        <pc:spChg chg="del">
          <ac:chgData name="Skinner, Nick" userId="3d6c9531-c66f-41c7-824b-bad869e2451f" providerId="ADAL" clId="{D92C828F-A99B-43D3-B381-31214B288F6B}" dt="2024-10-12T14:59:26.098" v="1808" actId="22"/>
          <ac:spMkLst>
            <pc:docMk/>
            <pc:sldMk cId="0" sldId="285"/>
            <ac:spMk id="3" creationId="{00000000-0000-0000-0000-000000000000}"/>
          </ac:spMkLst>
        </pc:spChg>
        <pc:spChg chg="add mod">
          <ac:chgData name="Skinner, Nick" userId="3d6c9531-c66f-41c7-824b-bad869e2451f" providerId="ADAL" clId="{D92C828F-A99B-43D3-B381-31214B288F6B}" dt="2024-10-24T17:15:41.036" v="8762" actId="207"/>
          <ac:spMkLst>
            <pc:docMk/>
            <pc:sldMk cId="0" sldId="285"/>
            <ac:spMk id="3" creationId="{AAA3680B-5E7A-A5A5-0A93-280B371BEF5B}"/>
          </ac:spMkLst>
        </pc:spChg>
        <pc:spChg chg="add mod">
          <ac:chgData name="Skinner, Nick" userId="3d6c9531-c66f-41c7-824b-bad869e2451f" providerId="ADAL" clId="{D92C828F-A99B-43D3-B381-31214B288F6B}" dt="2024-10-24T17:16:01.121" v="8766" actId="108"/>
          <ac:spMkLst>
            <pc:docMk/>
            <pc:sldMk cId="0" sldId="285"/>
            <ac:spMk id="4" creationId="{1F3A6DD6-277F-ED6A-255B-0FBA05975FA6}"/>
          </ac:spMkLst>
        </pc:spChg>
        <pc:spChg chg="add del mod">
          <ac:chgData name="Skinner, Nick" userId="3d6c9531-c66f-41c7-824b-bad869e2451f" providerId="ADAL" clId="{D92C828F-A99B-43D3-B381-31214B288F6B}" dt="2024-10-24T17:11:41.553" v="8552" actId="478"/>
          <ac:spMkLst>
            <pc:docMk/>
            <pc:sldMk cId="0" sldId="285"/>
            <ac:spMk id="6" creationId="{D1F012CA-10D5-E794-420F-FCF747D1B3E5}"/>
          </ac:spMkLst>
        </pc:spChg>
        <pc:spChg chg="add mod">
          <ac:chgData name="Skinner, Nick" userId="3d6c9531-c66f-41c7-824b-bad869e2451f" providerId="ADAL" clId="{D92C828F-A99B-43D3-B381-31214B288F6B}" dt="2024-10-24T17:16:03.235" v="8767" actId="108"/>
          <ac:spMkLst>
            <pc:docMk/>
            <pc:sldMk cId="0" sldId="285"/>
            <ac:spMk id="7" creationId="{B8F02576-CD9D-529E-42E4-9BE23465D096}"/>
          </ac:spMkLst>
        </pc:spChg>
        <pc:spChg chg="add mod">
          <ac:chgData name="Skinner, Nick" userId="3d6c9531-c66f-41c7-824b-bad869e2451f" providerId="ADAL" clId="{D92C828F-A99B-43D3-B381-31214B288F6B}" dt="2024-10-24T17:15:49.538" v="8763" actId="108"/>
          <ac:spMkLst>
            <pc:docMk/>
            <pc:sldMk cId="0" sldId="285"/>
            <ac:spMk id="8" creationId="{669AE399-A7D4-C163-5214-CCD829004EBD}"/>
          </ac:spMkLst>
        </pc:spChg>
        <pc:spChg chg="add del mod">
          <ac:chgData name="Skinner, Nick" userId="3d6c9531-c66f-41c7-824b-bad869e2451f" providerId="ADAL" clId="{D92C828F-A99B-43D3-B381-31214B288F6B}" dt="2024-10-12T14:59:46.828" v="1811" actId="22"/>
          <ac:spMkLst>
            <pc:docMk/>
            <pc:sldMk cId="0" sldId="285"/>
            <ac:spMk id="8" creationId="{AD6D2464-BF58-2254-FBFA-75ECBD5B8291}"/>
          </ac:spMkLst>
        </pc:spChg>
        <pc:spChg chg="add mod">
          <ac:chgData name="Skinner, Nick" userId="3d6c9531-c66f-41c7-824b-bad869e2451f" providerId="ADAL" clId="{D92C828F-A99B-43D3-B381-31214B288F6B}" dt="2024-10-24T17:15:51.434" v="8764" actId="108"/>
          <ac:spMkLst>
            <pc:docMk/>
            <pc:sldMk cId="0" sldId="285"/>
            <ac:spMk id="9" creationId="{02E09D1F-8935-E757-5E62-370F8445E194}"/>
          </ac:spMkLst>
        </pc:spChg>
        <pc:spChg chg="add del mod">
          <ac:chgData name="Skinner, Nick" userId="3d6c9531-c66f-41c7-824b-bad869e2451f" providerId="ADAL" clId="{D92C828F-A99B-43D3-B381-31214B288F6B}" dt="2024-10-24T17:14:55.018" v="8743" actId="478"/>
          <ac:spMkLst>
            <pc:docMk/>
            <pc:sldMk cId="0" sldId="285"/>
            <ac:spMk id="11" creationId="{00E30E86-9859-036C-AD7C-1592958F8EE1}"/>
          </ac:spMkLst>
        </pc:spChg>
        <pc:spChg chg="add del mod">
          <ac:chgData name="Skinner, Nick" userId="3d6c9531-c66f-41c7-824b-bad869e2451f" providerId="ADAL" clId="{D92C828F-A99B-43D3-B381-31214B288F6B}" dt="2024-10-24T17:14:51.508" v="8741" actId="478"/>
          <ac:spMkLst>
            <pc:docMk/>
            <pc:sldMk cId="0" sldId="285"/>
            <ac:spMk id="12" creationId="{0E0932CC-F219-C44E-29C1-306FF8400C7E}"/>
          </ac:spMkLst>
        </pc:spChg>
        <pc:spChg chg="add mod">
          <ac:chgData name="Skinner, Nick" userId="3d6c9531-c66f-41c7-824b-bad869e2451f" providerId="ADAL" clId="{D92C828F-A99B-43D3-B381-31214B288F6B}" dt="2024-10-24T17:16:41.831" v="8791" actId="1076"/>
          <ac:spMkLst>
            <pc:docMk/>
            <pc:sldMk cId="0" sldId="285"/>
            <ac:spMk id="13" creationId="{343F8CC1-A7FB-477D-CC53-3366F7F3B3D1}"/>
          </ac:spMkLst>
        </pc:spChg>
        <pc:spChg chg="add mod">
          <ac:chgData name="Skinner, Nick" userId="3d6c9531-c66f-41c7-824b-bad869e2451f" providerId="ADAL" clId="{D92C828F-A99B-43D3-B381-31214B288F6B}" dt="2024-10-24T17:16:13.056" v="8770" actId="1076"/>
          <ac:spMkLst>
            <pc:docMk/>
            <pc:sldMk cId="0" sldId="285"/>
            <ac:spMk id="14" creationId="{EA0746D5-A39C-B931-05D0-BFD3BB28A2CC}"/>
          </ac:spMkLst>
        </pc:spChg>
        <pc:spChg chg="add mod">
          <ac:chgData name="Skinner, Nick" userId="3d6c9531-c66f-41c7-824b-bad869e2451f" providerId="ADAL" clId="{D92C828F-A99B-43D3-B381-31214B288F6B}" dt="2024-10-24T17:15:15.311" v="8758" actId="207"/>
          <ac:spMkLst>
            <pc:docMk/>
            <pc:sldMk cId="0" sldId="285"/>
            <ac:spMk id="15" creationId="{751C1333-4847-F538-5808-A6385AE87E15}"/>
          </ac:spMkLst>
        </pc:spChg>
        <pc:spChg chg="add mod">
          <ac:chgData name="Skinner, Nick" userId="3d6c9531-c66f-41c7-824b-bad869e2451f" providerId="ADAL" clId="{D92C828F-A99B-43D3-B381-31214B288F6B}" dt="2024-10-24T17:16:33.991" v="8790" actId="1076"/>
          <ac:spMkLst>
            <pc:docMk/>
            <pc:sldMk cId="0" sldId="285"/>
            <ac:spMk id="16" creationId="{FD292A73-7FFD-C28D-E36A-7038E40D2936}"/>
          </ac:spMkLst>
        </pc:spChg>
        <pc:spChg chg="add mod">
          <ac:chgData name="Skinner, Nick" userId="3d6c9531-c66f-41c7-824b-bad869e2451f" providerId="ADAL" clId="{D92C828F-A99B-43D3-B381-31214B288F6B}" dt="2024-10-24T17:16:43.621" v="8792"/>
          <ac:spMkLst>
            <pc:docMk/>
            <pc:sldMk cId="0" sldId="285"/>
            <ac:spMk id="17" creationId="{4DA08129-65F4-40F3-7B65-EC2A066E828D}"/>
          </ac:spMkLst>
        </pc:spChg>
        <pc:spChg chg="add mod">
          <ac:chgData name="Skinner, Nick" userId="3d6c9531-c66f-41c7-824b-bad869e2451f" providerId="ADAL" clId="{D92C828F-A99B-43D3-B381-31214B288F6B}" dt="2024-10-24T17:16:58.421" v="8832" actId="20577"/>
          <ac:spMkLst>
            <pc:docMk/>
            <pc:sldMk cId="0" sldId="285"/>
            <ac:spMk id="18" creationId="{DB472220-1C34-19FD-1F0F-01DD687680F8}"/>
          </ac:spMkLst>
        </pc:spChg>
        <pc:spChg chg="add mod">
          <ac:chgData name="Skinner, Nick" userId="3d6c9531-c66f-41c7-824b-bad869e2451f" providerId="ADAL" clId="{D92C828F-A99B-43D3-B381-31214B288F6B}" dt="2024-10-24T17:20:07.361" v="8960" actId="1076"/>
          <ac:spMkLst>
            <pc:docMk/>
            <pc:sldMk cId="0" sldId="285"/>
            <ac:spMk id="32" creationId="{9CD679BF-BDBC-6559-DB49-32D391F33E0E}"/>
          </ac:spMkLst>
        </pc:spChg>
        <pc:spChg chg="add mod">
          <ac:chgData name="Skinner, Nick" userId="3d6c9531-c66f-41c7-824b-bad869e2451f" providerId="ADAL" clId="{D92C828F-A99B-43D3-B381-31214B288F6B}" dt="2024-10-24T17:18:08.258" v="8866"/>
          <ac:spMkLst>
            <pc:docMk/>
            <pc:sldMk cId="0" sldId="285"/>
            <ac:spMk id="33" creationId="{72650888-7F7C-8B86-61B3-5E5A320AFAA3}"/>
          </ac:spMkLst>
        </pc:spChg>
        <pc:spChg chg="add mod">
          <ac:chgData name="Skinner, Nick" userId="3d6c9531-c66f-41c7-824b-bad869e2451f" providerId="ADAL" clId="{D92C828F-A99B-43D3-B381-31214B288F6B}" dt="2024-10-24T17:19:09.604" v="8914" actId="1076"/>
          <ac:spMkLst>
            <pc:docMk/>
            <pc:sldMk cId="0" sldId="285"/>
            <ac:spMk id="51" creationId="{F0A51652-5504-9E82-A034-B2AAD5DEF6B5}"/>
          </ac:spMkLst>
        </pc:spChg>
        <pc:spChg chg="add mod">
          <ac:chgData name="Skinner, Nick" userId="3d6c9531-c66f-41c7-824b-bad869e2451f" providerId="ADAL" clId="{D92C828F-A99B-43D3-B381-31214B288F6B}" dt="2024-10-24T17:19:18.844" v="8937" actId="1076"/>
          <ac:spMkLst>
            <pc:docMk/>
            <pc:sldMk cId="0" sldId="285"/>
            <ac:spMk id="52" creationId="{47796B9A-0917-3824-27C4-3CCFCC5E6A09}"/>
          </ac:spMkLst>
        </pc:spChg>
        <pc:spChg chg="add del">
          <ac:chgData name="Skinner, Nick" userId="3d6c9531-c66f-41c7-824b-bad869e2451f" providerId="ADAL" clId="{D92C828F-A99B-43D3-B381-31214B288F6B}" dt="2024-10-24T17:19:31.005" v="8939" actId="478"/>
          <ac:spMkLst>
            <pc:docMk/>
            <pc:sldMk cId="0" sldId="285"/>
            <ac:spMk id="53" creationId="{FCB8D15E-D30C-BA1F-6748-7E03FF714E40}"/>
          </ac:spMkLst>
        </pc:spChg>
        <pc:spChg chg="add mod">
          <ac:chgData name="Skinner, Nick" userId="3d6c9531-c66f-41c7-824b-bad869e2451f" providerId="ADAL" clId="{D92C828F-A99B-43D3-B381-31214B288F6B}" dt="2024-10-24T17:19:58.545" v="8959" actId="121"/>
          <ac:spMkLst>
            <pc:docMk/>
            <pc:sldMk cId="0" sldId="285"/>
            <ac:spMk id="54" creationId="{31DD914C-38AD-02A9-5905-4B3EADF57545}"/>
          </ac:spMkLst>
        </pc:spChg>
        <pc:picChg chg="add del mod ord">
          <ac:chgData name="Skinner, Nick" userId="3d6c9531-c66f-41c7-824b-bad869e2451f" providerId="ADAL" clId="{D92C828F-A99B-43D3-B381-31214B288F6B}" dt="2024-10-12T14:59:40.721" v="1810" actId="478"/>
          <ac:picMkLst>
            <pc:docMk/>
            <pc:sldMk cId="0" sldId="285"/>
            <ac:picMk id="6" creationId="{D4D6B740-FAC9-27CD-F7A5-59A014EE7631}"/>
          </ac:picMkLst>
        </pc:picChg>
        <pc:picChg chg="add mod ord">
          <ac:chgData name="Skinner, Nick" userId="3d6c9531-c66f-41c7-824b-bad869e2451f" providerId="ADAL" clId="{D92C828F-A99B-43D3-B381-31214B288F6B}" dt="2024-10-17T19:31:20.492" v="3046" actId="14100"/>
          <ac:picMkLst>
            <pc:docMk/>
            <pc:sldMk cId="0" sldId="285"/>
            <ac:picMk id="10" creationId="{DB9CA6F2-3937-FCEF-0007-B24C6195688E}"/>
          </ac:picMkLst>
        </pc:picChg>
        <pc:cxnChg chg="add mod">
          <ac:chgData name="Skinner, Nick" userId="3d6c9531-c66f-41c7-824b-bad869e2451f" providerId="ADAL" clId="{D92C828F-A99B-43D3-B381-31214B288F6B}" dt="2024-10-24T17:17:11.731" v="8835" actId="208"/>
          <ac:cxnSpMkLst>
            <pc:docMk/>
            <pc:sldMk cId="0" sldId="285"/>
            <ac:cxnSpMk id="20" creationId="{8EB42F64-7DBA-05CE-531A-77050FD6C28D}"/>
          </ac:cxnSpMkLst>
        </pc:cxnChg>
        <pc:cxnChg chg="add mod">
          <ac:chgData name="Skinner, Nick" userId="3d6c9531-c66f-41c7-824b-bad869e2451f" providerId="ADAL" clId="{D92C828F-A99B-43D3-B381-31214B288F6B}" dt="2024-10-24T17:17:16.765" v="8838" actId="14100"/>
          <ac:cxnSpMkLst>
            <pc:docMk/>
            <pc:sldMk cId="0" sldId="285"/>
            <ac:cxnSpMk id="21" creationId="{E8768590-9202-529A-7FE1-B40249466C0A}"/>
          </ac:cxnSpMkLst>
        </pc:cxnChg>
        <pc:cxnChg chg="add mod">
          <ac:chgData name="Skinner, Nick" userId="3d6c9531-c66f-41c7-824b-bad869e2451f" providerId="ADAL" clId="{D92C828F-A99B-43D3-B381-31214B288F6B}" dt="2024-10-24T17:17:25.366" v="8841" actId="14100"/>
          <ac:cxnSpMkLst>
            <pc:docMk/>
            <pc:sldMk cId="0" sldId="285"/>
            <ac:cxnSpMk id="23" creationId="{B9BFF140-38C3-37A9-A7AA-6DD2C5F6218C}"/>
          </ac:cxnSpMkLst>
        </pc:cxnChg>
        <pc:cxnChg chg="add mod">
          <ac:chgData name="Skinner, Nick" userId="3d6c9531-c66f-41c7-824b-bad869e2451f" providerId="ADAL" clId="{D92C828F-A99B-43D3-B381-31214B288F6B}" dt="2024-10-24T17:17:36.762" v="8847" actId="14100"/>
          <ac:cxnSpMkLst>
            <pc:docMk/>
            <pc:sldMk cId="0" sldId="285"/>
            <ac:cxnSpMk id="25" creationId="{782C1EA1-36FB-E4A7-8F8D-99FD31FA108B}"/>
          </ac:cxnSpMkLst>
        </pc:cxnChg>
        <pc:cxnChg chg="add mod">
          <ac:chgData name="Skinner, Nick" userId="3d6c9531-c66f-41c7-824b-bad869e2451f" providerId="ADAL" clId="{D92C828F-A99B-43D3-B381-31214B288F6B}" dt="2024-10-24T17:17:42.857" v="8849" actId="14100"/>
          <ac:cxnSpMkLst>
            <pc:docMk/>
            <pc:sldMk cId="0" sldId="285"/>
            <ac:cxnSpMk id="27" creationId="{B7D2F460-BDF1-D3E3-0C83-029DF0AC9712}"/>
          </ac:cxnSpMkLst>
        </pc:cxnChg>
        <pc:cxnChg chg="add mod">
          <ac:chgData name="Skinner, Nick" userId="3d6c9531-c66f-41c7-824b-bad869e2451f" providerId="ADAL" clId="{D92C828F-A99B-43D3-B381-31214B288F6B}" dt="2024-10-24T17:17:51.069" v="8853" actId="14100"/>
          <ac:cxnSpMkLst>
            <pc:docMk/>
            <pc:sldMk cId="0" sldId="285"/>
            <ac:cxnSpMk id="30" creationId="{F2387698-FA73-316E-1B6E-E2384A05F5A5}"/>
          </ac:cxnSpMkLst>
        </pc:cxnChg>
        <pc:cxnChg chg="add mod">
          <ac:chgData name="Skinner, Nick" userId="3d6c9531-c66f-41c7-824b-bad869e2451f" providerId="ADAL" clId="{D92C828F-A99B-43D3-B381-31214B288F6B}" dt="2024-10-24T17:20:09.536" v="8961" actId="14100"/>
          <ac:cxnSpMkLst>
            <pc:docMk/>
            <pc:sldMk cId="0" sldId="285"/>
            <ac:cxnSpMk id="34" creationId="{246435EA-D996-DFCB-9D4A-E2DD1660CCEF}"/>
          </ac:cxnSpMkLst>
        </pc:cxnChg>
        <pc:cxnChg chg="add mod">
          <ac:chgData name="Skinner, Nick" userId="3d6c9531-c66f-41c7-824b-bad869e2451f" providerId="ADAL" clId="{D92C828F-A99B-43D3-B381-31214B288F6B}" dt="2024-10-24T17:20:11.176" v="8962" actId="14100"/>
          <ac:cxnSpMkLst>
            <pc:docMk/>
            <pc:sldMk cId="0" sldId="285"/>
            <ac:cxnSpMk id="37" creationId="{0D30F12C-72C4-9CE5-99CF-A57D513DA7E8}"/>
          </ac:cxnSpMkLst>
        </pc:cxnChg>
        <pc:cxnChg chg="add mod">
          <ac:chgData name="Skinner, Nick" userId="3d6c9531-c66f-41c7-824b-bad869e2451f" providerId="ADAL" clId="{D92C828F-A99B-43D3-B381-31214B288F6B}" dt="2024-10-24T17:20:13.206" v="8963" actId="14100"/>
          <ac:cxnSpMkLst>
            <pc:docMk/>
            <pc:sldMk cId="0" sldId="285"/>
            <ac:cxnSpMk id="39" creationId="{518E96A0-9AB8-B6F7-6529-65E08C7349F3}"/>
          </ac:cxnSpMkLst>
        </pc:cxnChg>
        <pc:cxnChg chg="add mod">
          <ac:chgData name="Skinner, Nick" userId="3d6c9531-c66f-41c7-824b-bad869e2451f" providerId="ADAL" clId="{D92C828F-A99B-43D3-B381-31214B288F6B}" dt="2024-10-24T17:18:37.589" v="8879" actId="14100"/>
          <ac:cxnSpMkLst>
            <pc:docMk/>
            <pc:sldMk cId="0" sldId="285"/>
            <ac:cxnSpMk id="41" creationId="{7D31A3BF-C48F-A220-E614-5B5E5B04CC3D}"/>
          </ac:cxnSpMkLst>
        </pc:cxnChg>
        <pc:cxnChg chg="add mod">
          <ac:chgData name="Skinner, Nick" userId="3d6c9531-c66f-41c7-824b-bad869e2451f" providerId="ADAL" clId="{D92C828F-A99B-43D3-B381-31214B288F6B}" dt="2024-10-24T17:18:43.433" v="8882" actId="14100"/>
          <ac:cxnSpMkLst>
            <pc:docMk/>
            <pc:sldMk cId="0" sldId="285"/>
            <ac:cxnSpMk id="43" creationId="{5FDCCAB2-D676-989C-2896-DBA00FBC6D18}"/>
          </ac:cxnSpMkLst>
        </pc:cxnChg>
        <pc:cxnChg chg="add mod">
          <ac:chgData name="Skinner, Nick" userId="3d6c9531-c66f-41c7-824b-bad869e2451f" providerId="ADAL" clId="{D92C828F-A99B-43D3-B381-31214B288F6B}" dt="2024-10-24T17:18:48.614" v="8885" actId="14100"/>
          <ac:cxnSpMkLst>
            <pc:docMk/>
            <pc:sldMk cId="0" sldId="285"/>
            <ac:cxnSpMk id="45" creationId="{6116D567-A015-70E4-B5E1-79195428EEDF}"/>
          </ac:cxnSpMkLst>
        </pc:cxnChg>
        <pc:cxnChg chg="add mod">
          <ac:chgData name="Skinner, Nick" userId="3d6c9531-c66f-41c7-824b-bad869e2451f" providerId="ADAL" clId="{D92C828F-A99B-43D3-B381-31214B288F6B}" dt="2024-10-24T17:18:54.004" v="8888" actId="14100"/>
          <ac:cxnSpMkLst>
            <pc:docMk/>
            <pc:sldMk cId="0" sldId="285"/>
            <ac:cxnSpMk id="47" creationId="{53385BB3-0C70-9EA2-8536-5D61E0C5C8C2}"/>
          </ac:cxnSpMkLst>
        </pc:cxnChg>
        <pc:cxnChg chg="add mod">
          <ac:chgData name="Skinner, Nick" userId="3d6c9531-c66f-41c7-824b-bad869e2451f" providerId="ADAL" clId="{D92C828F-A99B-43D3-B381-31214B288F6B}" dt="2024-10-24T17:18:59.225" v="8891" actId="14100"/>
          <ac:cxnSpMkLst>
            <pc:docMk/>
            <pc:sldMk cId="0" sldId="285"/>
            <ac:cxnSpMk id="49" creationId="{29E12A1D-E91A-D370-D2FF-B48104629B1A}"/>
          </ac:cxnSpMkLst>
        </pc:cxnChg>
      </pc:sldChg>
      <pc:sldChg chg="addSp modSp mod">
        <pc:chgData name="Skinner, Nick" userId="3d6c9531-c66f-41c7-824b-bad869e2451f" providerId="ADAL" clId="{D92C828F-A99B-43D3-B381-31214B288F6B}" dt="2024-10-23T16:31:20.745" v="4901" actId="14"/>
        <pc:sldMkLst>
          <pc:docMk/>
          <pc:sldMk cId="0" sldId="286"/>
        </pc:sldMkLst>
        <pc:spChg chg="mod">
          <ac:chgData name="Skinner, Nick" userId="3d6c9531-c66f-41c7-824b-bad869e2451f" providerId="ADAL" clId="{D92C828F-A99B-43D3-B381-31214B288F6B}" dt="2024-10-23T16:31:20.745" v="4901" actId="14"/>
          <ac:spMkLst>
            <pc:docMk/>
            <pc:sldMk cId="0" sldId="286"/>
            <ac:spMk id="3" creationId="{00000000-0000-0000-0000-000000000000}"/>
          </ac:spMkLst>
        </pc:spChg>
        <pc:spChg chg="add mod">
          <ac:chgData name="Skinner, Nick" userId="3d6c9531-c66f-41c7-824b-bad869e2451f" providerId="ADAL" clId="{D92C828F-A99B-43D3-B381-31214B288F6B}" dt="2024-10-17T19:32:06.946" v="3156"/>
          <ac:spMkLst>
            <pc:docMk/>
            <pc:sldMk cId="0" sldId="286"/>
            <ac:spMk id="4" creationId="{C19BB319-6305-2F29-35E4-478C194F9D20}"/>
          </ac:spMkLst>
        </pc:spChg>
        <pc:graphicFrameChg chg="add mod">
          <ac:chgData name="Skinner, Nick" userId="3d6c9531-c66f-41c7-824b-bad869e2451f" providerId="ADAL" clId="{D92C828F-A99B-43D3-B381-31214B288F6B}" dt="2024-10-17T19:32:05.816" v="3155"/>
          <ac:graphicFrameMkLst>
            <pc:docMk/>
            <pc:sldMk cId="0" sldId="286"/>
            <ac:graphicFrameMk id="6" creationId="{70346F39-AED0-5927-FF6B-C11888D1361B}"/>
          </ac:graphicFrameMkLst>
        </pc:graphicFrameChg>
      </pc:sldChg>
      <pc:sldChg chg="addSp delSp modSp mod">
        <pc:chgData name="Skinner, Nick" userId="3d6c9531-c66f-41c7-824b-bad869e2451f" providerId="ADAL" clId="{D92C828F-A99B-43D3-B381-31214B288F6B}" dt="2024-12-11T23:17:13.675" v="10157" actId="22"/>
        <pc:sldMkLst>
          <pc:docMk/>
          <pc:sldMk cId="0" sldId="287"/>
        </pc:sldMkLst>
        <pc:spChg chg="del">
          <ac:chgData name="Skinner, Nick" userId="3d6c9531-c66f-41c7-824b-bad869e2451f" providerId="ADAL" clId="{D92C828F-A99B-43D3-B381-31214B288F6B}" dt="2024-12-11T23:17:13.675" v="10157" actId="22"/>
          <ac:spMkLst>
            <pc:docMk/>
            <pc:sldMk cId="0" sldId="287"/>
            <ac:spMk id="3" creationId="{00000000-0000-0000-0000-000000000000}"/>
          </ac:spMkLst>
        </pc:spChg>
        <pc:picChg chg="add mod ord">
          <ac:chgData name="Skinner, Nick" userId="3d6c9531-c66f-41c7-824b-bad869e2451f" providerId="ADAL" clId="{D92C828F-A99B-43D3-B381-31214B288F6B}" dt="2024-12-11T23:17:13.675" v="10157" actId="22"/>
          <ac:picMkLst>
            <pc:docMk/>
            <pc:sldMk cId="0" sldId="287"/>
            <ac:picMk id="6" creationId="{919A2604-2D16-92D4-8F70-531B24348A55}"/>
          </ac:picMkLst>
        </pc:picChg>
      </pc:sldChg>
      <pc:sldChg chg="mod modShow">
        <pc:chgData name="Skinner, Nick" userId="3d6c9531-c66f-41c7-824b-bad869e2451f" providerId="ADAL" clId="{D92C828F-A99B-43D3-B381-31214B288F6B}" dt="2024-11-20T02:06:38.398" v="9495" actId="729"/>
        <pc:sldMkLst>
          <pc:docMk/>
          <pc:sldMk cId="0" sldId="289"/>
        </pc:sldMkLst>
      </pc:sldChg>
      <pc:sldChg chg="modSp mod">
        <pc:chgData name="Skinner, Nick" userId="3d6c9531-c66f-41c7-824b-bad869e2451f" providerId="ADAL" clId="{D92C828F-A99B-43D3-B381-31214B288F6B}" dt="2024-10-17T19:35:12.337" v="3381" actId="20577"/>
        <pc:sldMkLst>
          <pc:docMk/>
          <pc:sldMk cId="0" sldId="293"/>
        </pc:sldMkLst>
        <pc:spChg chg="mod">
          <ac:chgData name="Skinner, Nick" userId="3d6c9531-c66f-41c7-824b-bad869e2451f" providerId="ADAL" clId="{D92C828F-A99B-43D3-B381-31214B288F6B}" dt="2024-10-17T19:35:12.337" v="3381" actId="20577"/>
          <ac:spMkLst>
            <pc:docMk/>
            <pc:sldMk cId="0" sldId="293"/>
            <ac:spMk id="2" creationId="{00000000-0000-0000-0000-000000000000}"/>
          </ac:spMkLst>
        </pc:spChg>
      </pc:sldChg>
      <pc:sldChg chg="addSp delSp modSp mod modShow">
        <pc:chgData name="Skinner, Nick" userId="3d6c9531-c66f-41c7-824b-bad869e2451f" providerId="ADAL" clId="{D92C828F-A99B-43D3-B381-31214B288F6B}" dt="2024-10-23T16:20:55.122" v="4598" actId="729"/>
        <pc:sldMkLst>
          <pc:docMk/>
          <pc:sldMk cId="0" sldId="295"/>
        </pc:sldMkLst>
        <pc:spChg chg="add del">
          <ac:chgData name="Skinner, Nick" userId="3d6c9531-c66f-41c7-824b-bad869e2451f" providerId="ADAL" clId="{D92C828F-A99B-43D3-B381-31214B288F6B}" dt="2024-10-22T23:12:53.169" v="3678" actId="1032"/>
          <ac:spMkLst>
            <pc:docMk/>
            <pc:sldMk cId="0" sldId="295"/>
            <ac:spMk id="3" creationId="{00000000-0000-0000-0000-000000000000}"/>
          </ac:spMkLst>
        </pc:spChg>
        <pc:graphicFrameChg chg="add del modGraphic">
          <ac:chgData name="Skinner, Nick" userId="3d6c9531-c66f-41c7-824b-bad869e2451f" providerId="ADAL" clId="{D92C828F-A99B-43D3-B381-31214B288F6B}" dt="2024-10-22T23:12:44.844" v="3677" actId="1032"/>
          <ac:graphicFrameMkLst>
            <pc:docMk/>
            <pc:sldMk cId="0" sldId="295"/>
            <ac:graphicFrameMk id="7" creationId="{BEDB85BF-6330-8577-F719-7A4FBF642FA9}"/>
          </ac:graphicFrameMkLst>
        </pc:graphicFrameChg>
        <pc:graphicFrameChg chg="add mod modGraphic">
          <ac:chgData name="Skinner, Nick" userId="3d6c9531-c66f-41c7-824b-bad869e2451f" providerId="ADAL" clId="{D92C828F-A99B-43D3-B381-31214B288F6B}" dt="2024-10-22T23:19:12.787" v="4268"/>
          <ac:graphicFrameMkLst>
            <pc:docMk/>
            <pc:sldMk cId="0" sldId="295"/>
            <ac:graphicFrameMk id="8" creationId="{3CF64C98-316C-090C-965E-AED00C67790D}"/>
          </ac:graphicFrameMkLst>
        </pc:graphicFrameChg>
        <pc:picChg chg="add mod">
          <ac:chgData name="Skinner, Nick" userId="3d6c9531-c66f-41c7-824b-bad869e2451f" providerId="ADAL" clId="{D92C828F-A99B-43D3-B381-31214B288F6B}" dt="2024-10-22T23:12:18.178" v="3675" actId="1076"/>
          <ac:picMkLst>
            <pc:docMk/>
            <pc:sldMk cId="0" sldId="295"/>
            <ac:picMk id="6" creationId="{6A8F4735-5D88-6281-5CAA-CD2C81707A6E}"/>
          </ac:picMkLst>
        </pc:picChg>
      </pc:sldChg>
      <pc:sldChg chg="addSp delSp modSp mod">
        <pc:chgData name="Skinner, Nick" userId="3d6c9531-c66f-41c7-824b-bad869e2451f" providerId="ADAL" clId="{D92C828F-A99B-43D3-B381-31214B288F6B}" dt="2024-11-18T16:54:21.125" v="9413" actId="1076"/>
        <pc:sldMkLst>
          <pc:docMk/>
          <pc:sldMk cId="0" sldId="296"/>
        </pc:sldMkLst>
        <pc:spChg chg="del">
          <ac:chgData name="Skinner, Nick" userId="3d6c9531-c66f-41c7-824b-bad869e2451f" providerId="ADAL" clId="{D92C828F-A99B-43D3-B381-31214B288F6B}" dt="2024-11-18T16:54:15.400" v="9409" actId="22"/>
          <ac:spMkLst>
            <pc:docMk/>
            <pc:sldMk cId="0" sldId="296"/>
            <ac:spMk id="3" creationId="{00000000-0000-0000-0000-000000000000}"/>
          </ac:spMkLst>
        </pc:spChg>
        <pc:picChg chg="add mod ord">
          <ac:chgData name="Skinner, Nick" userId="3d6c9531-c66f-41c7-824b-bad869e2451f" providerId="ADAL" clId="{D92C828F-A99B-43D3-B381-31214B288F6B}" dt="2024-11-18T16:54:21.125" v="9413" actId="1076"/>
          <ac:picMkLst>
            <pc:docMk/>
            <pc:sldMk cId="0" sldId="296"/>
            <ac:picMk id="6" creationId="{A8DA56A1-1245-5BD9-67C4-5ED0007A52C5}"/>
          </ac:picMkLst>
        </pc:picChg>
      </pc:sldChg>
      <pc:sldChg chg="mod modShow">
        <pc:chgData name="Skinner, Nick" userId="3d6c9531-c66f-41c7-824b-bad869e2451f" providerId="ADAL" clId="{D92C828F-A99B-43D3-B381-31214B288F6B}" dt="2024-11-20T02:05:41.766" v="9492" actId="729"/>
        <pc:sldMkLst>
          <pc:docMk/>
          <pc:sldMk cId="0" sldId="297"/>
        </pc:sldMkLst>
      </pc:sldChg>
      <pc:sldChg chg="mod modShow">
        <pc:chgData name="Skinner, Nick" userId="3d6c9531-c66f-41c7-824b-bad869e2451f" providerId="ADAL" clId="{D92C828F-A99B-43D3-B381-31214B288F6B}" dt="2024-11-20T02:05:43.124" v="9493" actId="729"/>
        <pc:sldMkLst>
          <pc:docMk/>
          <pc:sldMk cId="0" sldId="298"/>
        </pc:sldMkLst>
      </pc:sldChg>
      <pc:sldChg chg="mod modShow">
        <pc:chgData name="Skinner, Nick" userId="3d6c9531-c66f-41c7-824b-bad869e2451f" providerId="ADAL" clId="{D92C828F-A99B-43D3-B381-31214B288F6B}" dt="2024-11-20T02:05:44.517" v="9494" actId="729"/>
        <pc:sldMkLst>
          <pc:docMk/>
          <pc:sldMk cId="0" sldId="299"/>
        </pc:sldMkLst>
      </pc:sldChg>
      <pc:sldChg chg="addSp delSp modSp mod modShow">
        <pc:chgData name="Skinner, Nick" userId="3d6c9531-c66f-41c7-824b-bad869e2451f" providerId="ADAL" clId="{D92C828F-A99B-43D3-B381-31214B288F6B}" dt="2024-11-25T22:24:55.280" v="9663" actId="688"/>
        <pc:sldMkLst>
          <pc:docMk/>
          <pc:sldMk cId="0" sldId="301"/>
        </pc:sldMkLst>
        <pc:spChg chg="mod">
          <ac:chgData name="Skinner, Nick" userId="3d6c9531-c66f-41c7-824b-bad869e2451f" providerId="ADAL" clId="{D92C828F-A99B-43D3-B381-31214B288F6B}" dt="2024-11-19T22:54:45.819" v="9428" actId="20577"/>
          <ac:spMkLst>
            <pc:docMk/>
            <pc:sldMk cId="0" sldId="301"/>
            <ac:spMk id="2" creationId="{00000000-0000-0000-0000-000000000000}"/>
          </ac:spMkLst>
        </pc:spChg>
        <pc:spChg chg="del">
          <ac:chgData name="Skinner, Nick" userId="3d6c9531-c66f-41c7-824b-bad869e2451f" providerId="ADAL" clId="{D92C828F-A99B-43D3-B381-31214B288F6B}" dt="2024-11-19T22:54:46.744" v="9429" actId="22"/>
          <ac:spMkLst>
            <pc:docMk/>
            <pc:sldMk cId="0" sldId="301"/>
            <ac:spMk id="3" creationId="{00000000-0000-0000-0000-000000000000}"/>
          </ac:spMkLst>
        </pc:spChg>
        <pc:spChg chg="add mod">
          <ac:chgData name="Skinner, Nick" userId="3d6c9531-c66f-41c7-824b-bad869e2451f" providerId="ADAL" clId="{D92C828F-A99B-43D3-B381-31214B288F6B}" dt="2024-11-25T22:24:55.280" v="9663" actId="688"/>
          <ac:spMkLst>
            <pc:docMk/>
            <pc:sldMk cId="0" sldId="301"/>
            <ac:spMk id="3" creationId="{5C9553B9-B8AC-8302-B0ED-AE823A128510}"/>
          </ac:spMkLst>
        </pc:spChg>
        <pc:picChg chg="add mod ord">
          <ac:chgData name="Skinner, Nick" userId="3d6c9531-c66f-41c7-824b-bad869e2451f" providerId="ADAL" clId="{D92C828F-A99B-43D3-B381-31214B288F6B}" dt="2024-11-25T22:24:41.437" v="9653" actId="1076"/>
          <ac:picMkLst>
            <pc:docMk/>
            <pc:sldMk cId="0" sldId="301"/>
            <ac:picMk id="6" creationId="{6851A784-1A3A-BA52-4B10-E8A3E3D813D3}"/>
          </ac:picMkLst>
        </pc:picChg>
      </pc:sldChg>
      <pc:sldChg chg="addSp delSp modSp mod">
        <pc:chgData name="Skinner, Nick" userId="3d6c9531-c66f-41c7-824b-bad869e2451f" providerId="ADAL" clId="{D92C828F-A99B-43D3-B381-31214B288F6B}" dt="2024-11-25T22:31:15.161" v="10002" actId="20577"/>
        <pc:sldMkLst>
          <pc:docMk/>
          <pc:sldMk cId="0" sldId="302"/>
        </pc:sldMkLst>
        <pc:spChg chg="del">
          <ac:chgData name="Skinner, Nick" userId="3d6c9531-c66f-41c7-824b-bad869e2451f" providerId="ADAL" clId="{D92C828F-A99B-43D3-B381-31214B288F6B}" dt="2024-11-25T22:13:50.168" v="9500" actId="478"/>
          <ac:spMkLst>
            <pc:docMk/>
            <pc:sldMk cId="0" sldId="302"/>
            <ac:spMk id="3" creationId="{00000000-0000-0000-0000-000000000000}"/>
          </ac:spMkLst>
        </pc:spChg>
        <pc:spChg chg="add mod">
          <ac:chgData name="Skinner, Nick" userId="3d6c9531-c66f-41c7-824b-bad869e2451f" providerId="ADAL" clId="{D92C828F-A99B-43D3-B381-31214B288F6B}" dt="2024-11-25T22:22:09.103" v="9573" actId="1076"/>
          <ac:spMkLst>
            <pc:docMk/>
            <pc:sldMk cId="0" sldId="302"/>
            <ac:spMk id="6" creationId="{4DCA8CA3-A986-3D0B-5CD2-42CA9FDD7CFC}"/>
          </ac:spMkLst>
        </pc:spChg>
        <pc:spChg chg="add mod">
          <ac:chgData name="Skinner, Nick" userId="3d6c9531-c66f-41c7-824b-bad869e2451f" providerId="ADAL" clId="{D92C828F-A99B-43D3-B381-31214B288F6B}" dt="2024-11-25T22:22:16.591" v="9575" actId="1076"/>
          <ac:spMkLst>
            <pc:docMk/>
            <pc:sldMk cId="0" sldId="302"/>
            <ac:spMk id="7" creationId="{9760EDD8-AAEA-A477-F8BB-F7A84A356AF3}"/>
          </ac:spMkLst>
        </pc:spChg>
        <pc:spChg chg="add mod">
          <ac:chgData name="Skinner, Nick" userId="3d6c9531-c66f-41c7-824b-bad869e2451f" providerId="ADAL" clId="{D92C828F-A99B-43D3-B381-31214B288F6B}" dt="2024-11-25T22:26:16.760" v="9749" actId="1076"/>
          <ac:spMkLst>
            <pc:docMk/>
            <pc:sldMk cId="0" sldId="302"/>
            <ac:spMk id="8" creationId="{998B30AE-58C7-BB17-3A7E-CBE30EE414EE}"/>
          </ac:spMkLst>
        </pc:spChg>
        <pc:spChg chg="add mod">
          <ac:chgData name="Skinner, Nick" userId="3d6c9531-c66f-41c7-824b-bad869e2451f" providerId="ADAL" clId="{D92C828F-A99B-43D3-B381-31214B288F6B}" dt="2024-11-25T22:22:27.090" v="9597" actId="1037"/>
          <ac:spMkLst>
            <pc:docMk/>
            <pc:sldMk cId="0" sldId="302"/>
            <ac:spMk id="9" creationId="{77896FD1-30B4-4FA3-3E04-39CF7A232154}"/>
          </ac:spMkLst>
        </pc:spChg>
        <pc:spChg chg="add mod">
          <ac:chgData name="Skinner, Nick" userId="3d6c9531-c66f-41c7-824b-bad869e2451f" providerId="ADAL" clId="{D92C828F-A99B-43D3-B381-31214B288F6B}" dt="2024-11-25T22:22:49.369" v="9606" actId="1076"/>
          <ac:spMkLst>
            <pc:docMk/>
            <pc:sldMk cId="0" sldId="302"/>
            <ac:spMk id="10" creationId="{9CF096FB-8D18-4F26-05D4-E727C2F3780F}"/>
          </ac:spMkLst>
        </pc:spChg>
        <pc:spChg chg="add mod">
          <ac:chgData name="Skinner, Nick" userId="3d6c9531-c66f-41c7-824b-bad869e2451f" providerId="ADAL" clId="{D92C828F-A99B-43D3-B381-31214B288F6B}" dt="2024-11-25T22:23:01.590" v="9612" actId="1076"/>
          <ac:spMkLst>
            <pc:docMk/>
            <pc:sldMk cId="0" sldId="302"/>
            <ac:spMk id="11" creationId="{813536C5-0B6B-2CE5-FFD6-B766838D502A}"/>
          </ac:spMkLst>
        </pc:spChg>
        <pc:spChg chg="add mod">
          <ac:chgData name="Skinner, Nick" userId="3d6c9531-c66f-41c7-824b-bad869e2451f" providerId="ADAL" clId="{D92C828F-A99B-43D3-B381-31214B288F6B}" dt="2024-11-25T22:27:12.959" v="9867" actId="1076"/>
          <ac:spMkLst>
            <pc:docMk/>
            <pc:sldMk cId="0" sldId="302"/>
            <ac:spMk id="12" creationId="{DDB65D69-27B5-D651-11AE-E6450450782C}"/>
          </ac:spMkLst>
        </pc:spChg>
        <pc:spChg chg="add mod">
          <ac:chgData name="Skinner, Nick" userId="3d6c9531-c66f-41c7-824b-bad869e2451f" providerId="ADAL" clId="{D92C828F-A99B-43D3-B381-31214B288F6B}" dt="2024-11-25T22:15:34.781" v="9528"/>
          <ac:spMkLst>
            <pc:docMk/>
            <pc:sldMk cId="0" sldId="302"/>
            <ac:spMk id="16" creationId="{8BB4C1C5-84FD-AB5A-1F23-A56331432E37}"/>
          </ac:spMkLst>
        </pc:spChg>
        <pc:spChg chg="add mod">
          <ac:chgData name="Skinner, Nick" userId="3d6c9531-c66f-41c7-824b-bad869e2451f" providerId="ADAL" clId="{D92C828F-A99B-43D3-B381-31214B288F6B}" dt="2024-11-25T22:22:36.505" v="9600" actId="1076"/>
          <ac:spMkLst>
            <pc:docMk/>
            <pc:sldMk cId="0" sldId="302"/>
            <ac:spMk id="34" creationId="{F334FA7E-8A90-0C77-8796-40538202F506}"/>
          </ac:spMkLst>
        </pc:spChg>
        <pc:spChg chg="add mod">
          <ac:chgData name="Skinner, Nick" userId="3d6c9531-c66f-41c7-824b-bad869e2451f" providerId="ADAL" clId="{D92C828F-A99B-43D3-B381-31214B288F6B}" dt="2024-11-25T22:31:15.161" v="10002" actId="20577"/>
          <ac:spMkLst>
            <pc:docMk/>
            <pc:sldMk cId="0" sldId="302"/>
            <ac:spMk id="47" creationId="{6196FCF1-4C6E-075F-289A-5E6BCB8A9E54}"/>
          </ac:spMkLst>
        </pc:spChg>
        <pc:spChg chg="add mod">
          <ac:chgData name="Skinner, Nick" userId="3d6c9531-c66f-41c7-824b-bad869e2451f" providerId="ADAL" clId="{D92C828F-A99B-43D3-B381-31214B288F6B}" dt="2024-11-25T22:26:06.311" v="9744" actId="20577"/>
          <ac:spMkLst>
            <pc:docMk/>
            <pc:sldMk cId="0" sldId="302"/>
            <ac:spMk id="48" creationId="{37E78271-0A98-7C91-58D0-76060FEC3CE4}"/>
          </ac:spMkLst>
        </pc:spChg>
        <pc:spChg chg="add mod">
          <ac:chgData name="Skinner, Nick" userId="3d6c9531-c66f-41c7-824b-bad869e2451f" providerId="ADAL" clId="{D92C828F-A99B-43D3-B381-31214B288F6B}" dt="2024-11-25T22:26:28.220" v="9781" actId="20577"/>
          <ac:spMkLst>
            <pc:docMk/>
            <pc:sldMk cId="0" sldId="302"/>
            <ac:spMk id="49" creationId="{564F11DB-0900-EBF8-EAA6-7475BD3523E9}"/>
          </ac:spMkLst>
        </pc:spChg>
        <pc:spChg chg="add mod">
          <ac:chgData name="Skinner, Nick" userId="3d6c9531-c66f-41c7-824b-bad869e2451f" providerId="ADAL" clId="{D92C828F-A99B-43D3-B381-31214B288F6B}" dt="2024-11-25T22:26:40.584" v="9805" actId="20577"/>
          <ac:spMkLst>
            <pc:docMk/>
            <pc:sldMk cId="0" sldId="302"/>
            <ac:spMk id="53" creationId="{AFF95BCB-E495-F4D4-414F-63DA63BF5ABD}"/>
          </ac:spMkLst>
        </pc:spChg>
        <pc:spChg chg="add mod">
          <ac:chgData name="Skinner, Nick" userId="3d6c9531-c66f-41c7-824b-bad869e2451f" providerId="ADAL" clId="{D92C828F-A99B-43D3-B381-31214B288F6B}" dt="2024-11-25T22:26:50.018" v="9828" actId="20577"/>
          <ac:spMkLst>
            <pc:docMk/>
            <pc:sldMk cId="0" sldId="302"/>
            <ac:spMk id="54" creationId="{B69D8572-D4A5-5CD0-426C-DC23B46932C7}"/>
          </ac:spMkLst>
        </pc:spChg>
        <pc:spChg chg="add mod">
          <ac:chgData name="Skinner, Nick" userId="3d6c9531-c66f-41c7-824b-bad869e2451f" providerId="ADAL" clId="{D92C828F-A99B-43D3-B381-31214B288F6B}" dt="2024-11-25T22:26:59.100" v="9845" actId="20577"/>
          <ac:spMkLst>
            <pc:docMk/>
            <pc:sldMk cId="0" sldId="302"/>
            <ac:spMk id="55" creationId="{D5FDC7D4-1046-DB5F-6AC5-1438E36E2265}"/>
          </ac:spMkLst>
        </pc:spChg>
        <pc:spChg chg="add mod">
          <ac:chgData name="Skinner, Nick" userId="3d6c9531-c66f-41c7-824b-bad869e2451f" providerId="ADAL" clId="{D92C828F-A99B-43D3-B381-31214B288F6B}" dt="2024-11-25T22:27:07.546" v="9864" actId="20577"/>
          <ac:spMkLst>
            <pc:docMk/>
            <pc:sldMk cId="0" sldId="302"/>
            <ac:spMk id="56" creationId="{CB23ECB9-306B-659C-B7FD-2BD7350E5594}"/>
          </ac:spMkLst>
        </pc:spChg>
        <pc:spChg chg="add mod">
          <ac:chgData name="Skinner, Nick" userId="3d6c9531-c66f-41c7-824b-bad869e2451f" providerId="ADAL" clId="{D92C828F-A99B-43D3-B381-31214B288F6B}" dt="2024-11-25T22:27:21.391" v="9887" actId="20577"/>
          <ac:spMkLst>
            <pc:docMk/>
            <pc:sldMk cId="0" sldId="302"/>
            <ac:spMk id="57" creationId="{14D9F6EA-068A-4282-94C2-0E49C7F6B5E3}"/>
          </ac:spMkLst>
        </pc:spChg>
        <pc:picChg chg="add del mod">
          <ac:chgData name="Skinner, Nick" userId="3d6c9531-c66f-41c7-824b-bad869e2451f" providerId="ADAL" clId="{D92C828F-A99B-43D3-B381-31214B288F6B}" dt="2024-11-25T22:21:46.506" v="9563" actId="478"/>
          <ac:picMkLst>
            <pc:docMk/>
            <pc:sldMk cId="0" sldId="302"/>
            <ac:picMk id="4" creationId="{1B9F7BCB-CFFE-353F-6338-1E785BEDED0D}"/>
          </ac:picMkLst>
        </pc:picChg>
        <pc:picChg chg="add mod ord">
          <ac:chgData name="Skinner, Nick" userId="3d6c9531-c66f-41c7-824b-bad869e2451f" providerId="ADAL" clId="{D92C828F-A99B-43D3-B381-31214B288F6B}" dt="2024-11-25T22:21:56.496" v="9568" actId="1076"/>
          <ac:picMkLst>
            <pc:docMk/>
            <pc:sldMk cId="0" sldId="302"/>
            <ac:picMk id="38" creationId="{31AFFC6E-8395-81E5-66FA-81057A28D572}"/>
          </ac:picMkLst>
        </pc:picChg>
        <pc:cxnChg chg="add mod">
          <ac:chgData name="Skinner, Nick" userId="3d6c9531-c66f-41c7-824b-bad869e2451f" providerId="ADAL" clId="{D92C828F-A99B-43D3-B381-31214B288F6B}" dt="2024-11-25T22:26:31.113" v="9782" actId="14100"/>
          <ac:cxnSpMkLst>
            <pc:docMk/>
            <pc:sldMk cId="0" sldId="302"/>
            <ac:cxnSpMk id="14" creationId="{2208DF05-C2D5-9AF0-29C7-0DC5B7F871C3}"/>
          </ac:cxnSpMkLst>
        </pc:cxnChg>
        <pc:cxnChg chg="add mod">
          <ac:chgData name="Skinner, Nick" userId="3d6c9531-c66f-41c7-824b-bad869e2451f" providerId="ADAL" clId="{D92C828F-A99B-43D3-B381-31214B288F6B}" dt="2024-11-25T22:22:11.818" v="9574" actId="1076"/>
          <ac:cxnSpMkLst>
            <pc:docMk/>
            <pc:sldMk cId="0" sldId="302"/>
            <ac:cxnSpMk id="17" creationId="{03F9861F-C041-BF09-2D37-BD9E73E5E2EE}"/>
          </ac:cxnSpMkLst>
        </pc:cxnChg>
        <pc:cxnChg chg="add mod">
          <ac:chgData name="Skinner, Nick" userId="3d6c9531-c66f-41c7-824b-bad869e2451f" providerId="ADAL" clId="{D92C828F-A99B-43D3-B381-31214B288F6B}" dt="2024-11-25T22:26:19.844" v="9751" actId="14100"/>
          <ac:cxnSpMkLst>
            <pc:docMk/>
            <pc:sldMk cId="0" sldId="302"/>
            <ac:cxnSpMk id="19" creationId="{6691EF0C-55DC-3DAF-FDB1-DD12B7142F86}"/>
          </ac:cxnSpMkLst>
        </pc:cxnChg>
        <pc:cxnChg chg="add mod">
          <ac:chgData name="Skinner, Nick" userId="3d6c9531-c66f-41c7-824b-bad869e2451f" providerId="ADAL" clId="{D92C828F-A99B-43D3-B381-31214B288F6B}" dt="2024-11-25T22:22:32.020" v="9599" actId="14100"/>
          <ac:cxnSpMkLst>
            <pc:docMk/>
            <pc:sldMk cId="0" sldId="302"/>
            <ac:cxnSpMk id="21" creationId="{A49FB8F7-77D7-72BA-FDAE-A7396D19B925}"/>
          </ac:cxnSpMkLst>
        </pc:cxnChg>
        <pc:cxnChg chg="add del mod">
          <ac:chgData name="Skinner, Nick" userId="3d6c9531-c66f-41c7-824b-bad869e2451f" providerId="ADAL" clId="{D92C828F-A99B-43D3-B381-31214B288F6B}" dt="2024-11-25T22:27:14.833" v="9868" actId="478"/>
          <ac:cxnSpMkLst>
            <pc:docMk/>
            <pc:sldMk cId="0" sldId="302"/>
            <ac:cxnSpMk id="24" creationId="{5C847ADA-03ED-3410-C9FF-5D5690131F83}"/>
          </ac:cxnSpMkLst>
        </pc:cxnChg>
        <pc:cxnChg chg="add mod">
          <ac:chgData name="Skinner, Nick" userId="3d6c9531-c66f-41c7-824b-bad869e2451f" providerId="ADAL" clId="{D92C828F-A99B-43D3-B381-31214B288F6B}" dt="2024-11-25T22:23:04.395" v="9614" actId="14100"/>
          <ac:cxnSpMkLst>
            <pc:docMk/>
            <pc:sldMk cId="0" sldId="302"/>
            <ac:cxnSpMk id="28" creationId="{6AC1C0CD-C242-BF4B-7430-EE0B055D76E7}"/>
          </ac:cxnSpMkLst>
        </pc:cxnChg>
        <pc:cxnChg chg="add mod">
          <ac:chgData name="Skinner, Nick" userId="3d6c9531-c66f-41c7-824b-bad869e2451f" providerId="ADAL" clId="{D92C828F-A99B-43D3-B381-31214B288F6B}" dt="2024-11-25T22:22:52.875" v="9608" actId="14100"/>
          <ac:cxnSpMkLst>
            <pc:docMk/>
            <pc:sldMk cId="0" sldId="302"/>
            <ac:cxnSpMk id="31" creationId="{F346CC93-5A42-E88D-B6DF-2A141FF77050}"/>
          </ac:cxnSpMkLst>
        </pc:cxnChg>
        <pc:cxnChg chg="add mod">
          <ac:chgData name="Skinner, Nick" userId="3d6c9531-c66f-41c7-824b-bad869e2451f" providerId="ADAL" clId="{D92C828F-A99B-43D3-B381-31214B288F6B}" dt="2024-11-25T22:22:39.927" v="9602" actId="14100"/>
          <ac:cxnSpMkLst>
            <pc:docMk/>
            <pc:sldMk cId="0" sldId="302"/>
            <ac:cxnSpMk id="35" creationId="{2BBB0BC3-3E06-C322-BE4B-606C4E518356}"/>
          </ac:cxnSpMkLst>
        </pc:cxnChg>
      </pc:sldChg>
      <pc:sldChg chg="addSp delSp modSp mod">
        <pc:chgData name="Skinner, Nick" userId="3d6c9531-c66f-41c7-824b-bad869e2451f" providerId="ADAL" clId="{D92C828F-A99B-43D3-B381-31214B288F6B}" dt="2024-10-24T01:32:38.352" v="6230" actId="20577"/>
        <pc:sldMkLst>
          <pc:docMk/>
          <pc:sldMk cId="0" sldId="304"/>
        </pc:sldMkLst>
        <pc:spChg chg="del mod">
          <ac:chgData name="Skinner, Nick" userId="3d6c9531-c66f-41c7-824b-bad869e2451f" providerId="ADAL" clId="{D92C828F-A99B-43D3-B381-31214B288F6B}" dt="2024-10-24T01:25:16.357" v="5524" actId="3680"/>
          <ac:spMkLst>
            <pc:docMk/>
            <pc:sldMk cId="0" sldId="304"/>
            <ac:spMk id="3" creationId="{00000000-0000-0000-0000-000000000000}"/>
          </ac:spMkLst>
        </pc:spChg>
        <pc:graphicFrameChg chg="add mod ord modGraphic">
          <ac:chgData name="Skinner, Nick" userId="3d6c9531-c66f-41c7-824b-bad869e2451f" providerId="ADAL" clId="{D92C828F-A99B-43D3-B381-31214B288F6B}" dt="2024-10-24T01:32:38.352" v="6230" actId="20577"/>
          <ac:graphicFrameMkLst>
            <pc:docMk/>
            <pc:sldMk cId="0" sldId="304"/>
            <ac:graphicFrameMk id="4" creationId="{99536A20-7804-1471-EE5D-587E72F570BE}"/>
          </ac:graphicFrameMkLst>
        </pc:graphicFrameChg>
      </pc:sldChg>
      <pc:sldChg chg="addSp delSp modSp new mod modShow">
        <pc:chgData name="Skinner, Nick" userId="3d6c9531-c66f-41c7-824b-bad869e2451f" providerId="ADAL" clId="{D92C828F-A99B-43D3-B381-31214B288F6B}" dt="2024-10-17T20:09:05.615" v="3582" actId="313"/>
        <pc:sldMkLst>
          <pc:docMk/>
          <pc:sldMk cId="724127965" sldId="310"/>
        </pc:sldMkLst>
        <pc:spChg chg="mod">
          <ac:chgData name="Skinner, Nick" userId="3d6c9531-c66f-41c7-824b-bad869e2451f" providerId="ADAL" clId="{D92C828F-A99B-43D3-B381-31214B288F6B}" dt="2024-10-12T12:55:53.871" v="31" actId="20577"/>
          <ac:spMkLst>
            <pc:docMk/>
            <pc:sldMk cId="724127965" sldId="310"/>
            <ac:spMk id="2" creationId="{FD98D117-82C8-AB84-7581-3D9F57E8A8BE}"/>
          </ac:spMkLst>
        </pc:spChg>
        <pc:spChg chg="del">
          <ac:chgData name="Skinner, Nick" userId="3d6c9531-c66f-41c7-824b-bad869e2451f" providerId="ADAL" clId="{D92C828F-A99B-43D3-B381-31214B288F6B}" dt="2024-10-12T12:55:58.204" v="32" actId="478"/>
          <ac:spMkLst>
            <pc:docMk/>
            <pc:sldMk cId="724127965" sldId="310"/>
            <ac:spMk id="3" creationId="{5D1F1152-63C0-6FA2-B2B2-9C07CB7FB9BE}"/>
          </ac:spMkLst>
        </pc:spChg>
        <pc:graphicFrameChg chg="add mod modGraphic">
          <ac:chgData name="Skinner, Nick" userId="3d6c9531-c66f-41c7-824b-bad869e2451f" providerId="ADAL" clId="{D92C828F-A99B-43D3-B381-31214B288F6B}" dt="2024-10-17T20:09:05.615" v="3582" actId="313"/>
          <ac:graphicFrameMkLst>
            <pc:docMk/>
            <pc:sldMk cId="724127965" sldId="310"/>
            <ac:graphicFrameMk id="4" creationId="{27E56674-AFA1-948A-09EA-1EAD3A9CB321}"/>
          </ac:graphicFrameMkLst>
        </pc:graphicFrameChg>
      </pc:sldChg>
      <pc:sldChg chg="addSp delSp modSp new mod">
        <pc:chgData name="Skinner, Nick" userId="3d6c9531-c66f-41c7-824b-bad869e2451f" providerId="ADAL" clId="{D92C828F-A99B-43D3-B381-31214B288F6B}" dt="2024-10-31T01:16:06.354" v="9177" actId="20577"/>
        <pc:sldMkLst>
          <pc:docMk/>
          <pc:sldMk cId="60376046" sldId="311"/>
        </pc:sldMkLst>
        <pc:spChg chg="mod">
          <ac:chgData name="Skinner, Nick" userId="3d6c9531-c66f-41c7-824b-bad869e2451f" providerId="ADAL" clId="{D92C828F-A99B-43D3-B381-31214B288F6B}" dt="2024-10-17T19:44:06.895" v="3528" actId="1076"/>
          <ac:spMkLst>
            <pc:docMk/>
            <pc:sldMk cId="60376046" sldId="311"/>
            <ac:spMk id="2" creationId="{5CDE94ED-BA44-E7DE-E3CE-4DC67C00C723}"/>
          </ac:spMkLst>
        </pc:spChg>
        <pc:spChg chg="del">
          <ac:chgData name="Skinner, Nick" userId="3d6c9531-c66f-41c7-824b-bad869e2451f" providerId="ADAL" clId="{D92C828F-A99B-43D3-B381-31214B288F6B}" dt="2024-10-12T13:09:58.755" v="760" actId="1032"/>
          <ac:spMkLst>
            <pc:docMk/>
            <pc:sldMk cId="60376046" sldId="311"/>
            <ac:spMk id="3" creationId="{BC924604-E5CE-2A7E-1BD0-5967A8C16814}"/>
          </ac:spMkLst>
        </pc:spChg>
        <pc:graphicFrameChg chg="add mod modGraphic">
          <ac:chgData name="Skinner, Nick" userId="3d6c9531-c66f-41c7-824b-bad869e2451f" providerId="ADAL" clId="{D92C828F-A99B-43D3-B381-31214B288F6B}" dt="2024-10-31T01:16:06.354" v="9177" actId="20577"/>
          <ac:graphicFrameMkLst>
            <pc:docMk/>
            <pc:sldMk cId="60376046" sldId="311"/>
            <ac:graphicFrameMk id="4" creationId="{F47C94ED-1207-E95B-BB71-0CD9F1F465FF}"/>
          </ac:graphicFrameMkLst>
        </pc:graphicFrameChg>
        <pc:picChg chg="add del mod">
          <ac:chgData name="Skinner, Nick" userId="3d6c9531-c66f-41c7-824b-bad869e2451f" providerId="ADAL" clId="{D92C828F-A99B-43D3-B381-31214B288F6B}" dt="2024-10-12T13:36:03.717" v="1806" actId="478"/>
          <ac:picMkLst>
            <pc:docMk/>
            <pc:sldMk cId="60376046" sldId="311"/>
            <ac:picMk id="6" creationId="{3E8A7BF6-4FF5-F8A5-1094-A923BF18E6EF}"/>
          </ac:picMkLst>
        </pc:picChg>
      </pc:sldChg>
      <pc:sldChg chg="addSp delSp modSp new mod modShow">
        <pc:chgData name="Skinner, Nick" userId="3d6c9531-c66f-41c7-824b-bad869e2451f" providerId="ADAL" clId="{D92C828F-A99B-43D3-B381-31214B288F6B}" dt="2024-10-24T01:04:35.124" v="5015" actId="729"/>
        <pc:sldMkLst>
          <pc:docMk/>
          <pc:sldMk cId="2214641509" sldId="312"/>
        </pc:sldMkLst>
        <pc:spChg chg="mod">
          <ac:chgData name="Skinner, Nick" userId="3d6c9531-c66f-41c7-824b-bad869e2451f" providerId="ADAL" clId="{D92C828F-A99B-43D3-B381-31214B288F6B}" dt="2024-10-22T23:11:22.243" v="3669" actId="20577"/>
          <ac:spMkLst>
            <pc:docMk/>
            <pc:sldMk cId="2214641509" sldId="312"/>
            <ac:spMk id="2" creationId="{494F7AC5-7B4E-E046-8DF0-E3CD7C42770B}"/>
          </ac:spMkLst>
        </pc:spChg>
        <pc:spChg chg="add del mod">
          <ac:chgData name="Skinner, Nick" userId="3d6c9531-c66f-41c7-824b-bad869e2451f" providerId="ADAL" clId="{D92C828F-A99B-43D3-B381-31214B288F6B}" dt="2024-10-22T22:05:09.225" v="3631" actId="478"/>
          <ac:spMkLst>
            <pc:docMk/>
            <pc:sldMk cId="2214641509" sldId="312"/>
            <ac:spMk id="3" creationId="{6B5D8E44-1D38-8AE7-B75D-C77D7110CB24}"/>
          </ac:spMkLst>
        </pc:spChg>
        <pc:spChg chg="add del mod">
          <ac:chgData name="Skinner, Nick" userId="3d6c9531-c66f-41c7-824b-bad869e2451f" providerId="ADAL" clId="{D92C828F-A99B-43D3-B381-31214B288F6B}" dt="2024-10-22T22:04:35.858" v="3601"/>
          <ac:spMkLst>
            <pc:docMk/>
            <pc:sldMk cId="2214641509" sldId="312"/>
            <ac:spMk id="4" creationId="{E4A480CB-E85C-305D-501D-139170C7E0F0}"/>
          </ac:spMkLst>
        </pc:spChg>
        <pc:spChg chg="add mod">
          <ac:chgData name="Skinner, Nick" userId="3d6c9531-c66f-41c7-824b-bad869e2451f" providerId="ADAL" clId="{D92C828F-A99B-43D3-B381-31214B288F6B}" dt="2024-10-23T00:31:55.674" v="4461" actId="20577"/>
          <ac:spMkLst>
            <pc:docMk/>
            <pc:sldMk cId="2214641509" sldId="312"/>
            <ac:spMk id="5" creationId="{E26D3167-107D-81BA-A4C9-24CE0B50347F}"/>
          </ac:spMkLst>
        </pc:spChg>
        <pc:spChg chg="add mod">
          <ac:chgData name="Skinner, Nick" userId="3d6c9531-c66f-41c7-824b-bad869e2451f" providerId="ADAL" clId="{D92C828F-A99B-43D3-B381-31214B288F6B}" dt="2024-10-23T00:31:11.327" v="4370" actId="20577"/>
          <ac:spMkLst>
            <pc:docMk/>
            <pc:sldMk cId="2214641509" sldId="312"/>
            <ac:spMk id="7" creationId="{1AE6DDDC-6B44-4CAF-9F68-DBE265C2CF59}"/>
          </ac:spMkLst>
        </pc:spChg>
        <pc:spChg chg="add mod">
          <ac:chgData name="Skinner, Nick" userId="3d6c9531-c66f-41c7-824b-bad869e2451f" providerId="ADAL" clId="{D92C828F-A99B-43D3-B381-31214B288F6B}" dt="2024-10-23T00:31:29.973" v="4419" actId="20577"/>
          <ac:spMkLst>
            <pc:docMk/>
            <pc:sldMk cId="2214641509" sldId="312"/>
            <ac:spMk id="8" creationId="{93847EF9-00BE-2568-9620-74DEED922B45}"/>
          </ac:spMkLst>
        </pc:spChg>
        <pc:spChg chg="add mod">
          <ac:chgData name="Skinner, Nick" userId="3d6c9531-c66f-41c7-824b-bad869e2451f" providerId="ADAL" clId="{D92C828F-A99B-43D3-B381-31214B288F6B}" dt="2024-10-23T00:31:54.940" v="4459" actId="20577"/>
          <ac:spMkLst>
            <pc:docMk/>
            <pc:sldMk cId="2214641509" sldId="312"/>
            <ac:spMk id="9" creationId="{5663B665-BEAB-111A-EE4F-59B4B4F2F8C8}"/>
          </ac:spMkLst>
        </pc:spChg>
        <pc:spChg chg="add mod">
          <ac:chgData name="Skinner, Nick" userId="3d6c9531-c66f-41c7-824b-bad869e2451f" providerId="ADAL" clId="{D92C828F-A99B-43D3-B381-31214B288F6B}" dt="2024-10-23T00:31:06.656" v="4353" actId="20577"/>
          <ac:spMkLst>
            <pc:docMk/>
            <pc:sldMk cId="2214641509" sldId="312"/>
            <ac:spMk id="10" creationId="{192A449A-4DA5-726F-4153-1A65C710F008}"/>
          </ac:spMkLst>
        </pc:spChg>
        <pc:graphicFrameChg chg="add del modGraphic">
          <ac:chgData name="Skinner, Nick" userId="3d6c9531-c66f-41c7-824b-bad869e2451f" providerId="ADAL" clId="{D92C828F-A99B-43D3-B381-31214B288F6B}" dt="2024-10-17T19:27:57.484" v="2924" actId="1032"/>
          <ac:graphicFrameMkLst>
            <pc:docMk/>
            <pc:sldMk cId="2214641509" sldId="312"/>
            <ac:graphicFrameMk id="4" creationId="{031FFAA6-B238-34E4-4267-9464DDF6B6EC}"/>
          </ac:graphicFrameMkLst>
        </pc:graphicFrameChg>
        <pc:graphicFrameChg chg="add del modGraphic">
          <ac:chgData name="Skinner, Nick" userId="3d6c9531-c66f-41c7-824b-bad869e2451f" providerId="ADAL" clId="{D92C828F-A99B-43D3-B381-31214B288F6B}" dt="2024-10-17T19:28:19.231" v="2926" actId="1032"/>
          <ac:graphicFrameMkLst>
            <pc:docMk/>
            <pc:sldMk cId="2214641509" sldId="312"/>
            <ac:graphicFrameMk id="5" creationId="{ECDEE1AA-4EBB-B0A9-8106-438DBD386A6C}"/>
          </ac:graphicFrameMkLst>
        </pc:graphicFrameChg>
        <pc:graphicFrameChg chg="add mod modGraphic">
          <ac:chgData name="Skinner, Nick" userId="3d6c9531-c66f-41c7-824b-bad869e2451f" providerId="ADAL" clId="{D92C828F-A99B-43D3-B381-31214B288F6B}" dt="2024-10-23T16:33:50.694" v="5011" actId="12100"/>
          <ac:graphicFrameMkLst>
            <pc:docMk/>
            <pc:sldMk cId="2214641509" sldId="312"/>
            <ac:graphicFrameMk id="6" creationId="{FFADFBA4-BF2D-8655-5B41-25CAD4692757}"/>
          </ac:graphicFrameMkLst>
        </pc:graphicFrameChg>
      </pc:sldChg>
      <pc:sldChg chg="add del ord">
        <pc:chgData name="Skinner, Nick" userId="3d6c9531-c66f-41c7-824b-bad869e2451f" providerId="ADAL" clId="{D92C828F-A99B-43D3-B381-31214B288F6B}" dt="2024-10-17T19:18:36.058" v="2347" actId="47"/>
        <pc:sldMkLst>
          <pc:docMk/>
          <pc:sldMk cId="2755565103" sldId="312"/>
        </pc:sldMkLst>
      </pc:sldChg>
      <pc:sldChg chg="addSp delSp modSp add del mod">
        <pc:chgData name="Skinner, Nick" userId="3d6c9531-c66f-41c7-824b-bad869e2451f" providerId="ADAL" clId="{D92C828F-A99B-43D3-B381-31214B288F6B}" dt="2024-10-22T23:10:17.253" v="3637" actId="47"/>
        <pc:sldMkLst>
          <pc:docMk/>
          <pc:sldMk cId="4127329046" sldId="313"/>
        </pc:sldMkLst>
        <pc:spChg chg="mod">
          <ac:chgData name="Skinner, Nick" userId="3d6c9531-c66f-41c7-824b-bad869e2451f" providerId="ADAL" clId="{D92C828F-A99B-43D3-B381-31214B288F6B}" dt="2024-10-17T19:57:45.941" v="3534" actId="20577"/>
          <ac:spMkLst>
            <pc:docMk/>
            <pc:sldMk cId="4127329046" sldId="313"/>
            <ac:spMk id="2" creationId="{494F7AC5-7B4E-E046-8DF0-E3CD7C42770B}"/>
          </ac:spMkLst>
        </pc:spChg>
        <pc:spChg chg="del">
          <ac:chgData name="Skinner, Nick" userId="3d6c9531-c66f-41c7-824b-bad869e2451f" providerId="ADAL" clId="{D92C828F-A99B-43D3-B381-31214B288F6B}" dt="2024-10-17T19:29:20.364" v="2987" actId="478"/>
          <ac:spMkLst>
            <pc:docMk/>
            <pc:sldMk cId="4127329046" sldId="313"/>
            <ac:spMk id="3" creationId="{6B5D8E44-1D38-8AE7-B75D-C77D7110CB24}"/>
          </ac:spMkLst>
        </pc:spChg>
        <pc:spChg chg="add mod">
          <ac:chgData name="Skinner, Nick" userId="3d6c9531-c66f-41c7-824b-bad869e2451f" providerId="ADAL" clId="{D92C828F-A99B-43D3-B381-31214B288F6B}" dt="2024-10-17T19:30:55.644" v="3043" actId="20577"/>
          <ac:spMkLst>
            <pc:docMk/>
            <pc:sldMk cId="4127329046" sldId="313"/>
            <ac:spMk id="4" creationId="{8961FE48-07A5-8664-0182-8C2D97984192}"/>
          </ac:spMkLst>
        </pc:spChg>
        <pc:graphicFrameChg chg="add mod">
          <ac:chgData name="Skinner, Nick" userId="3d6c9531-c66f-41c7-824b-bad869e2451f" providerId="ADAL" clId="{D92C828F-A99B-43D3-B381-31214B288F6B}" dt="2024-10-17T19:29:37.706" v="2992"/>
          <ac:graphicFrameMkLst>
            <pc:docMk/>
            <pc:sldMk cId="4127329046" sldId="313"/>
            <ac:graphicFrameMk id="5" creationId="{8C6603C6-95D3-05CB-FBAA-B29E50903FCE}"/>
          </ac:graphicFrameMkLst>
        </pc:graphicFrameChg>
      </pc:sldChg>
      <pc:sldChg chg="addSp delSp modSp add del mod">
        <pc:chgData name="Skinner, Nick" userId="3d6c9531-c66f-41c7-824b-bad869e2451f" providerId="ADAL" clId="{D92C828F-A99B-43D3-B381-31214B288F6B}" dt="2024-10-22T23:10:27.836" v="3640" actId="47"/>
        <pc:sldMkLst>
          <pc:docMk/>
          <pc:sldMk cId="2669077497" sldId="314"/>
        </pc:sldMkLst>
        <pc:spChg chg="mod">
          <ac:chgData name="Skinner, Nick" userId="3d6c9531-c66f-41c7-824b-bad869e2451f" providerId="ADAL" clId="{D92C828F-A99B-43D3-B381-31214B288F6B}" dt="2024-10-17T19:57:42.468" v="3531" actId="20577"/>
          <ac:spMkLst>
            <pc:docMk/>
            <pc:sldMk cId="2669077497" sldId="314"/>
            <ac:spMk id="2" creationId="{494F7AC5-7B4E-E046-8DF0-E3CD7C42770B}"/>
          </ac:spMkLst>
        </pc:spChg>
        <pc:spChg chg="del">
          <ac:chgData name="Skinner, Nick" userId="3d6c9531-c66f-41c7-824b-bad869e2451f" providerId="ADAL" clId="{D92C828F-A99B-43D3-B381-31214B288F6B}" dt="2024-10-17T19:29:22.626" v="2988" actId="478"/>
          <ac:spMkLst>
            <pc:docMk/>
            <pc:sldMk cId="2669077497" sldId="314"/>
            <ac:spMk id="3" creationId="{6B5D8E44-1D38-8AE7-B75D-C77D7110CB24}"/>
          </ac:spMkLst>
        </pc:spChg>
        <pc:spChg chg="add mod">
          <ac:chgData name="Skinner, Nick" userId="3d6c9531-c66f-41c7-824b-bad869e2451f" providerId="ADAL" clId="{D92C828F-A99B-43D3-B381-31214B288F6B}" dt="2024-10-17T19:30:51.715" v="3041" actId="20577"/>
          <ac:spMkLst>
            <pc:docMk/>
            <pc:sldMk cId="2669077497" sldId="314"/>
            <ac:spMk id="4" creationId="{C32A3C08-E569-15A0-0040-D5CF369B6B5B}"/>
          </ac:spMkLst>
        </pc:spChg>
        <pc:graphicFrameChg chg="add mod">
          <ac:chgData name="Skinner, Nick" userId="3d6c9531-c66f-41c7-824b-bad869e2451f" providerId="ADAL" clId="{D92C828F-A99B-43D3-B381-31214B288F6B}" dt="2024-10-17T19:29:38.332" v="2993"/>
          <ac:graphicFrameMkLst>
            <pc:docMk/>
            <pc:sldMk cId="2669077497" sldId="314"/>
            <ac:graphicFrameMk id="5" creationId="{7CD3B071-6AA9-7AB2-8C88-5ECF5C43E939}"/>
          </ac:graphicFrameMkLst>
        </pc:graphicFrameChg>
      </pc:sldChg>
      <pc:sldChg chg="addSp delSp modSp add del mod">
        <pc:chgData name="Skinner, Nick" userId="3d6c9531-c66f-41c7-824b-bad869e2451f" providerId="ADAL" clId="{D92C828F-A99B-43D3-B381-31214B288F6B}" dt="2024-10-22T23:10:36.716" v="3643" actId="47"/>
        <pc:sldMkLst>
          <pc:docMk/>
          <pc:sldMk cId="1231224533" sldId="315"/>
        </pc:sldMkLst>
        <pc:spChg chg="mod">
          <ac:chgData name="Skinner, Nick" userId="3d6c9531-c66f-41c7-824b-bad869e2451f" providerId="ADAL" clId="{D92C828F-A99B-43D3-B381-31214B288F6B}" dt="2024-10-17T19:57:40.977" v="3530" actId="20577"/>
          <ac:spMkLst>
            <pc:docMk/>
            <pc:sldMk cId="1231224533" sldId="315"/>
            <ac:spMk id="2" creationId="{494F7AC5-7B4E-E046-8DF0-E3CD7C42770B}"/>
          </ac:spMkLst>
        </pc:spChg>
        <pc:spChg chg="del">
          <ac:chgData name="Skinner, Nick" userId="3d6c9531-c66f-41c7-824b-bad869e2451f" providerId="ADAL" clId="{D92C828F-A99B-43D3-B381-31214B288F6B}" dt="2024-10-17T19:29:24.838" v="2989" actId="478"/>
          <ac:spMkLst>
            <pc:docMk/>
            <pc:sldMk cId="1231224533" sldId="315"/>
            <ac:spMk id="3" creationId="{6B5D8E44-1D38-8AE7-B75D-C77D7110CB24}"/>
          </ac:spMkLst>
        </pc:spChg>
        <pc:spChg chg="add mod">
          <ac:chgData name="Skinner, Nick" userId="3d6c9531-c66f-41c7-824b-bad869e2451f" providerId="ADAL" clId="{D92C828F-A99B-43D3-B381-31214B288F6B}" dt="2024-10-17T19:30:57.763" v="3044" actId="20577"/>
          <ac:spMkLst>
            <pc:docMk/>
            <pc:sldMk cId="1231224533" sldId="315"/>
            <ac:spMk id="4" creationId="{F82A97E6-15C4-8C29-75A0-B0814D4F3700}"/>
          </ac:spMkLst>
        </pc:spChg>
        <pc:graphicFrameChg chg="add mod">
          <ac:chgData name="Skinner, Nick" userId="3d6c9531-c66f-41c7-824b-bad869e2451f" providerId="ADAL" clId="{D92C828F-A99B-43D3-B381-31214B288F6B}" dt="2024-10-17T19:29:39.391" v="2994"/>
          <ac:graphicFrameMkLst>
            <pc:docMk/>
            <pc:sldMk cId="1231224533" sldId="315"/>
            <ac:graphicFrameMk id="5" creationId="{2C8B937C-2AF0-F6F6-F8E1-7B598566F108}"/>
          </ac:graphicFrameMkLst>
        </pc:graphicFrameChg>
      </pc:sldChg>
      <pc:sldChg chg="addSp delSp modSp add del mod">
        <pc:chgData name="Skinner, Nick" userId="3d6c9531-c66f-41c7-824b-bad869e2451f" providerId="ADAL" clId="{D92C828F-A99B-43D3-B381-31214B288F6B}" dt="2024-10-22T23:10:57.518" v="3650" actId="47"/>
        <pc:sldMkLst>
          <pc:docMk/>
          <pc:sldMk cId="1002709685" sldId="316"/>
        </pc:sldMkLst>
        <pc:spChg chg="mod">
          <ac:chgData name="Skinner, Nick" userId="3d6c9531-c66f-41c7-824b-bad869e2451f" providerId="ADAL" clId="{D92C828F-A99B-43D3-B381-31214B288F6B}" dt="2024-10-17T19:57:35.681" v="3529" actId="20577"/>
          <ac:spMkLst>
            <pc:docMk/>
            <pc:sldMk cId="1002709685" sldId="316"/>
            <ac:spMk id="2" creationId="{494F7AC5-7B4E-E046-8DF0-E3CD7C42770B}"/>
          </ac:spMkLst>
        </pc:spChg>
        <pc:spChg chg="del">
          <ac:chgData name="Skinner, Nick" userId="3d6c9531-c66f-41c7-824b-bad869e2451f" providerId="ADAL" clId="{D92C828F-A99B-43D3-B381-31214B288F6B}" dt="2024-10-17T19:29:27.020" v="2990" actId="478"/>
          <ac:spMkLst>
            <pc:docMk/>
            <pc:sldMk cId="1002709685" sldId="316"/>
            <ac:spMk id="3" creationId="{6B5D8E44-1D38-8AE7-B75D-C77D7110CB24}"/>
          </ac:spMkLst>
        </pc:spChg>
        <pc:spChg chg="add mod">
          <ac:chgData name="Skinner, Nick" userId="3d6c9531-c66f-41c7-824b-bad869e2451f" providerId="ADAL" clId="{D92C828F-A99B-43D3-B381-31214B288F6B}" dt="2024-10-17T19:31:00.730" v="3045" actId="20577"/>
          <ac:spMkLst>
            <pc:docMk/>
            <pc:sldMk cId="1002709685" sldId="316"/>
            <ac:spMk id="4" creationId="{8CF0BF87-BE3A-8F51-2C97-A3A611526742}"/>
          </ac:spMkLst>
        </pc:spChg>
        <pc:graphicFrameChg chg="add mod">
          <ac:chgData name="Skinner, Nick" userId="3d6c9531-c66f-41c7-824b-bad869e2451f" providerId="ADAL" clId="{D92C828F-A99B-43D3-B381-31214B288F6B}" dt="2024-10-17T19:29:40.817" v="2995"/>
          <ac:graphicFrameMkLst>
            <pc:docMk/>
            <pc:sldMk cId="1002709685" sldId="316"/>
            <ac:graphicFrameMk id="5" creationId="{652088AB-20FB-D7B2-3D24-913E51683804}"/>
          </ac:graphicFrameMkLst>
        </pc:graphicFrameChg>
      </pc:sldChg>
      <pc:sldChg chg="modSp add mod">
        <pc:chgData name="Skinner, Nick" userId="3d6c9531-c66f-41c7-824b-bad869e2451f" providerId="ADAL" clId="{D92C828F-A99B-43D3-B381-31214B288F6B}" dt="2024-10-17T19:35:24.924" v="3419" actId="20577"/>
        <pc:sldMkLst>
          <pc:docMk/>
          <pc:sldMk cId="844675230" sldId="317"/>
        </pc:sldMkLst>
        <pc:spChg chg="mod">
          <ac:chgData name="Skinner, Nick" userId="3d6c9531-c66f-41c7-824b-bad869e2451f" providerId="ADAL" clId="{D92C828F-A99B-43D3-B381-31214B288F6B}" dt="2024-10-17T19:35:24.924" v="3419" actId="20577"/>
          <ac:spMkLst>
            <pc:docMk/>
            <pc:sldMk cId="844675230" sldId="317"/>
            <ac:spMk id="2" creationId="{00000000-0000-0000-0000-000000000000}"/>
          </ac:spMkLst>
        </pc:spChg>
      </pc:sldChg>
      <pc:sldChg chg="modSp add mod">
        <pc:chgData name="Skinner, Nick" userId="3d6c9531-c66f-41c7-824b-bad869e2451f" providerId="ADAL" clId="{D92C828F-A99B-43D3-B381-31214B288F6B}" dt="2024-10-17T19:35:32.106" v="3429" actId="404"/>
        <pc:sldMkLst>
          <pc:docMk/>
          <pc:sldMk cId="3334396562" sldId="318"/>
        </pc:sldMkLst>
        <pc:spChg chg="mod">
          <ac:chgData name="Skinner, Nick" userId="3d6c9531-c66f-41c7-824b-bad869e2451f" providerId="ADAL" clId="{D92C828F-A99B-43D3-B381-31214B288F6B}" dt="2024-10-17T19:35:32.106" v="3429" actId="404"/>
          <ac:spMkLst>
            <pc:docMk/>
            <pc:sldMk cId="3334396562" sldId="318"/>
            <ac:spMk id="2" creationId="{00000000-0000-0000-0000-000000000000}"/>
          </ac:spMkLst>
        </pc:spChg>
      </pc:sldChg>
      <pc:sldChg chg="modSp add mod modShow">
        <pc:chgData name="Skinner, Nick" userId="3d6c9531-c66f-41c7-824b-bad869e2451f" providerId="ADAL" clId="{D92C828F-A99B-43D3-B381-31214B288F6B}" dt="2024-10-24T01:04:35.124" v="5015" actId="729"/>
        <pc:sldMkLst>
          <pc:docMk/>
          <pc:sldMk cId="1206701731" sldId="319"/>
        </pc:sldMkLst>
        <pc:spChg chg="mod">
          <ac:chgData name="Skinner, Nick" userId="3d6c9531-c66f-41c7-824b-bad869e2451f" providerId="ADAL" clId="{D92C828F-A99B-43D3-B381-31214B288F6B}" dt="2024-10-22T23:10:13.670" v="3636"/>
          <ac:spMkLst>
            <pc:docMk/>
            <pc:sldMk cId="1206701731" sldId="319"/>
            <ac:spMk id="2" creationId="{494F7AC5-7B4E-E046-8DF0-E3CD7C42770B}"/>
          </ac:spMkLst>
        </pc:spChg>
        <pc:spChg chg="mod">
          <ac:chgData name="Skinner, Nick" userId="3d6c9531-c66f-41c7-824b-bad869e2451f" providerId="ADAL" clId="{D92C828F-A99B-43D3-B381-31214B288F6B}" dt="2024-10-23T16:32:27.523" v="4951" actId="20577"/>
          <ac:spMkLst>
            <pc:docMk/>
            <pc:sldMk cId="1206701731" sldId="319"/>
            <ac:spMk id="5" creationId="{E26D3167-107D-81BA-A4C9-24CE0B50347F}"/>
          </ac:spMkLst>
        </pc:spChg>
        <pc:spChg chg="mod">
          <ac:chgData name="Skinner, Nick" userId="3d6c9531-c66f-41c7-824b-bad869e2451f" providerId="ADAL" clId="{D92C828F-A99B-43D3-B381-31214B288F6B}" dt="2024-10-23T16:32:15.752" v="4935" actId="20577"/>
          <ac:spMkLst>
            <pc:docMk/>
            <pc:sldMk cId="1206701731" sldId="319"/>
            <ac:spMk id="7" creationId="{1AE6DDDC-6B44-4CAF-9F68-DBE265C2CF59}"/>
          </ac:spMkLst>
        </pc:spChg>
        <pc:spChg chg="mod">
          <ac:chgData name="Skinner, Nick" userId="3d6c9531-c66f-41c7-824b-bad869e2451f" providerId="ADAL" clId="{D92C828F-A99B-43D3-B381-31214B288F6B}" dt="2024-10-23T16:32:30.993" v="4962" actId="20577"/>
          <ac:spMkLst>
            <pc:docMk/>
            <pc:sldMk cId="1206701731" sldId="319"/>
            <ac:spMk id="8" creationId="{93847EF9-00BE-2568-9620-74DEED922B45}"/>
          </ac:spMkLst>
        </pc:spChg>
        <pc:spChg chg="mod">
          <ac:chgData name="Skinner, Nick" userId="3d6c9531-c66f-41c7-824b-bad869e2451f" providerId="ADAL" clId="{D92C828F-A99B-43D3-B381-31214B288F6B}" dt="2024-10-23T16:32:21.566" v="4939" actId="20577"/>
          <ac:spMkLst>
            <pc:docMk/>
            <pc:sldMk cId="1206701731" sldId="319"/>
            <ac:spMk id="9" creationId="{5663B665-BEAB-111A-EE4F-59B4B4F2F8C8}"/>
          </ac:spMkLst>
        </pc:spChg>
        <pc:spChg chg="mod">
          <ac:chgData name="Skinner, Nick" userId="3d6c9531-c66f-41c7-824b-bad869e2451f" providerId="ADAL" clId="{D92C828F-A99B-43D3-B381-31214B288F6B}" dt="2024-10-23T16:32:09.416" v="4922" actId="20577"/>
          <ac:spMkLst>
            <pc:docMk/>
            <pc:sldMk cId="1206701731" sldId="319"/>
            <ac:spMk id="10" creationId="{192A449A-4DA5-726F-4153-1A65C710F008}"/>
          </ac:spMkLst>
        </pc:spChg>
        <pc:graphicFrameChg chg="mod">
          <ac:chgData name="Skinner, Nick" userId="3d6c9531-c66f-41c7-824b-bad869e2451f" providerId="ADAL" clId="{D92C828F-A99B-43D3-B381-31214B288F6B}" dt="2024-10-23T16:33:46.909" v="5010" actId="12100"/>
          <ac:graphicFrameMkLst>
            <pc:docMk/>
            <pc:sldMk cId="1206701731" sldId="319"/>
            <ac:graphicFrameMk id="6" creationId="{FFADFBA4-BF2D-8655-5B41-25CAD4692757}"/>
          </ac:graphicFrameMkLst>
        </pc:graphicFrameChg>
      </pc:sldChg>
      <pc:sldChg chg="modSp add del mod">
        <pc:chgData name="Skinner, Nick" userId="3d6c9531-c66f-41c7-824b-bad869e2451f" providerId="ADAL" clId="{D92C828F-A99B-43D3-B381-31214B288F6B}" dt="2024-10-23T16:32:37.832" v="4963" actId="2696"/>
        <pc:sldMkLst>
          <pc:docMk/>
          <pc:sldMk cId="2313128531" sldId="320"/>
        </pc:sldMkLst>
        <pc:spChg chg="mod">
          <ac:chgData name="Skinner, Nick" userId="3d6c9531-c66f-41c7-824b-bad869e2451f" providerId="ADAL" clId="{D92C828F-A99B-43D3-B381-31214B288F6B}" dt="2024-10-22T23:10:25.514" v="3639"/>
          <ac:spMkLst>
            <pc:docMk/>
            <pc:sldMk cId="2313128531" sldId="320"/>
            <ac:spMk id="2" creationId="{494F7AC5-7B4E-E046-8DF0-E3CD7C42770B}"/>
          </ac:spMkLst>
        </pc:spChg>
      </pc:sldChg>
      <pc:sldChg chg="addSp delSp modSp add mod modShow">
        <pc:chgData name="Skinner, Nick" userId="3d6c9531-c66f-41c7-824b-bad869e2451f" providerId="ADAL" clId="{D92C828F-A99B-43D3-B381-31214B288F6B}" dt="2024-10-24T01:04:35.124" v="5015" actId="729"/>
        <pc:sldMkLst>
          <pc:docMk/>
          <pc:sldMk cId="1337142042" sldId="321"/>
        </pc:sldMkLst>
        <pc:spChg chg="mod">
          <ac:chgData name="Skinner, Nick" userId="3d6c9531-c66f-41c7-824b-bad869e2451f" providerId="ADAL" clId="{D92C828F-A99B-43D3-B381-31214B288F6B}" dt="2024-10-22T23:10:34.695" v="3642"/>
          <ac:spMkLst>
            <pc:docMk/>
            <pc:sldMk cId="1337142042" sldId="321"/>
            <ac:spMk id="2" creationId="{494F7AC5-7B4E-E046-8DF0-E3CD7C42770B}"/>
          </ac:spMkLst>
        </pc:spChg>
        <pc:spChg chg="add del">
          <ac:chgData name="Skinner, Nick" userId="3d6c9531-c66f-41c7-824b-bad869e2451f" providerId="ADAL" clId="{D92C828F-A99B-43D3-B381-31214B288F6B}" dt="2024-10-22T23:10:45.272" v="3645" actId="22"/>
          <ac:spMkLst>
            <pc:docMk/>
            <pc:sldMk cId="1337142042" sldId="321"/>
            <ac:spMk id="4" creationId="{6878D07D-A21D-BF64-0106-68FA05EB41AD}"/>
          </ac:spMkLst>
        </pc:spChg>
        <pc:graphicFrameChg chg="mod">
          <ac:chgData name="Skinner, Nick" userId="3d6c9531-c66f-41c7-824b-bad869e2451f" providerId="ADAL" clId="{D92C828F-A99B-43D3-B381-31214B288F6B}" dt="2024-10-23T16:33:56.110" v="5012" actId="12100"/>
          <ac:graphicFrameMkLst>
            <pc:docMk/>
            <pc:sldMk cId="1337142042" sldId="321"/>
            <ac:graphicFrameMk id="6" creationId="{FFADFBA4-BF2D-8655-5B41-25CAD4692757}"/>
          </ac:graphicFrameMkLst>
        </pc:graphicFrameChg>
      </pc:sldChg>
      <pc:sldChg chg="modSp add mod modShow">
        <pc:chgData name="Skinner, Nick" userId="3d6c9531-c66f-41c7-824b-bad869e2451f" providerId="ADAL" clId="{D92C828F-A99B-43D3-B381-31214B288F6B}" dt="2024-10-24T01:04:35.124" v="5015" actId="729"/>
        <pc:sldMkLst>
          <pc:docMk/>
          <pc:sldMk cId="3245475262" sldId="322"/>
        </pc:sldMkLst>
        <pc:spChg chg="mod">
          <ac:chgData name="Skinner, Nick" userId="3d6c9531-c66f-41c7-824b-bad869e2451f" providerId="ADAL" clId="{D92C828F-A99B-43D3-B381-31214B288F6B}" dt="2024-10-22T23:10:55.239" v="3649"/>
          <ac:spMkLst>
            <pc:docMk/>
            <pc:sldMk cId="3245475262" sldId="322"/>
            <ac:spMk id="2" creationId="{494F7AC5-7B4E-E046-8DF0-E3CD7C42770B}"/>
          </ac:spMkLst>
        </pc:spChg>
        <pc:spChg chg="mod">
          <ac:chgData name="Skinner, Nick" userId="3d6c9531-c66f-41c7-824b-bad869e2451f" providerId="ADAL" clId="{D92C828F-A99B-43D3-B381-31214B288F6B}" dt="2024-10-23T16:33:19.582" v="5004" actId="20577"/>
          <ac:spMkLst>
            <pc:docMk/>
            <pc:sldMk cId="3245475262" sldId="322"/>
            <ac:spMk id="5" creationId="{E26D3167-107D-81BA-A4C9-24CE0B50347F}"/>
          </ac:spMkLst>
        </pc:spChg>
        <pc:spChg chg="mod">
          <ac:chgData name="Skinner, Nick" userId="3d6c9531-c66f-41c7-824b-bad869e2451f" providerId="ADAL" clId="{D92C828F-A99B-43D3-B381-31214B288F6B}" dt="2024-10-23T16:33:05.700" v="4987" actId="20577"/>
          <ac:spMkLst>
            <pc:docMk/>
            <pc:sldMk cId="3245475262" sldId="322"/>
            <ac:spMk id="7" creationId="{1AE6DDDC-6B44-4CAF-9F68-DBE265C2CF59}"/>
          </ac:spMkLst>
        </pc:spChg>
        <pc:spChg chg="mod">
          <ac:chgData name="Skinner, Nick" userId="3d6c9531-c66f-41c7-824b-bad869e2451f" providerId="ADAL" clId="{D92C828F-A99B-43D3-B381-31214B288F6B}" dt="2024-10-23T16:33:24.806" v="5008" actId="20577"/>
          <ac:spMkLst>
            <pc:docMk/>
            <pc:sldMk cId="3245475262" sldId="322"/>
            <ac:spMk id="8" creationId="{93847EF9-00BE-2568-9620-74DEED922B45}"/>
          </ac:spMkLst>
        </pc:spChg>
        <pc:spChg chg="mod">
          <ac:chgData name="Skinner, Nick" userId="3d6c9531-c66f-41c7-824b-bad869e2451f" providerId="ADAL" clId="{D92C828F-A99B-43D3-B381-31214B288F6B}" dt="2024-10-23T16:33:10.450" v="4994" actId="20577"/>
          <ac:spMkLst>
            <pc:docMk/>
            <pc:sldMk cId="3245475262" sldId="322"/>
            <ac:spMk id="9" creationId="{5663B665-BEAB-111A-EE4F-59B4B4F2F8C8}"/>
          </ac:spMkLst>
        </pc:spChg>
        <pc:spChg chg="mod">
          <ac:chgData name="Skinner, Nick" userId="3d6c9531-c66f-41c7-824b-bad869e2451f" providerId="ADAL" clId="{D92C828F-A99B-43D3-B381-31214B288F6B}" dt="2024-10-23T16:33:02.013" v="4978" actId="20577"/>
          <ac:spMkLst>
            <pc:docMk/>
            <pc:sldMk cId="3245475262" sldId="322"/>
            <ac:spMk id="10" creationId="{192A449A-4DA5-726F-4153-1A65C710F008}"/>
          </ac:spMkLst>
        </pc:spChg>
        <pc:graphicFrameChg chg="mod">
          <ac:chgData name="Skinner, Nick" userId="3d6c9531-c66f-41c7-824b-bad869e2451f" providerId="ADAL" clId="{D92C828F-A99B-43D3-B381-31214B288F6B}" dt="2024-10-23T16:34:00.441" v="5013" actId="12100"/>
          <ac:graphicFrameMkLst>
            <pc:docMk/>
            <pc:sldMk cId="3245475262" sldId="322"/>
            <ac:graphicFrameMk id="6" creationId="{FFADFBA4-BF2D-8655-5B41-25CAD4692757}"/>
          </ac:graphicFrameMkLst>
        </pc:graphicFrameChg>
      </pc:sldChg>
      <pc:sldChg chg="addSp delSp modSp add mod modShow">
        <pc:chgData name="Skinner, Nick" userId="3d6c9531-c66f-41c7-824b-bad869e2451f" providerId="ADAL" clId="{D92C828F-A99B-43D3-B381-31214B288F6B}" dt="2024-10-23T16:22:20.656" v="4622" actId="729"/>
        <pc:sldMkLst>
          <pc:docMk/>
          <pc:sldMk cId="3615683625" sldId="323"/>
        </pc:sldMkLst>
        <pc:spChg chg="add mod">
          <ac:chgData name="Skinner, Nick" userId="3d6c9531-c66f-41c7-824b-bad869e2451f" providerId="ADAL" clId="{D92C828F-A99B-43D3-B381-31214B288F6B}" dt="2024-10-23T00:22:37.832" v="4331" actId="1076"/>
          <ac:spMkLst>
            <pc:docMk/>
            <pc:sldMk cId="3615683625" sldId="323"/>
            <ac:spMk id="3" creationId="{6B812C7B-A14D-2311-4A11-DC4EF558B164}"/>
          </ac:spMkLst>
        </pc:spChg>
        <pc:cxnChg chg="add mod">
          <ac:chgData name="Skinner, Nick" userId="3d6c9531-c66f-41c7-824b-bad869e2451f" providerId="ADAL" clId="{D92C828F-A99B-43D3-B381-31214B288F6B}" dt="2024-10-23T00:12:08.352" v="4296" actId="14100"/>
          <ac:cxnSpMkLst>
            <pc:docMk/>
            <pc:sldMk cId="3615683625" sldId="323"/>
            <ac:cxnSpMk id="7" creationId="{4D62A8E3-9BB1-DC56-174B-23EAB3AC0EBB}"/>
          </ac:cxnSpMkLst>
        </pc:cxnChg>
        <pc:cxnChg chg="add del mod">
          <ac:chgData name="Skinner, Nick" userId="3d6c9531-c66f-41c7-824b-bad869e2451f" providerId="ADAL" clId="{D92C828F-A99B-43D3-B381-31214B288F6B}" dt="2024-10-23T00:13:26.134" v="4304" actId="478"/>
          <ac:cxnSpMkLst>
            <pc:docMk/>
            <pc:sldMk cId="3615683625" sldId="323"/>
            <ac:cxnSpMk id="11" creationId="{5608D1DD-1ABE-862F-7006-2161E30BAF4A}"/>
          </ac:cxnSpMkLst>
        </pc:cxnChg>
        <pc:cxnChg chg="add mod">
          <ac:chgData name="Skinner, Nick" userId="3d6c9531-c66f-41c7-824b-bad869e2451f" providerId="ADAL" clId="{D92C828F-A99B-43D3-B381-31214B288F6B}" dt="2024-10-23T00:13:37.987" v="4307" actId="14100"/>
          <ac:cxnSpMkLst>
            <pc:docMk/>
            <pc:sldMk cId="3615683625" sldId="323"/>
            <ac:cxnSpMk id="18" creationId="{70F5B8FD-93CD-1B43-FB5D-657126B8C027}"/>
          </ac:cxnSpMkLst>
        </pc:cxnChg>
        <pc:cxnChg chg="add mod">
          <ac:chgData name="Skinner, Nick" userId="3d6c9531-c66f-41c7-824b-bad869e2451f" providerId="ADAL" clId="{D92C828F-A99B-43D3-B381-31214B288F6B}" dt="2024-10-23T00:21:59.442" v="4318" actId="14100"/>
          <ac:cxnSpMkLst>
            <pc:docMk/>
            <pc:sldMk cId="3615683625" sldId="323"/>
            <ac:cxnSpMk id="21" creationId="{B1F6F1EF-833A-FD2A-5242-80F396B8BB11}"/>
          </ac:cxnSpMkLst>
        </pc:cxnChg>
        <pc:cxnChg chg="add mod">
          <ac:chgData name="Skinner, Nick" userId="3d6c9531-c66f-41c7-824b-bad869e2451f" providerId="ADAL" clId="{D92C828F-A99B-43D3-B381-31214B288F6B}" dt="2024-10-23T00:22:20.942" v="4325" actId="14100"/>
          <ac:cxnSpMkLst>
            <pc:docMk/>
            <pc:sldMk cId="3615683625" sldId="323"/>
            <ac:cxnSpMk id="24" creationId="{E38EE1C9-5A17-19B8-DC6B-E585D7C76756}"/>
          </ac:cxnSpMkLst>
        </pc:cxnChg>
        <pc:cxnChg chg="add mod">
          <ac:chgData name="Skinner, Nick" userId="3d6c9531-c66f-41c7-824b-bad869e2451f" providerId="ADAL" clId="{D92C828F-A99B-43D3-B381-31214B288F6B}" dt="2024-10-23T00:22:15.398" v="4324" actId="14100"/>
          <ac:cxnSpMkLst>
            <pc:docMk/>
            <pc:sldMk cId="3615683625" sldId="323"/>
            <ac:cxnSpMk id="27" creationId="{D8B0CD9B-9EA7-3C5F-299B-F47D64BB932D}"/>
          </ac:cxnSpMkLst>
        </pc:cxnChg>
        <pc:cxnChg chg="add mod">
          <ac:chgData name="Skinner, Nick" userId="3d6c9531-c66f-41c7-824b-bad869e2451f" providerId="ADAL" clId="{D92C828F-A99B-43D3-B381-31214B288F6B}" dt="2024-10-23T00:22:31.977" v="4329" actId="14100"/>
          <ac:cxnSpMkLst>
            <pc:docMk/>
            <pc:sldMk cId="3615683625" sldId="323"/>
            <ac:cxnSpMk id="35" creationId="{ADF10E38-B436-0E69-4749-83C2F89AAE73}"/>
          </ac:cxnSpMkLst>
        </pc:cxnChg>
      </pc:sldChg>
      <pc:sldChg chg="add del">
        <pc:chgData name="Skinner, Nick" userId="3d6c9531-c66f-41c7-824b-bad869e2451f" providerId="ADAL" clId="{D92C828F-A99B-43D3-B381-31214B288F6B}" dt="2024-10-23T00:11:04.570" v="4270" actId="47"/>
        <pc:sldMkLst>
          <pc:docMk/>
          <pc:sldMk cId="3666894693" sldId="323"/>
        </pc:sldMkLst>
      </pc:sldChg>
      <pc:sldChg chg="modSp add mod modShow">
        <pc:chgData name="Skinner, Nick" userId="3d6c9531-c66f-41c7-824b-bad869e2451f" providerId="ADAL" clId="{D92C828F-A99B-43D3-B381-31214B288F6B}" dt="2024-10-24T16:14:50.843" v="6840" actId="729"/>
        <pc:sldMkLst>
          <pc:docMk/>
          <pc:sldMk cId="3437811717" sldId="324"/>
        </pc:sldMkLst>
        <pc:spChg chg="mod">
          <ac:chgData name="Skinner, Nick" userId="3d6c9531-c66f-41c7-824b-bad869e2451f" providerId="ADAL" clId="{D92C828F-A99B-43D3-B381-31214B288F6B}" dt="2024-10-23T16:18:08.596" v="4478" actId="20577"/>
          <ac:spMkLst>
            <pc:docMk/>
            <pc:sldMk cId="3437811717" sldId="324"/>
            <ac:spMk id="2" creationId="{00000000-0000-0000-0000-000000000000}"/>
          </ac:spMkLst>
        </pc:spChg>
        <pc:graphicFrameChg chg="mod">
          <ac:chgData name="Skinner, Nick" userId="3d6c9531-c66f-41c7-824b-bad869e2451f" providerId="ADAL" clId="{D92C828F-A99B-43D3-B381-31214B288F6B}" dt="2024-10-23T16:22:04.072" v="4621" actId="20577"/>
          <ac:graphicFrameMkLst>
            <pc:docMk/>
            <pc:sldMk cId="3437811717" sldId="324"/>
            <ac:graphicFrameMk id="8" creationId="{3CF64C98-316C-090C-965E-AED00C67790D}"/>
          </ac:graphicFrameMkLst>
        </pc:graphicFrameChg>
        <pc:picChg chg="mod">
          <ac:chgData name="Skinner, Nick" userId="3d6c9531-c66f-41c7-824b-bad869e2451f" providerId="ADAL" clId="{D92C828F-A99B-43D3-B381-31214B288F6B}" dt="2024-10-23T16:20:16.836" v="4596" actId="1076"/>
          <ac:picMkLst>
            <pc:docMk/>
            <pc:sldMk cId="3437811717" sldId="324"/>
            <ac:picMk id="6" creationId="{6A8F4735-5D88-6281-5CAA-CD2C81707A6E}"/>
          </ac:picMkLst>
        </pc:picChg>
      </pc:sldChg>
      <pc:sldChg chg="addSp modSp add mod modShow">
        <pc:chgData name="Skinner, Nick" userId="3d6c9531-c66f-41c7-824b-bad869e2451f" providerId="ADAL" clId="{D92C828F-A99B-43D3-B381-31214B288F6B}" dt="2024-10-24T16:15:49.636" v="6871" actId="729"/>
        <pc:sldMkLst>
          <pc:docMk/>
          <pc:sldMk cId="1996404554" sldId="325"/>
        </pc:sldMkLst>
        <pc:spChg chg="mod">
          <ac:chgData name="Skinner, Nick" userId="3d6c9531-c66f-41c7-824b-bad869e2451f" providerId="ADAL" clId="{D92C828F-A99B-43D3-B381-31214B288F6B}" dt="2024-10-23T16:22:34.333" v="4643" actId="14100"/>
          <ac:spMkLst>
            <pc:docMk/>
            <pc:sldMk cId="1996404554" sldId="325"/>
            <ac:spMk id="2" creationId="{00000000-0000-0000-0000-000000000000}"/>
          </ac:spMkLst>
        </pc:spChg>
        <pc:spChg chg="add mod">
          <ac:chgData name="Skinner, Nick" userId="3d6c9531-c66f-41c7-824b-bad869e2451f" providerId="ADAL" clId="{D92C828F-A99B-43D3-B381-31214B288F6B}" dt="2024-10-23T16:25:39.050" v="4837" actId="20577"/>
          <ac:spMkLst>
            <pc:docMk/>
            <pc:sldMk cId="1996404554" sldId="325"/>
            <ac:spMk id="4" creationId="{C1DDDB59-65AC-0A08-A537-55A17593671E}"/>
          </ac:spMkLst>
        </pc:spChg>
        <pc:graphicFrameChg chg="add mod modGraphic">
          <ac:chgData name="Skinner, Nick" userId="3d6c9531-c66f-41c7-824b-bad869e2451f" providerId="ADAL" clId="{D92C828F-A99B-43D3-B381-31214B288F6B}" dt="2024-10-23T16:26:19.090" v="4851" actId="1076"/>
          <ac:graphicFrameMkLst>
            <pc:docMk/>
            <pc:sldMk cId="1996404554" sldId="325"/>
            <ac:graphicFrameMk id="3" creationId="{AF18D7EB-ED62-D063-2D38-681573EF1C32}"/>
          </ac:graphicFrameMkLst>
        </pc:graphicFrameChg>
        <pc:graphicFrameChg chg="mod">
          <ac:chgData name="Skinner, Nick" userId="3d6c9531-c66f-41c7-824b-bad869e2451f" providerId="ADAL" clId="{D92C828F-A99B-43D3-B381-31214B288F6B}" dt="2024-10-23T16:26:10.778" v="4849" actId="108"/>
          <ac:graphicFrameMkLst>
            <pc:docMk/>
            <pc:sldMk cId="1996404554" sldId="325"/>
            <ac:graphicFrameMk id="8" creationId="{3CF64C98-316C-090C-965E-AED00C67790D}"/>
          </ac:graphicFrameMkLst>
        </pc:graphicFrameChg>
        <pc:cxnChg chg="add mod">
          <ac:chgData name="Skinner, Nick" userId="3d6c9531-c66f-41c7-824b-bad869e2451f" providerId="ADAL" clId="{D92C828F-A99B-43D3-B381-31214B288F6B}" dt="2024-10-23T16:25:51.249" v="4839" actId="14100"/>
          <ac:cxnSpMkLst>
            <pc:docMk/>
            <pc:sldMk cId="1996404554" sldId="325"/>
            <ac:cxnSpMk id="9" creationId="{1CEF7184-DEB7-0A38-31AB-77CC27E73467}"/>
          </ac:cxnSpMkLst>
        </pc:cxnChg>
        <pc:cxnChg chg="add mod">
          <ac:chgData name="Skinner, Nick" userId="3d6c9531-c66f-41c7-824b-bad869e2451f" providerId="ADAL" clId="{D92C828F-A99B-43D3-B381-31214B288F6B}" dt="2024-10-23T16:25:57.852" v="4842" actId="14100"/>
          <ac:cxnSpMkLst>
            <pc:docMk/>
            <pc:sldMk cId="1996404554" sldId="325"/>
            <ac:cxnSpMk id="11" creationId="{5FCA3091-EC85-B554-6B78-2C82BDEB8B11}"/>
          </ac:cxnSpMkLst>
        </pc:cxnChg>
        <pc:cxnChg chg="add mod">
          <ac:chgData name="Skinner, Nick" userId="3d6c9531-c66f-41c7-824b-bad869e2451f" providerId="ADAL" clId="{D92C828F-A99B-43D3-B381-31214B288F6B}" dt="2024-10-23T16:26:03.012" v="4845" actId="14100"/>
          <ac:cxnSpMkLst>
            <pc:docMk/>
            <pc:sldMk cId="1996404554" sldId="325"/>
            <ac:cxnSpMk id="14" creationId="{52D67DA4-C19F-A141-86C8-1465B5264A5D}"/>
          </ac:cxnSpMkLst>
        </pc:cxnChg>
      </pc:sldChg>
      <pc:sldChg chg="addSp delSp modSp add mod ord modShow">
        <pc:chgData name="Skinner, Nick" userId="3d6c9531-c66f-41c7-824b-bad869e2451f" providerId="ADAL" clId="{D92C828F-A99B-43D3-B381-31214B288F6B}" dt="2024-10-24T01:33:22.780" v="6231" actId="1076"/>
        <pc:sldMkLst>
          <pc:docMk/>
          <pc:sldMk cId="1248917191" sldId="326"/>
        </pc:sldMkLst>
        <pc:spChg chg="mod">
          <ac:chgData name="Skinner, Nick" userId="3d6c9531-c66f-41c7-824b-bad869e2451f" providerId="ADAL" clId="{D92C828F-A99B-43D3-B381-31214B288F6B}" dt="2024-10-24T01:18:00.927" v="5383" actId="20577"/>
          <ac:spMkLst>
            <pc:docMk/>
            <pc:sldMk cId="1248917191" sldId="326"/>
            <ac:spMk id="2" creationId="{00000000-0000-0000-0000-000000000000}"/>
          </ac:spMkLst>
        </pc:spChg>
        <pc:spChg chg="add del mod">
          <ac:chgData name="Skinner, Nick" userId="3d6c9531-c66f-41c7-824b-bad869e2451f" providerId="ADAL" clId="{D92C828F-A99B-43D3-B381-31214B288F6B}" dt="2024-10-24T01:24:15.206" v="5510" actId="478"/>
          <ac:spMkLst>
            <pc:docMk/>
            <pc:sldMk cId="1248917191" sldId="326"/>
            <ac:spMk id="3" creationId="{5B40D098-2FC5-FF7B-187F-CCE20BC7E1CA}"/>
          </ac:spMkLst>
        </pc:spChg>
        <pc:spChg chg="add mod">
          <ac:chgData name="Skinner, Nick" userId="3d6c9531-c66f-41c7-824b-bad869e2451f" providerId="ADAL" clId="{D92C828F-A99B-43D3-B381-31214B288F6B}" dt="2024-10-24T01:33:22.780" v="6231" actId="1076"/>
          <ac:spMkLst>
            <pc:docMk/>
            <pc:sldMk cId="1248917191" sldId="326"/>
            <ac:spMk id="7" creationId="{0CE0F599-1962-2AE3-FDF0-CDDB8CA8D5A8}"/>
          </ac:spMkLst>
        </pc:spChg>
        <pc:graphicFrameChg chg="mod">
          <ac:chgData name="Skinner, Nick" userId="3d6c9531-c66f-41c7-824b-bad869e2451f" providerId="ADAL" clId="{D92C828F-A99B-43D3-B381-31214B288F6B}" dt="2024-10-24T01:23:10.996" v="5506" actId="313"/>
          <ac:graphicFrameMkLst>
            <pc:docMk/>
            <pc:sldMk cId="1248917191" sldId="326"/>
            <ac:graphicFrameMk id="4" creationId="{16D67B87-9242-8A4A-B150-60F6CA5EB3B1}"/>
          </ac:graphicFrameMkLst>
        </pc:graphicFrameChg>
      </pc:sldChg>
      <pc:sldChg chg="modSp add mod modShow">
        <pc:chgData name="Skinner, Nick" userId="3d6c9531-c66f-41c7-824b-bad869e2451f" providerId="ADAL" clId="{D92C828F-A99B-43D3-B381-31214B288F6B}" dt="2024-10-24T01:07:55.558" v="5367" actId="313"/>
        <pc:sldMkLst>
          <pc:docMk/>
          <pc:sldMk cId="2959328047" sldId="327"/>
        </pc:sldMkLst>
        <pc:spChg chg="mod">
          <ac:chgData name="Skinner, Nick" userId="3d6c9531-c66f-41c7-824b-bad869e2451f" providerId="ADAL" clId="{D92C828F-A99B-43D3-B381-31214B288F6B}" dt="2024-10-24T01:07:53.227" v="5366" actId="20577"/>
          <ac:spMkLst>
            <pc:docMk/>
            <pc:sldMk cId="2959328047" sldId="327"/>
            <ac:spMk id="2" creationId="{00000000-0000-0000-0000-000000000000}"/>
          </ac:spMkLst>
        </pc:spChg>
        <pc:spChg chg="mod">
          <ac:chgData name="Skinner, Nick" userId="3d6c9531-c66f-41c7-824b-bad869e2451f" providerId="ADAL" clId="{D92C828F-A99B-43D3-B381-31214B288F6B}" dt="2024-10-24T01:07:55.558" v="5367" actId="313"/>
          <ac:spMkLst>
            <pc:docMk/>
            <pc:sldMk cId="2959328047" sldId="327"/>
            <ac:spMk id="3" creationId="{00000000-0000-0000-0000-000000000000}"/>
          </ac:spMkLst>
        </pc:spChg>
      </pc:sldChg>
      <pc:sldChg chg="addSp modSp add mod ord modShow">
        <pc:chgData name="Skinner, Nick" userId="3d6c9531-c66f-41c7-824b-bad869e2451f" providerId="ADAL" clId="{D92C828F-A99B-43D3-B381-31214B288F6B}" dt="2024-10-31T02:02:59.593" v="9347" actId="1076"/>
        <pc:sldMkLst>
          <pc:docMk/>
          <pc:sldMk cId="453234348" sldId="328"/>
        </pc:sldMkLst>
        <pc:spChg chg="mod">
          <ac:chgData name="Skinner, Nick" userId="3d6c9531-c66f-41c7-824b-bad869e2451f" providerId="ADAL" clId="{D92C828F-A99B-43D3-B381-31214B288F6B}" dt="2024-10-31T02:02:40.551" v="9340" actId="14100"/>
          <ac:spMkLst>
            <pc:docMk/>
            <pc:sldMk cId="453234348" sldId="328"/>
            <ac:spMk id="2" creationId="{494F7AC5-7B4E-E046-8DF0-E3CD7C42770B}"/>
          </ac:spMkLst>
        </pc:spChg>
        <pc:spChg chg="add mod">
          <ac:chgData name="Skinner, Nick" userId="3d6c9531-c66f-41c7-824b-bad869e2451f" providerId="ADAL" clId="{D92C828F-A99B-43D3-B381-31214B288F6B}" dt="2024-10-27T20:15:58.228" v="8964" actId="1076"/>
          <ac:spMkLst>
            <pc:docMk/>
            <pc:sldMk cId="453234348" sldId="328"/>
            <ac:spMk id="3" creationId="{18FA6E25-FF55-235A-1741-67449867CBA2}"/>
          </ac:spMkLst>
        </pc:spChg>
        <pc:spChg chg="add mod">
          <ac:chgData name="Skinner, Nick" userId="3d6c9531-c66f-41c7-824b-bad869e2451f" providerId="ADAL" clId="{D92C828F-A99B-43D3-B381-31214B288F6B}" dt="2024-10-31T02:02:59.593" v="9347" actId="1076"/>
          <ac:spMkLst>
            <pc:docMk/>
            <pc:sldMk cId="453234348" sldId="328"/>
            <ac:spMk id="4" creationId="{59D4C1F0-2CAA-1938-295F-7450689F0FD5}"/>
          </ac:spMkLst>
        </pc:spChg>
        <pc:spChg chg="mod">
          <ac:chgData name="Skinner, Nick" userId="3d6c9531-c66f-41c7-824b-bad869e2451f" providerId="ADAL" clId="{D92C828F-A99B-43D3-B381-31214B288F6B}" dt="2024-10-31T02:02:54.713" v="9345" actId="1076"/>
          <ac:spMkLst>
            <pc:docMk/>
            <pc:sldMk cId="453234348" sldId="328"/>
            <ac:spMk id="5" creationId="{E26D3167-107D-81BA-A4C9-24CE0B50347F}"/>
          </ac:spMkLst>
        </pc:spChg>
        <pc:spChg chg="mod">
          <ac:chgData name="Skinner, Nick" userId="3d6c9531-c66f-41c7-824b-bad869e2451f" providerId="ADAL" clId="{D92C828F-A99B-43D3-B381-31214B288F6B}" dt="2024-10-31T02:02:47.451" v="9343" actId="1076"/>
          <ac:spMkLst>
            <pc:docMk/>
            <pc:sldMk cId="453234348" sldId="328"/>
            <ac:spMk id="7" creationId="{1AE6DDDC-6B44-4CAF-9F68-DBE265C2CF59}"/>
          </ac:spMkLst>
        </pc:spChg>
        <pc:spChg chg="mod">
          <ac:chgData name="Skinner, Nick" userId="3d6c9531-c66f-41c7-824b-bad869e2451f" providerId="ADAL" clId="{D92C828F-A99B-43D3-B381-31214B288F6B}" dt="2024-10-31T02:02:57.355" v="9346" actId="1076"/>
          <ac:spMkLst>
            <pc:docMk/>
            <pc:sldMk cId="453234348" sldId="328"/>
            <ac:spMk id="8" creationId="{93847EF9-00BE-2568-9620-74DEED922B45}"/>
          </ac:spMkLst>
        </pc:spChg>
        <pc:spChg chg="mod">
          <ac:chgData name="Skinner, Nick" userId="3d6c9531-c66f-41c7-824b-bad869e2451f" providerId="ADAL" clId="{D92C828F-A99B-43D3-B381-31214B288F6B}" dt="2024-10-31T02:02:52.398" v="9344" actId="1076"/>
          <ac:spMkLst>
            <pc:docMk/>
            <pc:sldMk cId="453234348" sldId="328"/>
            <ac:spMk id="9" creationId="{5663B665-BEAB-111A-EE4F-59B4B4F2F8C8}"/>
          </ac:spMkLst>
        </pc:spChg>
        <pc:spChg chg="mod">
          <ac:chgData name="Skinner, Nick" userId="3d6c9531-c66f-41c7-824b-bad869e2451f" providerId="ADAL" clId="{D92C828F-A99B-43D3-B381-31214B288F6B}" dt="2024-10-31T02:02:45.972" v="9342" actId="1076"/>
          <ac:spMkLst>
            <pc:docMk/>
            <pc:sldMk cId="453234348" sldId="328"/>
            <ac:spMk id="10" creationId="{192A449A-4DA5-726F-4153-1A65C710F008}"/>
          </ac:spMkLst>
        </pc:spChg>
        <pc:graphicFrameChg chg="mod">
          <ac:chgData name="Skinner, Nick" userId="3d6c9531-c66f-41c7-824b-bad869e2451f" providerId="ADAL" clId="{D92C828F-A99B-43D3-B381-31214B288F6B}" dt="2024-10-31T02:02:43.761" v="9341" actId="1076"/>
          <ac:graphicFrameMkLst>
            <pc:docMk/>
            <pc:sldMk cId="453234348" sldId="328"/>
            <ac:graphicFrameMk id="6" creationId="{FFADFBA4-BF2D-8655-5B41-25CAD4692757}"/>
          </ac:graphicFrameMkLst>
        </pc:graphicFrameChg>
      </pc:sldChg>
      <pc:sldChg chg="add del">
        <pc:chgData name="Skinner, Nick" userId="3d6c9531-c66f-41c7-824b-bad869e2451f" providerId="ADAL" clId="{D92C828F-A99B-43D3-B381-31214B288F6B}" dt="2024-10-24T01:33:35.110" v="6233" actId="2696"/>
        <pc:sldMkLst>
          <pc:docMk/>
          <pc:sldMk cId="3777596224" sldId="328"/>
        </pc:sldMkLst>
      </pc:sldChg>
      <pc:sldChg chg="modSp add mod">
        <pc:chgData name="Skinner, Nick" userId="3d6c9531-c66f-41c7-824b-bad869e2451f" providerId="ADAL" clId="{D92C828F-A99B-43D3-B381-31214B288F6B}" dt="2024-10-24T16:11:57.226" v="6760" actId="20577"/>
        <pc:sldMkLst>
          <pc:docMk/>
          <pc:sldMk cId="2256943878" sldId="329"/>
        </pc:sldMkLst>
        <pc:spChg chg="mod">
          <ac:chgData name="Skinner, Nick" userId="3d6c9531-c66f-41c7-824b-bad869e2451f" providerId="ADAL" clId="{D92C828F-A99B-43D3-B381-31214B288F6B}" dt="2024-10-24T16:11:57.226" v="6760" actId="20577"/>
          <ac:spMkLst>
            <pc:docMk/>
            <pc:sldMk cId="2256943878" sldId="329"/>
            <ac:spMk id="2" creationId="{00000000-0000-0000-0000-000000000000}"/>
          </ac:spMkLst>
        </pc:spChg>
      </pc:sldChg>
      <pc:sldChg chg="modSp add mod ord modShow">
        <pc:chgData name="Skinner, Nick" userId="3d6c9531-c66f-41c7-824b-bad869e2451f" providerId="ADAL" clId="{D92C828F-A99B-43D3-B381-31214B288F6B}" dt="2024-11-03T16:39:55.875" v="9408" actId="729"/>
        <pc:sldMkLst>
          <pc:docMk/>
          <pc:sldMk cId="3827325837" sldId="330"/>
        </pc:sldMkLst>
        <pc:spChg chg="mod">
          <ac:chgData name="Skinner, Nick" userId="3d6c9531-c66f-41c7-824b-bad869e2451f" providerId="ADAL" clId="{D92C828F-A99B-43D3-B381-31214B288F6B}" dt="2024-10-24T16:15:42.379" v="6869" actId="20577"/>
          <ac:spMkLst>
            <pc:docMk/>
            <pc:sldMk cId="3827325837" sldId="330"/>
            <ac:spMk id="2" creationId="{00000000-0000-0000-0000-000000000000}"/>
          </ac:spMkLst>
        </pc:spChg>
        <pc:graphicFrameChg chg="mod">
          <ac:chgData name="Skinner, Nick" userId="3d6c9531-c66f-41c7-824b-bad869e2451f" providerId="ADAL" clId="{D92C828F-A99B-43D3-B381-31214B288F6B}" dt="2024-10-24T16:15:05.823" v="6867" actId="20577"/>
          <ac:graphicFrameMkLst>
            <pc:docMk/>
            <pc:sldMk cId="3827325837" sldId="330"/>
            <ac:graphicFrameMk id="8" creationId="{3CF64C98-316C-090C-965E-AED00C67790D}"/>
          </ac:graphicFrameMkLst>
        </pc:graphicFrameChg>
      </pc:sldChg>
      <pc:sldChg chg="modSp add mod">
        <pc:chgData name="Skinner, Nick" userId="3d6c9531-c66f-41c7-824b-bad869e2451f" providerId="ADAL" clId="{D92C828F-A99B-43D3-B381-31214B288F6B}" dt="2024-10-30T00:50:49.254" v="9165" actId="1076"/>
        <pc:sldMkLst>
          <pc:docMk/>
          <pc:sldMk cId="3716394313" sldId="331"/>
        </pc:sldMkLst>
        <pc:spChg chg="mod">
          <ac:chgData name="Skinner, Nick" userId="3d6c9531-c66f-41c7-824b-bad869e2451f" providerId="ADAL" clId="{D92C828F-A99B-43D3-B381-31214B288F6B}" dt="2024-10-30T00:50:49.254" v="9165" actId="1076"/>
          <ac:spMkLst>
            <pc:docMk/>
            <pc:sldMk cId="3716394313" sldId="331"/>
            <ac:spMk id="4" creationId="{C1DDDB59-65AC-0A08-A537-55A17593671E}"/>
          </ac:spMkLst>
        </pc:spChg>
        <pc:graphicFrameChg chg="mod">
          <ac:chgData name="Skinner, Nick" userId="3d6c9531-c66f-41c7-824b-bad869e2451f" providerId="ADAL" clId="{D92C828F-A99B-43D3-B381-31214B288F6B}" dt="2024-10-30T00:50:41.424" v="9164" actId="1076"/>
          <ac:graphicFrameMkLst>
            <pc:docMk/>
            <pc:sldMk cId="3716394313" sldId="331"/>
            <ac:graphicFrameMk id="3" creationId="{AF18D7EB-ED62-D063-2D38-681573EF1C32}"/>
          </ac:graphicFrameMkLst>
        </pc:graphicFrameChg>
        <pc:graphicFrameChg chg="mod">
          <ac:chgData name="Skinner, Nick" userId="3d6c9531-c66f-41c7-824b-bad869e2451f" providerId="ADAL" clId="{D92C828F-A99B-43D3-B381-31214B288F6B}" dt="2024-10-24T16:16:15.422" v="6904" actId="108"/>
          <ac:graphicFrameMkLst>
            <pc:docMk/>
            <pc:sldMk cId="3716394313" sldId="331"/>
            <ac:graphicFrameMk id="8" creationId="{3CF64C98-316C-090C-965E-AED00C67790D}"/>
          </ac:graphicFrameMkLst>
        </pc:graphicFrameChg>
        <pc:cxnChg chg="mod">
          <ac:chgData name="Skinner, Nick" userId="3d6c9531-c66f-41c7-824b-bad869e2451f" providerId="ADAL" clId="{D92C828F-A99B-43D3-B381-31214B288F6B}" dt="2024-10-24T16:16:24.811" v="6907" actId="14100"/>
          <ac:cxnSpMkLst>
            <pc:docMk/>
            <pc:sldMk cId="3716394313" sldId="331"/>
            <ac:cxnSpMk id="9" creationId="{1CEF7184-DEB7-0A38-31AB-77CC27E73467}"/>
          </ac:cxnSpMkLst>
        </pc:cxnChg>
        <pc:cxnChg chg="mod">
          <ac:chgData name="Skinner, Nick" userId="3d6c9531-c66f-41c7-824b-bad869e2451f" providerId="ADAL" clId="{D92C828F-A99B-43D3-B381-31214B288F6B}" dt="2024-10-24T16:16:29.856" v="6909" actId="14100"/>
          <ac:cxnSpMkLst>
            <pc:docMk/>
            <pc:sldMk cId="3716394313" sldId="331"/>
            <ac:cxnSpMk id="11" creationId="{5FCA3091-EC85-B554-6B78-2C82BDEB8B11}"/>
          </ac:cxnSpMkLst>
        </pc:cxnChg>
        <pc:cxnChg chg="mod">
          <ac:chgData name="Skinner, Nick" userId="3d6c9531-c66f-41c7-824b-bad869e2451f" providerId="ADAL" clId="{D92C828F-A99B-43D3-B381-31214B288F6B}" dt="2024-10-24T16:16:34.059" v="6910" actId="14100"/>
          <ac:cxnSpMkLst>
            <pc:docMk/>
            <pc:sldMk cId="3716394313" sldId="331"/>
            <ac:cxnSpMk id="14" creationId="{52D67DA4-C19F-A141-86C8-1465B5264A5D}"/>
          </ac:cxnSpMkLst>
        </pc:cxnChg>
      </pc:sldChg>
      <pc:sldChg chg="addSp delSp modSp add mod modShow">
        <pc:chgData name="Skinner, Nick" userId="3d6c9531-c66f-41c7-824b-bad869e2451f" providerId="ADAL" clId="{D92C828F-A99B-43D3-B381-31214B288F6B}" dt="2024-10-31T02:01:44.094" v="9339" actId="729"/>
        <pc:sldMkLst>
          <pc:docMk/>
          <pc:sldMk cId="779314373" sldId="332"/>
        </pc:sldMkLst>
        <pc:spChg chg="mod">
          <ac:chgData name="Skinner, Nick" userId="3d6c9531-c66f-41c7-824b-bad869e2451f" providerId="ADAL" clId="{D92C828F-A99B-43D3-B381-31214B288F6B}" dt="2024-10-31T01:59:54.848" v="9313" actId="20577"/>
          <ac:spMkLst>
            <pc:docMk/>
            <pc:sldMk cId="779314373" sldId="332"/>
            <ac:spMk id="2" creationId="{FD6BF667-294A-A432-8042-25BA778C3003}"/>
          </ac:spMkLst>
        </pc:spChg>
        <pc:spChg chg="add del mod">
          <ac:chgData name="Skinner, Nick" userId="3d6c9531-c66f-41c7-824b-bad869e2451f" providerId="ADAL" clId="{D92C828F-A99B-43D3-B381-31214B288F6B}" dt="2024-10-29T23:58:52.851" v="9159" actId="22"/>
          <ac:spMkLst>
            <pc:docMk/>
            <pc:sldMk cId="779314373" sldId="332"/>
            <ac:spMk id="4" creationId="{97C38732-A15B-6B43-920B-453A5DFF09E2}"/>
          </ac:spMkLst>
        </pc:spChg>
        <pc:picChg chg="add mod ord">
          <ac:chgData name="Skinner, Nick" userId="3d6c9531-c66f-41c7-824b-bad869e2451f" providerId="ADAL" clId="{D92C828F-A99B-43D3-B381-31214B288F6B}" dt="2024-10-30T00:06:56.410" v="9162" actId="1076"/>
          <ac:picMkLst>
            <pc:docMk/>
            <pc:sldMk cId="779314373" sldId="332"/>
            <ac:picMk id="7" creationId="{B6F7BB82-1F3E-1F78-3269-E1A5B7940959}"/>
          </ac:picMkLst>
        </pc:picChg>
        <pc:picChg chg="del">
          <ac:chgData name="Skinner, Nick" userId="3d6c9531-c66f-41c7-824b-bad869e2451f" providerId="ADAL" clId="{D92C828F-A99B-43D3-B381-31214B288F6B}" dt="2024-10-29T23:58:46.328" v="9158" actId="478"/>
          <ac:picMkLst>
            <pc:docMk/>
            <pc:sldMk cId="779314373" sldId="332"/>
            <ac:picMk id="11" creationId="{9A3996AD-BD3D-7582-B0CD-0BA0A2CE7AD1}"/>
          </ac:picMkLst>
        </pc:picChg>
      </pc:sldChg>
      <pc:sldChg chg="modSp add mod ord modShow">
        <pc:chgData name="Skinner, Nick" userId="3d6c9531-c66f-41c7-824b-bad869e2451f" providerId="ADAL" clId="{D92C828F-A99B-43D3-B381-31214B288F6B}" dt="2024-10-31T02:44:42.765" v="9396" actId="108"/>
        <pc:sldMkLst>
          <pc:docMk/>
          <pc:sldMk cId="3773650662" sldId="333"/>
        </pc:sldMkLst>
        <pc:spChg chg="mod">
          <ac:chgData name="Skinner, Nick" userId="3d6c9531-c66f-41c7-824b-bad869e2451f" providerId="ADAL" clId="{D92C828F-A99B-43D3-B381-31214B288F6B}" dt="2024-10-31T02:44:37.144" v="9394" actId="20577"/>
          <ac:spMkLst>
            <pc:docMk/>
            <pc:sldMk cId="3773650662" sldId="333"/>
            <ac:spMk id="2" creationId="{04CFFCBE-1CA5-4A90-90D8-749E01EEA6A7}"/>
          </ac:spMkLst>
        </pc:spChg>
        <pc:graphicFrameChg chg="mod">
          <ac:chgData name="Skinner, Nick" userId="3d6c9531-c66f-41c7-824b-bad869e2451f" providerId="ADAL" clId="{D92C828F-A99B-43D3-B381-31214B288F6B}" dt="2024-10-31T02:44:42.765" v="9396" actId="108"/>
          <ac:graphicFrameMkLst>
            <pc:docMk/>
            <pc:sldMk cId="3773650662" sldId="333"/>
            <ac:graphicFrameMk id="4" creationId="{C8E93EEA-7BF8-4286-0FD5-189D30B9994C}"/>
          </ac:graphicFrameMkLst>
        </pc:graphicFrameChg>
      </pc:sldChg>
      <pc:sldChg chg="addSp delSp modSp add mod modShow">
        <pc:chgData name="Skinner, Nick" userId="3d6c9531-c66f-41c7-824b-bad869e2451f" providerId="ADAL" clId="{D92C828F-A99B-43D3-B381-31214B288F6B}" dt="2024-10-31T02:41:18.024" v="9349" actId="729"/>
        <pc:sldMkLst>
          <pc:docMk/>
          <pc:sldMk cId="4248242572" sldId="334"/>
        </pc:sldMkLst>
        <pc:spChg chg="mod">
          <ac:chgData name="Skinner, Nick" userId="3d6c9531-c66f-41c7-824b-bad869e2451f" providerId="ADAL" clId="{D92C828F-A99B-43D3-B381-31214B288F6B}" dt="2024-10-31T01:59:59.736" v="9316" actId="20577"/>
          <ac:spMkLst>
            <pc:docMk/>
            <pc:sldMk cId="4248242572" sldId="334"/>
            <ac:spMk id="2" creationId="{30B0EDC7-9F6C-36FC-0FA1-A079DB55C549}"/>
          </ac:spMkLst>
        </pc:spChg>
        <pc:spChg chg="add del mod">
          <ac:chgData name="Skinner, Nick" userId="3d6c9531-c66f-41c7-824b-bad869e2451f" providerId="ADAL" clId="{D92C828F-A99B-43D3-B381-31214B288F6B}" dt="2024-10-31T02:00:28.464" v="9318" actId="478"/>
          <ac:spMkLst>
            <pc:docMk/>
            <pc:sldMk cId="4248242572" sldId="334"/>
            <ac:spMk id="4" creationId="{9250643D-1050-FC92-8067-ABC8B13CDF46}"/>
          </ac:spMkLst>
        </pc:spChg>
        <pc:picChg chg="del">
          <ac:chgData name="Skinner, Nick" userId="3d6c9531-c66f-41c7-824b-bad869e2451f" providerId="ADAL" clId="{D92C828F-A99B-43D3-B381-31214B288F6B}" dt="2024-10-31T02:00:00.952" v="9317" actId="478"/>
          <ac:picMkLst>
            <pc:docMk/>
            <pc:sldMk cId="4248242572" sldId="334"/>
            <ac:picMk id="7" creationId="{2D2F7426-AB45-2EFE-E600-1F6C1BAAF92B}"/>
          </ac:picMkLst>
        </pc:picChg>
        <pc:picChg chg="add mod">
          <ac:chgData name="Skinner, Nick" userId="3d6c9531-c66f-41c7-824b-bad869e2451f" providerId="ADAL" clId="{D92C828F-A99B-43D3-B381-31214B288F6B}" dt="2024-10-31T02:00:35.793" v="9322" actId="1076"/>
          <ac:picMkLst>
            <pc:docMk/>
            <pc:sldMk cId="4248242572" sldId="334"/>
            <ac:picMk id="8" creationId="{A5B343A0-2237-7938-611C-0A53AFDBB4DD}"/>
          </ac:picMkLst>
        </pc:picChg>
        <pc:picChg chg="add mod">
          <ac:chgData name="Skinner, Nick" userId="3d6c9531-c66f-41c7-824b-bad869e2451f" providerId="ADAL" clId="{D92C828F-A99B-43D3-B381-31214B288F6B}" dt="2024-10-31T02:00:56.700" v="9327" actId="1076"/>
          <ac:picMkLst>
            <pc:docMk/>
            <pc:sldMk cId="4248242572" sldId="334"/>
            <ac:picMk id="10" creationId="{D089AA7C-150D-53C7-9581-59119E3B352E}"/>
          </ac:picMkLst>
        </pc:picChg>
        <pc:cxnChg chg="add mod">
          <ac:chgData name="Skinner, Nick" userId="3d6c9531-c66f-41c7-824b-bad869e2451f" providerId="ADAL" clId="{D92C828F-A99B-43D3-B381-31214B288F6B}" dt="2024-10-31T02:01:26.958" v="9333" actId="1582"/>
          <ac:cxnSpMkLst>
            <pc:docMk/>
            <pc:sldMk cId="4248242572" sldId="334"/>
            <ac:cxnSpMk id="12" creationId="{4B546FC0-905D-4736-981B-0354F9594E84}"/>
          </ac:cxnSpMkLst>
        </pc:cxnChg>
        <pc:cxnChg chg="add mod">
          <ac:chgData name="Skinner, Nick" userId="3d6c9531-c66f-41c7-824b-bad869e2451f" providerId="ADAL" clId="{D92C828F-A99B-43D3-B381-31214B288F6B}" dt="2024-10-31T02:01:36.937" v="9337" actId="14100"/>
          <ac:cxnSpMkLst>
            <pc:docMk/>
            <pc:sldMk cId="4248242572" sldId="334"/>
            <ac:cxnSpMk id="14" creationId="{C9101C39-CE8B-2466-9988-DDB5BCEB1827}"/>
          </ac:cxnSpMkLst>
        </pc:cxnChg>
      </pc:sldChg>
      <pc:sldChg chg="addSp delSp modSp add mod modShow">
        <pc:chgData name="Skinner, Nick" userId="3d6c9531-c66f-41c7-824b-bad869e2451f" providerId="ADAL" clId="{D92C828F-A99B-43D3-B381-31214B288F6B}" dt="2024-11-03T16:24:33.640" v="9398" actId="729"/>
        <pc:sldMkLst>
          <pc:docMk/>
          <pc:sldMk cId="1623693598" sldId="335"/>
        </pc:sldMkLst>
        <pc:spChg chg="mod">
          <ac:chgData name="Skinner, Nick" userId="3d6c9531-c66f-41c7-824b-bad869e2451f" providerId="ADAL" clId="{D92C828F-A99B-43D3-B381-31214B288F6B}" dt="2024-10-31T02:41:20.505" v="9350" actId="20577"/>
          <ac:spMkLst>
            <pc:docMk/>
            <pc:sldMk cId="1623693598" sldId="335"/>
            <ac:spMk id="2" creationId="{AFA49212-E5F3-5F4E-2EEB-AC1285537B2A}"/>
          </ac:spMkLst>
        </pc:spChg>
        <pc:picChg chg="add mod">
          <ac:chgData name="Skinner, Nick" userId="3d6c9531-c66f-41c7-824b-bad869e2451f" providerId="ADAL" clId="{D92C828F-A99B-43D3-B381-31214B288F6B}" dt="2024-10-31T02:41:43.446" v="9357" actId="1076"/>
          <ac:picMkLst>
            <pc:docMk/>
            <pc:sldMk cId="1623693598" sldId="335"/>
            <ac:picMk id="4" creationId="{9D1303F3-0ECF-0B09-D854-ADB5CA7A5FE4}"/>
          </ac:picMkLst>
        </pc:picChg>
        <pc:picChg chg="del">
          <ac:chgData name="Skinner, Nick" userId="3d6c9531-c66f-41c7-824b-bad869e2451f" providerId="ADAL" clId="{D92C828F-A99B-43D3-B381-31214B288F6B}" dt="2024-10-31T02:41:22.287" v="9351" actId="478"/>
          <ac:picMkLst>
            <pc:docMk/>
            <pc:sldMk cId="1623693598" sldId="335"/>
            <ac:picMk id="8" creationId="{F6FA3E0D-3795-CF0B-6330-554B1CC98821}"/>
          </ac:picMkLst>
        </pc:picChg>
        <pc:picChg chg="del">
          <ac:chgData name="Skinner, Nick" userId="3d6c9531-c66f-41c7-824b-bad869e2451f" providerId="ADAL" clId="{D92C828F-A99B-43D3-B381-31214B288F6B}" dt="2024-10-31T02:41:23.374" v="9352" actId="478"/>
          <ac:picMkLst>
            <pc:docMk/>
            <pc:sldMk cId="1623693598" sldId="335"/>
            <ac:picMk id="10" creationId="{785916A5-19C6-FD9C-4C57-C3A0EA898F8B}"/>
          </ac:picMkLst>
        </pc:picChg>
        <pc:cxnChg chg="del">
          <ac:chgData name="Skinner, Nick" userId="3d6c9531-c66f-41c7-824b-bad869e2451f" providerId="ADAL" clId="{D92C828F-A99B-43D3-B381-31214B288F6B}" dt="2024-10-31T02:41:44.782" v="9358" actId="478"/>
          <ac:cxnSpMkLst>
            <pc:docMk/>
            <pc:sldMk cId="1623693598" sldId="335"/>
            <ac:cxnSpMk id="12" creationId="{7D171A59-202B-3968-9861-8D34CAA41E06}"/>
          </ac:cxnSpMkLst>
        </pc:cxnChg>
        <pc:cxnChg chg="del">
          <ac:chgData name="Skinner, Nick" userId="3d6c9531-c66f-41c7-824b-bad869e2451f" providerId="ADAL" clId="{D92C828F-A99B-43D3-B381-31214B288F6B}" dt="2024-10-31T02:41:45.680" v="9359" actId="478"/>
          <ac:cxnSpMkLst>
            <pc:docMk/>
            <pc:sldMk cId="1623693598" sldId="335"/>
            <ac:cxnSpMk id="14" creationId="{FDEF9058-A736-6DC8-BB7D-AD54A80EF836}"/>
          </ac:cxnSpMkLst>
        </pc:cxnChg>
      </pc:sldChg>
      <pc:sldChg chg="modSp add mod ord modShow">
        <pc:chgData name="Skinner, Nick" userId="3d6c9531-c66f-41c7-824b-bad869e2451f" providerId="ADAL" clId="{D92C828F-A99B-43D3-B381-31214B288F6B}" dt="2024-10-31T02:44:34.737" v="9393" actId="20577"/>
        <pc:sldMkLst>
          <pc:docMk/>
          <pc:sldMk cId="1633968992" sldId="336"/>
        </pc:sldMkLst>
        <pc:spChg chg="mod">
          <ac:chgData name="Skinner, Nick" userId="3d6c9531-c66f-41c7-824b-bad869e2451f" providerId="ADAL" clId="{D92C828F-A99B-43D3-B381-31214B288F6B}" dt="2024-10-31T02:44:34.737" v="9393" actId="20577"/>
          <ac:spMkLst>
            <pc:docMk/>
            <pc:sldMk cId="1633968992" sldId="336"/>
            <ac:spMk id="2" creationId="{2F311D71-B369-03AB-DF0D-DCC14F922CD1}"/>
          </ac:spMkLst>
        </pc:spChg>
      </pc:sldChg>
      <pc:sldChg chg="addSp delSp modSp add mod setBg">
        <pc:chgData name="Skinner, Nick" userId="3d6c9531-c66f-41c7-824b-bad869e2451f" providerId="ADAL" clId="{D92C828F-A99B-43D3-B381-31214B288F6B}" dt="2024-11-03T16:32:15.627" v="9406" actId="26606"/>
        <pc:sldMkLst>
          <pc:docMk/>
          <pc:sldMk cId="3075245516" sldId="337"/>
        </pc:sldMkLst>
        <pc:spChg chg="mod">
          <ac:chgData name="Skinner, Nick" userId="3d6c9531-c66f-41c7-824b-bad869e2451f" providerId="ADAL" clId="{D92C828F-A99B-43D3-B381-31214B288F6B}" dt="2024-11-03T16:32:15.627" v="9406" actId="26606"/>
          <ac:spMkLst>
            <pc:docMk/>
            <pc:sldMk cId="3075245516" sldId="337"/>
            <ac:spMk id="2" creationId="{9FC712F0-2D47-7CA6-C60C-84C5CA803E38}"/>
          </ac:spMkLst>
        </pc:spChg>
        <pc:spChg chg="add del">
          <ac:chgData name="Skinner, Nick" userId="3d6c9531-c66f-41c7-824b-bad869e2451f" providerId="ADAL" clId="{D92C828F-A99B-43D3-B381-31214B288F6B}" dt="2024-11-03T16:32:15.627" v="9406" actId="26606"/>
          <ac:spMkLst>
            <pc:docMk/>
            <pc:sldMk cId="3075245516" sldId="337"/>
            <ac:spMk id="11" creationId="{9F7D5CDA-D291-4307-BF55-1381FED29634}"/>
          </ac:spMkLst>
        </pc:spChg>
        <pc:graphicFrameChg chg="mod ord modGraphic">
          <ac:chgData name="Skinner, Nick" userId="3d6c9531-c66f-41c7-824b-bad869e2451f" providerId="ADAL" clId="{D92C828F-A99B-43D3-B381-31214B288F6B}" dt="2024-11-03T16:32:15.627" v="9406" actId="26606"/>
          <ac:graphicFrameMkLst>
            <pc:docMk/>
            <pc:sldMk cId="3075245516" sldId="337"/>
            <ac:graphicFrameMk id="5" creationId="{8098426E-4FBB-18D9-F609-E75A7BC6A66E}"/>
          </ac:graphicFrameMkLst>
        </pc:graphicFrameChg>
        <pc:picChg chg="del">
          <ac:chgData name="Skinner, Nick" userId="3d6c9531-c66f-41c7-824b-bad869e2451f" providerId="ADAL" clId="{D92C828F-A99B-43D3-B381-31214B288F6B}" dt="2024-11-03T16:24:46.210" v="9401" actId="478"/>
          <ac:picMkLst>
            <pc:docMk/>
            <pc:sldMk cId="3075245516" sldId="337"/>
            <ac:picMk id="4" creationId="{B9DEC2C3-2BB8-9C3E-555B-5AD502908C40}"/>
          </ac:picMkLst>
        </pc:picChg>
        <pc:picChg chg="add mod">
          <ac:chgData name="Skinner, Nick" userId="3d6c9531-c66f-41c7-824b-bad869e2451f" providerId="ADAL" clId="{D92C828F-A99B-43D3-B381-31214B288F6B}" dt="2024-11-03T16:32:15.627" v="9406" actId="26606"/>
          <ac:picMkLst>
            <pc:docMk/>
            <pc:sldMk cId="3075245516" sldId="337"/>
            <ac:picMk id="6" creationId="{520D69EB-9015-F877-9E40-7B4B88844161}"/>
          </ac:picMkLst>
        </pc:picChg>
      </pc:sldChg>
      <pc:sldChg chg="add">
        <pc:chgData name="Skinner, Nick" userId="3d6c9531-c66f-41c7-824b-bad869e2451f" providerId="ADAL" clId="{D92C828F-A99B-43D3-B381-31214B288F6B}" dt="2024-11-03T16:39:53.068" v="9407" actId="2890"/>
        <pc:sldMkLst>
          <pc:docMk/>
          <pc:sldMk cId="2057441" sldId="338"/>
        </pc:sldMkLst>
      </pc:sldChg>
      <pc:sldChg chg="add del ord">
        <pc:chgData name="Skinner, Nick" userId="3d6c9531-c66f-41c7-824b-bad869e2451f" providerId="ADAL" clId="{D92C828F-A99B-43D3-B381-31214B288F6B}" dt="2024-11-19T22:54:06.922" v="9417" actId="47"/>
        <pc:sldMkLst>
          <pc:docMk/>
          <pc:sldMk cId="2993561616" sldId="339"/>
        </pc:sldMkLst>
      </pc:sldChg>
      <pc:sldChg chg="addSp delSp modSp add mod ord">
        <pc:chgData name="Skinner, Nick" userId="3d6c9531-c66f-41c7-824b-bad869e2451f" providerId="ADAL" clId="{D92C828F-A99B-43D3-B381-31214B288F6B}" dt="2024-11-25T22:25:08.420" v="9664" actId="14100"/>
        <pc:sldMkLst>
          <pc:docMk/>
          <pc:sldMk cId="3421356075" sldId="339"/>
        </pc:sldMkLst>
        <pc:spChg chg="mod">
          <ac:chgData name="Skinner, Nick" userId="3d6c9531-c66f-41c7-824b-bad869e2451f" providerId="ADAL" clId="{D92C828F-A99B-43D3-B381-31214B288F6B}" dt="2024-11-19T22:55:09.520" v="9472" actId="20577"/>
          <ac:spMkLst>
            <pc:docMk/>
            <pc:sldMk cId="3421356075" sldId="339"/>
            <ac:spMk id="2" creationId="{791CF94C-9815-2B9E-D8DB-406E47FF6004}"/>
          </ac:spMkLst>
        </pc:spChg>
        <pc:spChg chg="del">
          <ac:chgData name="Skinner, Nick" userId="3d6c9531-c66f-41c7-824b-bad869e2451f" providerId="ADAL" clId="{D92C828F-A99B-43D3-B381-31214B288F6B}" dt="2024-11-19T22:55:22.478" v="9473" actId="22"/>
          <ac:spMkLst>
            <pc:docMk/>
            <pc:sldMk cId="3421356075" sldId="339"/>
            <ac:spMk id="3" creationId="{FF99F2C4-7AF9-E861-2516-E1509F7380EF}"/>
          </ac:spMkLst>
        </pc:spChg>
        <pc:spChg chg="add del mod">
          <ac:chgData name="Skinner, Nick" userId="3d6c9531-c66f-41c7-824b-bad869e2451f" providerId="ADAL" clId="{D92C828F-A99B-43D3-B381-31214B288F6B}" dt="2024-11-25T22:24:06.699" v="9618" actId="22"/>
          <ac:spMkLst>
            <pc:docMk/>
            <pc:sldMk cId="3421356075" sldId="339"/>
            <ac:spMk id="4" creationId="{66210A22-D8AD-C042-00CE-BA9FE38A10F2}"/>
          </ac:spMkLst>
        </pc:spChg>
        <pc:picChg chg="add del mod ord">
          <ac:chgData name="Skinner, Nick" userId="3d6c9531-c66f-41c7-824b-bad869e2451f" providerId="ADAL" clId="{D92C828F-A99B-43D3-B381-31214B288F6B}" dt="2024-11-25T22:24:04.124" v="9615" actId="478"/>
          <ac:picMkLst>
            <pc:docMk/>
            <pc:sldMk cId="3421356075" sldId="339"/>
            <ac:picMk id="6" creationId="{55540FA9-899E-8E89-0762-6A5A525ACB44}"/>
          </ac:picMkLst>
        </pc:picChg>
        <pc:picChg chg="add del">
          <ac:chgData name="Skinner, Nick" userId="3d6c9531-c66f-41c7-824b-bad869e2451f" providerId="ADAL" clId="{D92C828F-A99B-43D3-B381-31214B288F6B}" dt="2024-11-25T22:24:05.854" v="9617" actId="478"/>
          <ac:picMkLst>
            <pc:docMk/>
            <pc:sldMk cId="3421356075" sldId="339"/>
            <ac:picMk id="8" creationId="{AF860D6C-43F5-302C-AB60-83CE07E7C9C4}"/>
          </ac:picMkLst>
        </pc:picChg>
        <pc:picChg chg="add mod ord">
          <ac:chgData name="Skinner, Nick" userId="3d6c9531-c66f-41c7-824b-bad869e2451f" providerId="ADAL" clId="{D92C828F-A99B-43D3-B381-31214B288F6B}" dt="2024-11-25T22:25:08.420" v="9664" actId="14100"/>
          <ac:picMkLst>
            <pc:docMk/>
            <pc:sldMk cId="3421356075" sldId="339"/>
            <ac:picMk id="10" creationId="{152FFACD-859A-550F-D175-9C9A5BCD493C}"/>
          </ac:picMkLst>
        </pc:picChg>
      </pc:sldChg>
      <pc:sldChg chg="addSp delSp modSp add mod ord">
        <pc:chgData name="Skinner, Nick" userId="3d6c9531-c66f-41c7-824b-bad869e2451f" providerId="ADAL" clId="{D92C828F-A99B-43D3-B381-31214B288F6B}" dt="2024-11-20T02:09:51.089" v="9498" actId="1076"/>
        <pc:sldMkLst>
          <pc:docMk/>
          <pc:sldMk cId="1252876316" sldId="340"/>
        </pc:sldMkLst>
        <pc:spChg chg="mod">
          <ac:chgData name="Skinner, Nick" userId="3d6c9531-c66f-41c7-824b-bad869e2451f" providerId="ADAL" clId="{D92C828F-A99B-43D3-B381-31214B288F6B}" dt="2024-11-19T22:55:36.594" v="9483" actId="20577"/>
          <ac:spMkLst>
            <pc:docMk/>
            <pc:sldMk cId="1252876316" sldId="340"/>
            <ac:spMk id="2" creationId="{03B50302-421D-677C-AFF9-A4DC8EF1A264}"/>
          </ac:spMkLst>
        </pc:spChg>
        <pc:spChg chg="del">
          <ac:chgData name="Skinner, Nick" userId="3d6c9531-c66f-41c7-824b-bad869e2451f" providerId="ADAL" clId="{D92C828F-A99B-43D3-B381-31214B288F6B}" dt="2024-11-19T22:55:51.976" v="9484"/>
          <ac:spMkLst>
            <pc:docMk/>
            <pc:sldMk cId="1252876316" sldId="340"/>
            <ac:spMk id="3" creationId="{F7A483C5-FF1F-52AD-EA68-FB576BD11293}"/>
          </ac:spMkLst>
        </pc:spChg>
        <pc:picChg chg="add mod">
          <ac:chgData name="Skinner, Nick" userId="3d6c9531-c66f-41c7-824b-bad869e2451f" providerId="ADAL" clId="{D92C828F-A99B-43D3-B381-31214B288F6B}" dt="2024-11-20T02:09:51.089" v="9498" actId="1076"/>
          <ac:picMkLst>
            <pc:docMk/>
            <pc:sldMk cId="1252876316" sldId="340"/>
            <ac:picMk id="1026" creationId="{95974DBE-E5A0-9A50-1F4E-F53E97AB034C}"/>
          </ac:picMkLst>
        </pc:picChg>
      </pc:sldChg>
      <pc:sldChg chg="addSp delSp modSp mod">
        <pc:chgData name="Skinner, Nick" userId="3d6c9531-c66f-41c7-824b-bad869e2451f" providerId="ADAL" clId="{D92C828F-A99B-43D3-B381-31214B288F6B}" dt="2024-11-25T22:36:31.147" v="10152" actId="404"/>
        <pc:sldMkLst>
          <pc:docMk/>
          <pc:sldMk cId="346882817" sldId="344"/>
        </pc:sldMkLst>
        <pc:spChg chg="mod">
          <ac:chgData name="Skinner, Nick" userId="3d6c9531-c66f-41c7-824b-bad869e2451f" providerId="ADAL" clId="{D92C828F-A99B-43D3-B381-31214B288F6B}" dt="2024-11-25T22:36:31.147" v="10152" actId="404"/>
          <ac:spMkLst>
            <pc:docMk/>
            <pc:sldMk cId="346882817" sldId="344"/>
            <ac:spMk id="2" creationId="{00000000-0000-0000-0000-000000000000}"/>
          </ac:spMkLst>
        </pc:spChg>
        <pc:spChg chg="del">
          <ac:chgData name="Skinner, Nick" userId="3d6c9531-c66f-41c7-824b-bad869e2451f" providerId="ADAL" clId="{D92C828F-A99B-43D3-B381-31214B288F6B}" dt="2024-11-25T22:25:17.492" v="9667" actId="478"/>
          <ac:spMkLst>
            <pc:docMk/>
            <pc:sldMk cId="346882817" sldId="344"/>
            <ac:spMk id="3" creationId="{00000000-0000-0000-0000-000000000000}"/>
          </ac:spMkLst>
        </pc:spChg>
        <pc:spChg chg="add mod">
          <ac:chgData name="Skinner, Nick" userId="3d6c9531-c66f-41c7-824b-bad869e2451f" providerId="ADAL" clId="{D92C828F-A99B-43D3-B381-31214B288F6B}" dt="2024-11-25T22:30:43.152" v="9954" actId="1076"/>
          <ac:spMkLst>
            <pc:docMk/>
            <pc:sldMk cId="346882817" sldId="344"/>
            <ac:spMk id="6" creationId="{CD4C7E3C-7E27-7793-0584-D43AB5B465EC}"/>
          </ac:spMkLst>
        </pc:spChg>
        <pc:spChg chg="add mod">
          <ac:chgData name="Skinner, Nick" userId="3d6c9531-c66f-41c7-824b-bad869e2451f" providerId="ADAL" clId="{D92C828F-A99B-43D3-B381-31214B288F6B}" dt="2024-11-25T22:30:46.032" v="9956" actId="1076"/>
          <ac:spMkLst>
            <pc:docMk/>
            <pc:sldMk cId="346882817" sldId="344"/>
            <ac:spMk id="7" creationId="{6F63B246-21C6-A4F1-722D-D737271063CA}"/>
          </ac:spMkLst>
        </pc:spChg>
        <pc:spChg chg="add mod">
          <ac:chgData name="Skinner, Nick" userId="3d6c9531-c66f-41c7-824b-bad869e2451f" providerId="ADAL" clId="{D92C828F-A99B-43D3-B381-31214B288F6B}" dt="2024-11-25T22:30:49.052" v="9958" actId="1076"/>
          <ac:spMkLst>
            <pc:docMk/>
            <pc:sldMk cId="346882817" sldId="344"/>
            <ac:spMk id="8" creationId="{0786FA45-1E17-F01D-FEB2-BF9F5CAA70FF}"/>
          </ac:spMkLst>
        </pc:spChg>
        <pc:spChg chg="add mod">
          <ac:chgData name="Skinner, Nick" userId="3d6c9531-c66f-41c7-824b-bad869e2451f" providerId="ADAL" clId="{D92C828F-A99B-43D3-B381-31214B288F6B}" dt="2024-11-25T22:30:51.816" v="9960" actId="1076"/>
          <ac:spMkLst>
            <pc:docMk/>
            <pc:sldMk cId="346882817" sldId="344"/>
            <ac:spMk id="9" creationId="{73ECC0FD-1B84-DB17-2BFD-905C9E87819D}"/>
          </ac:spMkLst>
        </pc:spChg>
        <pc:spChg chg="add mod">
          <ac:chgData name="Skinner, Nick" userId="3d6c9531-c66f-41c7-824b-bad869e2451f" providerId="ADAL" clId="{D92C828F-A99B-43D3-B381-31214B288F6B}" dt="2024-11-25T22:30:54.472" v="9962" actId="1076"/>
          <ac:spMkLst>
            <pc:docMk/>
            <pc:sldMk cId="346882817" sldId="344"/>
            <ac:spMk id="10" creationId="{0FF8F49A-855E-E0D9-CFE2-FF96900B294A}"/>
          </ac:spMkLst>
        </pc:spChg>
        <pc:spChg chg="add mod">
          <ac:chgData name="Skinner, Nick" userId="3d6c9531-c66f-41c7-824b-bad869e2451f" providerId="ADAL" clId="{D92C828F-A99B-43D3-B381-31214B288F6B}" dt="2024-11-25T22:30:56.851" v="9964" actId="1076"/>
          <ac:spMkLst>
            <pc:docMk/>
            <pc:sldMk cId="346882817" sldId="344"/>
            <ac:spMk id="11" creationId="{64125AC5-1019-DE56-CB03-626834FF0E18}"/>
          </ac:spMkLst>
        </pc:spChg>
        <pc:spChg chg="add mod">
          <ac:chgData name="Skinner, Nick" userId="3d6c9531-c66f-41c7-824b-bad869e2451f" providerId="ADAL" clId="{D92C828F-A99B-43D3-B381-31214B288F6B}" dt="2024-11-25T22:30:59.432" v="9966" actId="1076"/>
          <ac:spMkLst>
            <pc:docMk/>
            <pc:sldMk cId="346882817" sldId="344"/>
            <ac:spMk id="12" creationId="{AC257EFB-D2E5-6AFC-0758-52A52D0FFCBF}"/>
          </ac:spMkLst>
        </pc:spChg>
        <pc:spChg chg="add mod">
          <ac:chgData name="Skinner, Nick" userId="3d6c9531-c66f-41c7-824b-bad869e2451f" providerId="ADAL" clId="{D92C828F-A99B-43D3-B381-31214B288F6B}" dt="2024-11-25T22:31:02.225" v="9968" actId="1076"/>
          <ac:spMkLst>
            <pc:docMk/>
            <pc:sldMk cId="346882817" sldId="344"/>
            <ac:spMk id="13" creationId="{82852EF6-51B8-8D2F-162C-AF7B4DC99E68}"/>
          </ac:spMkLst>
        </pc:spChg>
        <pc:spChg chg="add mod">
          <ac:chgData name="Skinner, Nick" userId="3d6c9531-c66f-41c7-824b-bad869e2451f" providerId="ADAL" clId="{D92C828F-A99B-43D3-B381-31214B288F6B}" dt="2024-11-25T22:31:47.258" v="10016" actId="1076"/>
          <ac:spMkLst>
            <pc:docMk/>
            <pc:sldMk cId="346882817" sldId="344"/>
            <ac:spMk id="14" creationId="{7C51D139-47DE-FF8D-2AB5-DBA443241C13}"/>
          </ac:spMkLst>
        </pc:spChg>
        <pc:spChg chg="add mod">
          <ac:chgData name="Skinner, Nick" userId="3d6c9531-c66f-41c7-824b-bad869e2451f" providerId="ADAL" clId="{D92C828F-A99B-43D3-B381-31214B288F6B}" dt="2024-11-25T22:31:49.863" v="10018" actId="1076"/>
          <ac:spMkLst>
            <pc:docMk/>
            <pc:sldMk cId="346882817" sldId="344"/>
            <ac:spMk id="15" creationId="{659F6D3D-45E3-9DCC-0407-3E2ECBFEEE2B}"/>
          </ac:spMkLst>
        </pc:spChg>
        <pc:spChg chg="add mod">
          <ac:chgData name="Skinner, Nick" userId="3d6c9531-c66f-41c7-824b-bad869e2451f" providerId="ADAL" clId="{D92C828F-A99B-43D3-B381-31214B288F6B}" dt="2024-11-25T22:31:55.010" v="10020" actId="1076"/>
          <ac:spMkLst>
            <pc:docMk/>
            <pc:sldMk cId="346882817" sldId="344"/>
            <ac:spMk id="16" creationId="{0C3A7F20-67A5-8760-B484-4E59ED24D62E}"/>
          </ac:spMkLst>
        </pc:spChg>
        <pc:spChg chg="add mod">
          <ac:chgData name="Skinner, Nick" userId="3d6c9531-c66f-41c7-824b-bad869e2451f" providerId="ADAL" clId="{D92C828F-A99B-43D3-B381-31214B288F6B}" dt="2024-11-25T22:31:58.079" v="10022" actId="1076"/>
          <ac:spMkLst>
            <pc:docMk/>
            <pc:sldMk cId="346882817" sldId="344"/>
            <ac:spMk id="17" creationId="{14AA769D-3685-0E4B-6BAB-D9DF777EF1BA}"/>
          </ac:spMkLst>
        </pc:spChg>
        <pc:spChg chg="add mod">
          <ac:chgData name="Skinner, Nick" userId="3d6c9531-c66f-41c7-824b-bad869e2451f" providerId="ADAL" clId="{D92C828F-A99B-43D3-B381-31214B288F6B}" dt="2024-11-25T22:32:03.972" v="10024" actId="1076"/>
          <ac:spMkLst>
            <pc:docMk/>
            <pc:sldMk cId="346882817" sldId="344"/>
            <ac:spMk id="18" creationId="{6D040800-09E4-9E69-45CE-3FB9651E5B7E}"/>
          </ac:spMkLst>
        </pc:spChg>
        <pc:spChg chg="add mod">
          <ac:chgData name="Skinner, Nick" userId="3d6c9531-c66f-41c7-824b-bad869e2451f" providerId="ADAL" clId="{D92C828F-A99B-43D3-B381-31214B288F6B}" dt="2024-11-25T22:32:08.912" v="10027" actId="1076"/>
          <ac:spMkLst>
            <pc:docMk/>
            <pc:sldMk cId="346882817" sldId="344"/>
            <ac:spMk id="19" creationId="{55BF2347-41EE-7F3E-C263-632262D05244}"/>
          </ac:spMkLst>
        </pc:spChg>
        <pc:spChg chg="add mod">
          <ac:chgData name="Skinner, Nick" userId="3d6c9531-c66f-41c7-824b-bad869e2451f" providerId="ADAL" clId="{D92C828F-A99B-43D3-B381-31214B288F6B}" dt="2024-11-25T22:32:12.223" v="10029" actId="1076"/>
          <ac:spMkLst>
            <pc:docMk/>
            <pc:sldMk cId="346882817" sldId="344"/>
            <ac:spMk id="20" creationId="{CB97400E-6FA6-8A22-F9FB-87841452ECC9}"/>
          </ac:spMkLst>
        </pc:spChg>
        <pc:spChg chg="add mod">
          <ac:chgData name="Skinner, Nick" userId="3d6c9531-c66f-41c7-824b-bad869e2451f" providerId="ADAL" clId="{D92C828F-A99B-43D3-B381-31214B288F6B}" dt="2024-11-25T22:32:18.087" v="10031" actId="1076"/>
          <ac:spMkLst>
            <pc:docMk/>
            <pc:sldMk cId="346882817" sldId="344"/>
            <ac:spMk id="21" creationId="{818F32CB-BBFE-F59A-5E7D-24BB7EEAC75D}"/>
          </ac:spMkLst>
        </pc:spChg>
        <pc:spChg chg="add del mod">
          <ac:chgData name="Skinner, Nick" userId="3d6c9531-c66f-41c7-824b-bad869e2451f" providerId="ADAL" clId="{D92C828F-A99B-43D3-B381-31214B288F6B}" dt="2024-11-25T22:33:09.750" v="10048" actId="478"/>
          <ac:spMkLst>
            <pc:docMk/>
            <pc:sldMk cId="346882817" sldId="344"/>
            <ac:spMk id="24" creationId="{C7FCA45A-CE54-2777-59FE-DE7C2B9FE257}"/>
          </ac:spMkLst>
        </pc:spChg>
        <pc:spChg chg="add mod">
          <ac:chgData name="Skinner, Nick" userId="3d6c9531-c66f-41c7-824b-bad869e2451f" providerId="ADAL" clId="{D92C828F-A99B-43D3-B381-31214B288F6B}" dt="2024-11-25T22:33:15.158" v="10050" actId="1076"/>
          <ac:spMkLst>
            <pc:docMk/>
            <pc:sldMk cId="346882817" sldId="344"/>
            <ac:spMk id="25" creationId="{755CA921-EB2B-3100-E9B0-34430F6BC258}"/>
          </ac:spMkLst>
        </pc:spChg>
        <pc:spChg chg="add mod">
          <ac:chgData name="Skinner, Nick" userId="3d6c9531-c66f-41c7-824b-bad869e2451f" providerId="ADAL" clId="{D92C828F-A99B-43D3-B381-31214B288F6B}" dt="2024-11-25T22:33:19.981" v="10052" actId="1076"/>
          <ac:spMkLst>
            <pc:docMk/>
            <pc:sldMk cId="346882817" sldId="344"/>
            <ac:spMk id="26" creationId="{0A3C258B-EC09-180C-4E3D-6C74A35D5895}"/>
          </ac:spMkLst>
        </pc:spChg>
        <pc:spChg chg="add mod">
          <ac:chgData name="Skinner, Nick" userId="3d6c9531-c66f-41c7-824b-bad869e2451f" providerId="ADAL" clId="{D92C828F-A99B-43D3-B381-31214B288F6B}" dt="2024-11-25T22:33:25.321" v="10054" actId="1076"/>
          <ac:spMkLst>
            <pc:docMk/>
            <pc:sldMk cId="346882817" sldId="344"/>
            <ac:spMk id="27" creationId="{9C33C0AB-B920-FBB3-6DDF-DB84510A80FD}"/>
          </ac:spMkLst>
        </pc:spChg>
        <pc:spChg chg="add mod">
          <ac:chgData name="Skinner, Nick" userId="3d6c9531-c66f-41c7-824b-bad869e2451f" providerId="ADAL" clId="{D92C828F-A99B-43D3-B381-31214B288F6B}" dt="2024-11-25T22:33:29.985" v="10056" actId="1076"/>
          <ac:spMkLst>
            <pc:docMk/>
            <pc:sldMk cId="346882817" sldId="344"/>
            <ac:spMk id="28" creationId="{54AD4D67-A25A-3A25-AF2A-C1D8FA79630A}"/>
          </ac:spMkLst>
        </pc:spChg>
        <pc:spChg chg="add mod">
          <ac:chgData name="Skinner, Nick" userId="3d6c9531-c66f-41c7-824b-bad869e2451f" providerId="ADAL" clId="{D92C828F-A99B-43D3-B381-31214B288F6B}" dt="2024-11-25T22:33:35.946" v="10058" actId="1076"/>
          <ac:spMkLst>
            <pc:docMk/>
            <pc:sldMk cId="346882817" sldId="344"/>
            <ac:spMk id="29" creationId="{66AA76FE-C071-8D10-E24A-7023B92C43AB}"/>
          </ac:spMkLst>
        </pc:spChg>
        <pc:spChg chg="add mod">
          <ac:chgData name="Skinner, Nick" userId="3d6c9531-c66f-41c7-824b-bad869e2451f" providerId="ADAL" clId="{D92C828F-A99B-43D3-B381-31214B288F6B}" dt="2024-11-25T22:33:39.771" v="10060" actId="1076"/>
          <ac:spMkLst>
            <pc:docMk/>
            <pc:sldMk cId="346882817" sldId="344"/>
            <ac:spMk id="30" creationId="{1C830298-60D4-8909-38F8-8617115807FC}"/>
          </ac:spMkLst>
        </pc:spChg>
        <pc:spChg chg="add mod">
          <ac:chgData name="Skinner, Nick" userId="3d6c9531-c66f-41c7-824b-bad869e2451f" providerId="ADAL" clId="{D92C828F-A99B-43D3-B381-31214B288F6B}" dt="2024-11-25T22:33:43.685" v="10062" actId="1076"/>
          <ac:spMkLst>
            <pc:docMk/>
            <pc:sldMk cId="346882817" sldId="344"/>
            <ac:spMk id="31" creationId="{FF87469F-A14C-0DA9-48EA-23B479A6B9A6}"/>
          </ac:spMkLst>
        </pc:spChg>
        <pc:spChg chg="add mod">
          <ac:chgData name="Skinner, Nick" userId="3d6c9531-c66f-41c7-824b-bad869e2451f" providerId="ADAL" clId="{D92C828F-A99B-43D3-B381-31214B288F6B}" dt="2024-11-25T22:33:47.355" v="10064" actId="1076"/>
          <ac:spMkLst>
            <pc:docMk/>
            <pc:sldMk cId="346882817" sldId="344"/>
            <ac:spMk id="32" creationId="{52AF74AD-9537-B842-3ADB-B8DC4EEB3511}"/>
          </ac:spMkLst>
        </pc:spChg>
        <pc:spChg chg="add mod">
          <ac:chgData name="Skinner, Nick" userId="3d6c9531-c66f-41c7-824b-bad869e2451f" providerId="ADAL" clId="{D92C828F-A99B-43D3-B381-31214B288F6B}" dt="2024-11-25T22:34:10.617" v="10066" actId="1076"/>
          <ac:spMkLst>
            <pc:docMk/>
            <pc:sldMk cId="346882817" sldId="344"/>
            <ac:spMk id="33" creationId="{02DFCAF7-4B4D-BE49-84ED-F95E9D2EF41E}"/>
          </ac:spMkLst>
        </pc:spChg>
        <pc:spChg chg="add mod">
          <ac:chgData name="Skinner, Nick" userId="3d6c9531-c66f-41c7-824b-bad869e2451f" providerId="ADAL" clId="{D92C828F-A99B-43D3-B381-31214B288F6B}" dt="2024-11-25T22:34:14.261" v="10068" actId="1076"/>
          <ac:spMkLst>
            <pc:docMk/>
            <pc:sldMk cId="346882817" sldId="344"/>
            <ac:spMk id="34" creationId="{541028B6-EEF1-3860-D9B1-BFF52717F895}"/>
          </ac:spMkLst>
        </pc:spChg>
        <pc:spChg chg="add del mod">
          <ac:chgData name="Skinner, Nick" userId="3d6c9531-c66f-41c7-824b-bad869e2451f" providerId="ADAL" clId="{D92C828F-A99B-43D3-B381-31214B288F6B}" dt="2024-11-25T22:34:30.136" v="10074" actId="21"/>
          <ac:spMkLst>
            <pc:docMk/>
            <pc:sldMk cId="346882817" sldId="344"/>
            <ac:spMk id="35" creationId="{0F6D3765-AAA9-DA5B-E86E-F4BBB51EF032}"/>
          </ac:spMkLst>
        </pc:spChg>
        <pc:spChg chg="add mod">
          <ac:chgData name="Skinner, Nick" userId="3d6c9531-c66f-41c7-824b-bad869e2451f" providerId="ADAL" clId="{D92C828F-A99B-43D3-B381-31214B288F6B}" dt="2024-11-25T22:34:28.239" v="10073" actId="1076"/>
          <ac:spMkLst>
            <pc:docMk/>
            <pc:sldMk cId="346882817" sldId="344"/>
            <ac:spMk id="36" creationId="{BAD8A4E0-E7EE-6EC5-DEF0-1E02960F9FEC}"/>
          </ac:spMkLst>
        </pc:spChg>
        <pc:spChg chg="add mod">
          <ac:chgData name="Skinner, Nick" userId="3d6c9531-c66f-41c7-824b-bad869e2451f" providerId="ADAL" clId="{D92C828F-A99B-43D3-B381-31214B288F6B}" dt="2024-11-25T22:34:34.592" v="10075"/>
          <ac:spMkLst>
            <pc:docMk/>
            <pc:sldMk cId="346882817" sldId="344"/>
            <ac:spMk id="37" creationId="{0F6D3765-AAA9-DA5B-E86E-F4BBB51EF032}"/>
          </ac:spMkLst>
        </pc:spChg>
        <pc:spChg chg="add del mod">
          <ac:chgData name="Skinner, Nick" userId="3d6c9531-c66f-41c7-824b-bad869e2451f" providerId="ADAL" clId="{D92C828F-A99B-43D3-B381-31214B288F6B}" dt="2024-11-25T22:34:48.521" v="10081" actId="478"/>
          <ac:spMkLst>
            <pc:docMk/>
            <pc:sldMk cId="346882817" sldId="344"/>
            <ac:spMk id="38" creationId="{671ED5DC-2265-9553-F4C5-EAFB6D0219D5}"/>
          </ac:spMkLst>
        </pc:spChg>
        <pc:spChg chg="add mod">
          <ac:chgData name="Skinner, Nick" userId="3d6c9531-c66f-41c7-824b-bad869e2451f" providerId="ADAL" clId="{D92C828F-A99B-43D3-B381-31214B288F6B}" dt="2024-11-25T22:34:47.177" v="10080" actId="1076"/>
          <ac:spMkLst>
            <pc:docMk/>
            <pc:sldMk cId="346882817" sldId="344"/>
            <ac:spMk id="39" creationId="{00BE746B-7E21-E683-BED9-E61B5A9468B4}"/>
          </ac:spMkLst>
        </pc:spChg>
        <pc:spChg chg="add mod">
          <ac:chgData name="Skinner, Nick" userId="3d6c9531-c66f-41c7-824b-bad869e2451f" providerId="ADAL" clId="{D92C828F-A99B-43D3-B381-31214B288F6B}" dt="2024-11-25T22:34:55.477" v="10083" actId="1076"/>
          <ac:spMkLst>
            <pc:docMk/>
            <pc:sldMk cId="346882817" sldId="344"/>
            <ac:spMk id="40" creationId="{309BB8F9-39EB-2464-A03C-F1C7FEA938EC}"/>
          </ac:spMkLst>
        </pc:spChg>
        <pc:spChg chg="add del mod">
          <ac:chgData name="Skinner, Nick" userId="3d6c9531-c66f-41c7-824b-bad869e2451f" providerId="ADAL" clId="{D92C828F-A99B-43D3-B381-31214B288F6B}" dt="2024-11-25T22:35:08.512" v="10086" actId="478"/>
          <ac:spMkLst>
            <pc:docMk/>
            <pc:sldMk cId="346882817" sldId="344"/>
            <ac:spMk id="41" creationId="{89A2A40F-A96E-7E5F-514C-B28B913B499D}"/>
          </ac:spMkLst>
        </pc:spChg>
        <pc:spChg chg="add mod">
          <ac:chgData name="Skinner, Nick" userId="3d6c9531-c66f-41c7-824b-bad869e2451f" providerId="ADAL" clId="{D92C828F-A99B-43D3-B381-31214B288F6B}" dt="2024-11-25T22:35:14.873" v="10088" actId="1076"/>
          <ac:spMkLst>
            <pc:docMk/>
            <pc:sldMk cId="346882817" sldId="344"/>
            <ac:spMk id="42" creationId="{683C53B8-276E-096E-9655-455485E63741}"/>
          </ac:spMkLst>
        </pc:spChg>
        <pc:spChg chg="add mod">
          <ac:chgData name="Skinner, Nick" userId="3d6c9531-c66f-41c7-824b-bad869e2451f" providerId="ADAL" clId="{D92C828F-A99B-43D3-B381-31214B288F6B}" dt="2024-11-25T22:35:19.463" v="10090" actId="1076"/>
          <ac:spMkLst>
            <pc:docMk/>
            <pc:sldMk cId="346882817" sldId="344"/>
            <ac:spMk id="43" creationId="{4C597972-B98E-16A0-2D6D-4E693CA59662}"/>
          </ac:spMkLst>
        </pc:spChg>
        <pc:spChg chg="add mod">
          <ac:chgData name="Skinner, Nick" userId="3d6c9531-c66f-41c7-824b-bad869e2451f" providerId="ADAL" clId="{D92C828F-A99B-43D3-B381-31214B288F6B}" dt="2024-11-25T22:35:23.532" v="10092" actId="1076"/>
          <ac:spMkLst>
            <pc:docMk/>
            <pc:sldMk cId="346882817" sldId="344"/>
            <ac:spMk id="44" creationId="{11B29A96-33F0-13A0-C01C-F5327F646D01}"/>
          </ac:spMkLst>
        </pc:spChg>
        <pc:spChg chg="add mod">
          <ac:chgData name="Skinner, Nick" userId="3d6c9531-c66f-41c7-824b-bad869e2451f" providerId="ADAL" clId="{D92C828F-A99B-43D3-B381-31214B288F6B}" dt="2024-11-25T22:35:34.153" v="10094" actId="1076"/>
          <ac:spMkLst>
            <pc:docMk/>
            <pc:sldMk cId="346882817" sldId="344"/>
            <ac:spMk id="45" creationId="{B0A6A48D-8217-D92F-A900-9259E731CEFB}"/>
          </ac:spMkLst>
        </pc:spChg>
        <pc:spChg chg="add mod">
          <ac:chgData name="Skinner, Nick" userId="3d6c9531-c66f-41c7-824b-bad869e2451f" providerId="ADAL" clId="{D92C828F-A99B-43D3-B381-31214B288F6B}" dt="2024-11-25T22:35:39.007" v="10096" actId="1076"/>
          <ac:spMkLst>
            <pc:docMk/>
            <pc:sldMk cId="346882817" sldId="344"/>
            <ac:spMk id="46" creationId="{23C465F2-DBD3-EE13-96E5-1F54A22A8637}"/>
          </ac:spMkLst>
        </pc:spChg>
        <pc:spChg chg="add mod">
          <ac:chgData name="Skinner, Nick" userId="3d6c9531-c66f-41c7-824b-bad869e2451f" providerId="ADAL" clId="{D92C828F-A99B-43D3-B381-31214B288F6B}" dt="2024-11-25T22:35:42.889" v="10098" actId="1076"/>
          <ac:spMkLst>
            <pc:docMk/>
            <pc:sldMk cId="346882817" sldId="344"/>
            <ac:spMk id="47" creationId="{766B0C2A-B2E4-8B53-1D73-2B5808E89E13}"/>
          </ac:spMkLst>
        </pc:spChg>
        <pc:spChg chg="add del mod">
          <ac:chgData name="Skinner, Nick" userId="3d6c9531-c66f-41c7-824b-bad869e2451f" providerId="ADAL" clId="{D92C828F-A99B-43D3-B381-31214B288F6B}" dt="2024-11-25T22:35:57.307" v="10103" actId="478"/>
          <ac:spMkLst>
            <pc:docMk/>
            <pc:sldMk cId="346882817" sldId="344"/>
            <ac:spMk id="48" creationId="{3FC5A39E-7E9C-9DF6-D5D6-69FBA15C9692}"/>
          </ac:spMkLst>
        </pc:spChg>
        <pc:spChg chg="add mod">
          <ac:chgData name="Skinner, Nick" userId="3d6c9531-c66f-41c7-824b-bad869e2451f" providerId="ADAL" clId="{D92C828F-A99B-43D3-B381-31214B288F6B}" dt="2024-11-25T22:35:56.227" v="10102" actId="1076"/>
          <ac:spMkLst>
            <pc:docMk/>
            <pc:sldMk cId="346882817" sldId="344"/>
            <ac:spMk id="49" creationId="{7C1991BF-A759-66FD-8FA3-ABE8C40EC31C}"/>
          </ac:spMkLst>
        </pc:spChg>
        <pc:spChg chg="add mod">
          <ac:chgData name="Skinner, Nick" userId="3d6c9531-c66f-41c7-824b-bad869e2451f" providerId="ADAL" clId="{D92C828F-A99B-43D3-B381-31214B288F6B}" dt="2024-11-25T22:36:03.296" v="10105" actId="1076"/>
          <ac:spMkLst>
            <pc:docMk/>
            <pc:sldMk cId="346882817" sldId="344"/>
            <ac:spMk id="50" creationId="{658F1935-CD9C-FF45-5DF8-231CDA290C23}"/>
          </ac:spMkLst>
        </pc:spChg>
        <pc:picChg chg="add del mod">
          <ac:chgData name="Skinner, Nick" userId="3d6c9531-c66f-41c7-824b-bad869e2451f" providerId="ADAL" clId="{D92C828F-A99B-43D3-B381-31214B288F6B}" dt="2024-11-25T22:32:35.191" v="10032" actId="478"/>
          <ac:picMkLst>
            <pc:docMk/>
            <pc:sldMk cId="346882817" sldId="344"/>
            <ac:picMk id="4" creationId="{F3DA89D3-7ABA-182E-7A91-200E5923B53B}"/>
          </ac:picMkLst>
        </pc:picChg>
        <pc:picChg chg="add mod ord">
          <ac:chgData name="Skinner, Nick" userId="3d6c9531-c66f-41c7-824b-bad869e2451f" providerId="ADAL" clId="{D92C828F-A99B-43D3-B381-31214B288F6B}" dt="2024-11-25T22:32:48.526" v="10045" actId="1038"/>
          <ac:picMkLst>
            <pc:docMk/>
            <pc:sldMk cId="346882817" sldId="344"/>
            <ac:picMk id="23" creationId="{53A9C61D-0C44-B29A-2D11-2FAF8D680792}"/>
          </ac:picMkLst>
        </pc:picChg>
      </pc:sldChg>
      <pc:sldChg chg="addSp delSp modSp add mod">
        <pc:chgData name="Skinner, Nick" userId="3d6c9531-c66f-41c7-824b-bad869e2451f" providerId="ADAL" clId="{D92C828F-A99B-43D3-B381-31214B288F6B}" dt="2024-11-25T22:31:19.103" v="10014" actId="20577"/>
        <pc:sldMkLst>
          <pc:docMk/>
          <pc:sldMk cId="1780337220" sldId="345"/>
        </pc:sldMkLst>
        <pc:spChg chg="mod">
          <ac:chgData name="Skinner, Nick" userId="3d6c9531-c66f-41c7-824b-bad869e2451f" providerId="ADAL" clId="{D92C828F-A99B-43D3-B381-31214B288F6B}" dt="2024-11-25T22:28:00.772" v="9898" actId="20577"/>
          <ac:spMkLst>
            <pc:docMk/>
            <pc:sldMk cId="1780337220" sldId="345"/>
            <ac:spMk id="2" creationId="{7E5632EE-8828-EEF5-C14D-0B6DC51FAB6C}"/>
          </ac:spMkLst>
        </pc:spChg>
        <pc:spChg chg="add mod">
          <ac:chgData name="Skinner, Nick" userId="3d6c9531-c66f-41c7-824b-bad869e2451f" providerId="ADAL" clId="{D92C828F-A99B-43D3-B381-31214B288F6B}" dt="2024-11-25T22:28:14.395" v="9901" actId="1076"/>
          <ac:spMkLst>
            <pc:docMk/>
            <pc:sldMk cId="1780337220" sldId="345"/>
            <ac:spMk id="3" creationId="{90362370-CECC-FEAB-4FE2-DC87FB777246}"/>
          </ac:spMkLst>
        </pc:spChg>
        <pc:spChg chg="add mod">
          <ac:chgData name="Skinner, Nick" userId="3d6c9531-c66f-41c7-824b-bad869e2451f" providerId="ADAL" clId="{D92C828F-A99B-43D3-B381-31214B288F6B}" dt="2024-11-25T22:28:57.129" v="9924" actId="207"/>
          <ac:spMkLst>
            <pc:docMk/>
            <pc:sldMk cId="1780337220" sldId="345"/>
            <ac:spMk id="4" creationId="{B24608AE-908F-CFC9-F569-31D78BEC2BC5}"/>
          </ac:spMkLst>
        </pc:spChg>
        <pc:spChg chg="del">
          <ac:chgData name="Skinner, Nick" userId="3d6c9531-c66f-41c7-824b-bad869e2451f" providerId="ADAL" clId="{D92C828F-A99B-43D3-B381-31214B288F6B}" dt="2024-11-25T22:28:19.592" v="9902" actId="478"/>
          <ac:spMkLst>
            <pc:docMk/>
            <pc:sldMk cId="1780337220" sldId="345"/>
            <ac:spMk id="6" creationId="{9123ADE0-3FBC-D525-9C6F-4A81427B26CF}"/>
          </ac:spMkLst>
        </pc:spChg>
        <pc:spChg chg="del">
          <ac:chgData name="Skinner, Nick" userId="3d6c9531-c66f-41c7-824b-bad869e2451f" providerId="ADAL" clId="{D92C828F-A99B-43D3-B381-31214B288F6B}" dt="2024-11-25T22:28:26.102" v="9906" actId="478"/>
          <ac:spMkLst>
            <pc:docMk/>
            <pc:sldMk cId="1780337220" sldId="345"/>
            <ac:spMk id="7" creationId="{C345A982-E577-6146-39D0-45EA9F63E0A8}"/>
          </ac:spMkLst>
        </pc:spChg>
        <pc:spChg chg="add del">
          <ac:chgData name="Skinner, Nick" userId="3d6c9531-c66f-41c7-824b-bad869e2451f" providerId="ADAL" clId="{D92C828F-A99B-43D3-B381-31214B288F6B}" dt="2024-11-25T22:29:01.994" v="9927" actId="478"/>
          <ac:spMkLst>
            <pc:docMk/>
            <pc:sldMk cId="1780337220" sldId="345"/>
            <ac:spMk id="8" creationId="{F17A4E33-EE35-289A-86E3-510C4FD5FAEA}"/>
          </ac:spMkLst>
        </pc:spChg>
        <pc:spChg chg="del">
          <ac:chgData name="Skinner, Nick" userId="3d6c9531-c66f-41c7-824b-bad869e2451f" providerId="ADAL" clId="{D92C828F-A99B-43D3-B381-31214B288F6B}" dt="2024-11-25T22:29:21.398" v="9938" actId="478"/>
          <ac:spMkLst>
            <pc:docMk/>
            <pc:sldMk cId="1780337220" sldId="345"/>
            <ac:spMk id="9" creationId="{9F75A24B-FAC1-AF95-77B2-D15CA9E7A378}"/>
          </ac:spMkLst>
        </pc:spChg>
        <pc:spChg chg="del">
          <ac:chgData name="Skinner, Nick" userId="3d6c9531-c66f-41c7-824b-bad869e2451f" providerId="ADAL" clId="{D92C828F-A99B-43D3-B381-31214B288F6B}" dt="2024-11-25T22:29:29.229" v="9942" actId="478"/>
          <ac:spMkLst>
            <pc:docMk/>
            <pc:sldMk cId="1780337220" sldId="345"/>
            <ac:spMk id="10" creationId="{D96D5D67-4181-406C-47B0-1E12DB06F6D7}"/>
          </ac:spMkLst>
        </pc:spChg>
        <pc:spChg chg="del">
          <ac:chgData name="Skinner, Nick" userId="3d6c9531-c66f-41c7-824b-bad869e2451f" providerId="ADAL" clId="{D92C828F-A99B-43D3-B381-31214B288F6B}" dt="2024-11-25T22:29:37.280" v="9946" actId="478"/>
          <ac:spMkLst>
            <pc:docMk/>
            <pc:sldMk cId="1780337220" sldId="345"/>
            <ac:spMk id="11" creationId="{E3FA9421-BF52-A58D-7C9F-91BBDAC16377}"/>
          </ac:spMkLst>
        </pc:spChg>
        <pc:spChg chg="del">
          <ac:chgData name="Skinner, Nick" userId="3d6c9531-c66f-41c7-824b-bad869e2451f" providerId="ADAL" clId="{D92C828F-A99B-43D3-B381-31214B288F6B}" dt="2024-11-25T22:30:12.439" v="9951" actId="478"/>
          <ac:spMkLst>
            <pc:docMk/>
            <pc:sldMk cId="1780337220" sldId="345"/>
            <ac:spMk id="12" creationId="{85744257-CB7A-593D-D385-A8701E735A05}"/>
          </ac:spMkLst>
        </pc:spChg>
        <pc:spChg chg="add mod">
          <ac:chgData name="Skinner, Nick" userId="3d6c9531-c66f-41c7-824b-bad869e2451f" providerId="ADAL" clId="{D92C828F-A99B-43D3-B381-31214B288F6B}" dt="2024-11-25T22:29:08.393" v="9931" actId="20577"/>
          <ac:spMkLst>
            <pc:docMk/>
            <pc:sldMk cId="1780337220" sldId="345"/>
            <ac:spMk id="13" creationId="{F6DC94D4-24DF-F23F-8628-10DC72CC1A82}"/>
          </ac:spMkLst>
        </pc:spChg>
        <pc:spChg chg="add mod">
          <ac:chgData name="Skinner, Nick" userId="3d6c9531-c66f-41c7-824b-bad869e2451f" providerId="ADAL" clId="{D92C828F-A99B-43D3-B381-31214B288F6B}" dt="2024-11-25T22:29:14.405" v="9934" actId="207"/>
          <ac:spMkLst>
            <pc:docMk/>
            <pc:sldMk cId="1780337220" sldId="345"/>
            <ac:spMk id="15" creationId="{6A89CE44-523C-C93A-0A61-A593C161FD03}"/>
          </ac:spMkLst>
        </pc:spChg>
        <pc:spChg chg="add mod">
          <ac:chgData name="Skinner, Nick" userId="3d6c9531-c66f-41c7-824b-bad869e2451f" providerId="ADAL" clId="{D92C828F-A99B-43D3-B381-31214B288F6B}" dt="2024-11-25T22:29:25.109" v="9939" actId="207"/>
          <ac:spMkLst>
            <pc:docMk/>
            <pc:sldMk cId="1780337220" sldId="345"/>
            <ac:spMk id="16" creationId="{31879FCC-29A3-EA37-6A44-342DA64A180A}"/>
          </ac:spMkLst>
        </pc:spChg>
        <pc:spChg chg="add mod">
          <ac:chgData name="Skinner, Nick" userId="3d6c9531-c66f-41c7-824b-bad869e2451f" providerId="ADAL" clId="{D92C828F-A99B-43D3-B381-31214B288F6B}" dt="2024-11-25T22:29:33.326" v="9943" actId="207"/>
          <ac:spMkLst>
            <pc:docMk/>
            <pc:sldMk cId="1780337220" sldId="345"/>
            <ac:spMk id="18" creationId="{7162B403-07D7-B926-388A-F192D0CFD919}"/>
          </ac:spMkLst>
        </pc:spChg>
        <pc:spChg chg="add mod">
          <ac:chgData name="Skinner, Nick" userId="3d6c9531-c66f-41c7-824b-bad869e2451f" providerId="ADAL" clId="{D92C828F-A99B-43D3-B381-31214B288F6B}" dt="2024-11-25T22:30:08.444" v="9949" actId="207"/>
          <ac:spMkLst>
            <pc:docMk/>
            <pc:sldMk cId="1780337220" sldId="345"/>
            <ac:spMk id="20" creationId="{DA015860-3B80-4967-A144-58A68BB60C9B}"/>
          </ac:spMkLst>
        </pc:spChg>
        <pc:spChg chg="add mod">
          <ac:chgData name="Skinner, Nick" userId="3d6c9531-c66f-41c7-824b-bad869e2451f" providerId="ADAL" clId="{D92C828F-A99B-43D3-B381-31214B288F6B}" dt="2024-11-25T22:30:23.107" v="9952" actId="207"/>
          <ac:spMkLst>
            <pc:docMk/>
            <pc:sldMk cId="1780337220" sldId="345"/>
            <ac:spMk id="22" creationId="{381AF754-903B-6FDC-151C-C570D1A8214C}"/>
          </ac:spMkLst>
        </pc:spChg>
        <pc:spChg chg="del">
          <ac:chgData name="Skinner, Nick" userId="3d6c9531-c66f-41c7-824b-bad869e2451f" providerId="ADAL" clId="{D92C828F-A99B-43D3-B381-31214B288F6B}" dt="2024-11-25T22:29:16.900" v="9935" actId="478"/>
          <ac:spMkLst>
            <pc:docMk/>
            <pc:sldMk cId="1780337220" sldId="345"/>
            <ac:spMk id="34" creationId="{2B17FAD3-8A56-F0A9-054B-73E23AB545A6}"/>
          </ac:spMkLst>
        </pc:spChg>
        <pc:spChg chg="mod">
          <ac:chgData name="Skinner, Nick" userId="3d6c9531-c66f-41c7-824b-bad869e2451f" providerId="ADAL" clId="{D92C828F-A99B-43D3-B381-31214B288F6B}" dt="2024-11-25T22:31:19.103" v="10014" actId="20577"/>
          <ac:spMkLst>
            <pc:docMk/>
            <pc:sldMk cId="1780337220" sldId="345"/>
            <ac:spMk id="47" creationId="{7B0D498F-DF1B-0DCB-597F-BCDC6AF058BB}"/>
          </ac:spMkLst>
        </pc:spChg>
        <pc:cxnChg chg="del">
          <ac:chgData name="Skinner, Nick" userId="3d6c9531-c66f-41c7-824b-bad869e2451f" providerId="ADAL" clId="{D92C828F-A99B-43D3-B381-31214B288F6B}" dt="2024-11-25T22:28:25.173" v="9905" actId="478"/>
          <ac:cxnSpMkLst>
            <pc:docMk/>
            <pc:sldMk cId="1780337220" sldId="345"/>
            <ac:cxnSpMk id="14" creationId="{3AEBFE35-0AC9-4997-6ABE-B4E32A0A82A3}"/>
          </ac:cxnSpMkLst>
        </pc:cxnChg>
        <pc:cxnChg chg="add del">
          <ac:chgData name="Skinner, Nick" userId="3d6c9531-c66f-41c7-824b-bad869e2451f" providerId="ADAL" clId="{D92C828F-A99B-43D3-B381-31214B288F6B}" dt="2024-11-25T22:28:36.302" v="9916" actId="478"/>
          <ac:cxnSpMkLst>
            <pc:docMk/>
            <pc:sldMk cId="1780337220" sldId="345"/>
            <ac:cxnSpMk id="17" creationId="{F9807073-B00D-EB5C-FA48-FD9200403D81}"/>
          </ac:cxnSpMkLst>
        </pc:cxnChg>
        <pc:cxnChg chg="add del">
          <ac:chgData name="Skinner, Nick" userId="3d6c9531-c66f-41c7-824b-bad869e2451f" providerId="ADAL" clId="{D92C828F-A99B-43D3-B381-31214B288F6B}" dt="2024-11-25T22:28:35.663" v="9915" actId="478"/>
          <ac:cxnSpMkLst>
            <pc:docMk/>
            <pc:sldMk cId="1780337220" sldId="345"/>
            <ac:cxnSpMk id="19" creationId="{FF6B4670-5752-1FB3-4CD1-F89E0263A2E0}"/>
          </ac:cxnSpMkLst>
        </pc:cxnChg>
        <pc:cxnChg chg="del">
          <ac:chgData name="Skinner, Nick" userId="3d6c9531-c66f-41c7-824b-bad869e2451f" providerId="ADAL" clId="{D92C828F-A99B-43D3-B381-31214B288F6B}" dt="2024-11-25T22:28:37.975" v="9918" actId="478"/>
          <ac:cxnSpMkLst>
            <pc:docMk/>
            <pc:sldMk cId="1780337220" sldId="345"/>
            <ac:cxnSpMk id="21" creationId="{D09916EB-23F9-EB1B-90FB-0F75667FBA2B}"/>
          </ac:cxnSpMkLst>
        </pc:cxnChg>
        <pc:cxnChg chg="del">
          <ac:chgData name="Skinner, Nick" userId="3d6c9531-c66f-41c7-824b-bad869e2451f" providerId="ADAL" clId="{D92C828F-A99B-43D3-B381-31214B288F6B}" dt="2024-11-25T22:28:39.291" v="9920" actId="478"/>
          <ac:cxnSpMkLst>
            <pc:docMk/>
            <pc:sldMk cId="1780337220" sldId="345"/>
            <ac:cxnSpMk id="28" creationId="{8B61BE85-B6F3-766E-516B-A9F8A101668B}"/>
          </ac:cxnSpMkLst>
        </pc:cxnChg>
        <pc:cxnChg chg="del">
          <ac:chgData name="Skinner, Nick" userId="3d6c9531-c66f-41c7-824b-bad869e2451f" providerId="ADAL" clId="{D92C828F-A99B-43D3-B381-31214B288F6B}" dt="2024-11-25T22:28:38.616" v="9919" actId="478"/>
          <ac:cxnSpMkLst>
            <pc:docMk/>
            <pc:sldMk cId="1780337220" sldId="345"/>
            <ac:cxnSpMk id="31" creationId="{6107A2A6-D8CE-0F46-9420-7FCED95B7B4F}"/>
          </ac:cxnSpMkLst>
        </pc:cxnChg>
        <pc:cxnChg chg="add del">
          <ac:chgData name="Skinner, Nick" userId="3d6c9531-c66f-41c7-824b-bad869e2451f" providerId="ADAL" clId="{D92C828F-A99B-43D3-B381-31214B288F6B}" dt="2024-11-25T22:28:37.253" v="9917" actId="478"/>
          <ac:cxnSpMkLst>
            <pc:docMk/>
            <pc:sldMk cId="1780337220" sldId="345"/>
            <ac:cxnSpMk id="35" creationId="{D0C28D14-DAF5-B28D-457E-A9FDDB85D9E9}"/>
          </ac:cxnSpMkLst>
        </pc:cxnChg>
      </pc:sldChg>
    </pc:docChg>
  </pc:docChgLst>
  <pc:docChgLst>
    <pc:chgData name="Skinner, Nick" userId="S::nicholas.skinner@ndus.edu::3d6c9531-c66f-41c7-824b-bad869e2451f" providerId="AD" clId="Web-{E64F2987-225F-4B03-8482-E436673C3F73}"/>
    <pc:docChg chg="addSld modSld">
      <pc:chgData name="Skinner, Nick" userId="S::nicholas.skinner@ndus.edu::3d6c9531-c66f-41c7-824b-bad869e2451f" providerId="AD" clId="Web-{E64F2987-225F-4B03-8482-E436673C3F73}" dt="2024-11-24T11:21:13.173" v="1737" actId="20577"/>
      <pc:docMkLst>
        <pc:docMk/>
      </pc:docMkLst>
      <pc:sldChg chg="addSp modSp">
        <pc:chgData name="Skinner, Nick" userId="S::nicholas.skinner@ndus.edu::3d6c9531-c66f-41c7-824b-bad869e2451f" providerId="AD" clId="Web-{E64F2987-225F-4B03-8482-E436673C3F73}" dt="2024-11-24T11:06:23.323" v="1243" actId="20577"/>
        <pc:sldMkLst>
          <pc:docMk/>
          <pc:sldMk cId="0" sldId="256"/>
        </pc:sldMkLst>
        <pc:spChg chg="mod">
          <ac:chgData name="Skinner, Nick" userId="S::nicholas.skinner@ndus.edu::3d6c9531-c66f-41c7-824b-bad869e2451f" providerId="AD" clId="Web-{E64F2987-225F-4B03-8482-E436673C3F73}" dt="2024-11-24T11:06:23.323" v="1243" actId="20577"/>
          <ac:spMkLst>
            <pc:docMk/>
            <pc:sldMk cId="0" sldId="256"/>
            <ac:spMk id="3" creationId="{00000000-0000-0000-0000-000000000000}"/>
          </ac:spMkLst>
        </pc:spChg>
        <pc:spChg chg="add mod">
          <ac:chgData name="Skinner, Nick" userId="S::nicholas.skinner@ndus.edu::3d6c9531-c66f-41c7-824b-bad869e2451f" providerId="AD" clId="Web-{E64F2987-225F-4B03-8482-E436673C3F73}" dt="2024-11-24T11:05:56.197" v="1217" actId="20577"/>
          <ac:spMkLst>
            <pc:docMk/>
            <pc:sldMk cId="0" sldId="256"/>
            <ac:spMk id="5" creationId="{DBEE98BA-E51B-7956-FD14-0106D162A091}"/>
          </ac:spMkLst>
        </pc:spChg>
      </pc:sldChg>
      <pc:sldChg chg="modSp">
        <pc:chgData name="Skinner, Nick" userId="S::nicholas.skinner@ndus.edu::3d6c9531-c66f-41c7-824b-bad869e2451f" providerId="AD" clId="Web-{E64F2987-225F-4B03-8482-E436673C3F73}" dt="2024-11-24T10:22:55.118" v="1034" actId="20577"/>
        <pc:sldMkLst>
          <pc:docMk/>
          <pc:sldMk cId="0" sldId="257"/>
        </pc:sldMkLst>
        <pc:spChg chg="mod">
          <ac:chgData name="Skinner, Nick" userId="S::nicholas.skinner@ndus.edu::3d6c9531-c66f-41c7-824b-bad869e2451f" providerId="AD" clId="Web-{E64F2987-225F-4B03-8482-E436673C3F73}" dt="2024-11-24T10:22:55.118" v="1034" actId="20577"/>
          <ac:spMkLst>
            <pc:docMk/>
            <pc:sldMk cId="0" sldId="257"/>
            <ac:spMk id="35" creationId="{00000000-0000-0000-0000-000000000000}"/>
          </ac:spMkLst>
        </pc:spChg>
      </pc:sldChg>
      <pc:sldChg chg="mod modShow">
        <pc:chgData name="Skinner, Nick" userId="S::nicholas.skinner@ndus.edu::3d6c9531-c66f-41c7-824b-bad869e2451f" providerId="AD" clId="Web-{E64F2987-225F-4B03-8482-E436673C3F73}" dt="2024-11-24T10:02:48.235" v="0"/>
        <pc:sldMkLst>
          <pc:docMk/>
          <pc:sldMk cId="0" sldId="260"/>
        </pc:sldMkLst>
      </pc:sldChg>
      <pc:sldChg chg="modSp mod modShow">
        <pc:chgData name="Skinner, Nick" userId="S::nicholas.skinner@ndus.edu::3d6c9531-c66f-41c7-824b-bad869e2451f" providerId="AD" clId="Web-{E64F2987-225F-4B03-8482-E436673C3F73}" dt="2024-11-24T10:03:25.564" v="10"/>
        <pc:sldMkLst>
          <pc:docMk/>
          <pc:sldMk cId="0" sldId="261"/>
        </pc:sldMkLst>
        <pc:graphicFrameChg chg="modGraphic">
          <ac:chgData name="Skinner, Nick" userId="S::nicholas.skinner@ndus.edu::3d6c9531-c66f-41c7-824b-bad869e2451f" providerId="AD" clId="Web-{E64F2987-225F-4B03-8482-E436673C3F73}" dt="2024-11-24T10:03:17.392" v="8" actId="20577"/>
          <ac:graphicFrameMkLst>
            <pc:docMk/>
            <pc:sldMk cId="0" sldId="261"/>
            <ac:graphicFrameMk id="195" creationId="{00000000-0000-0000-0000-000000000000}"/>
          </ac:graphicFrameMkLst>
        </pc:graphicFrameChg>
      </pc:sldChg>
      <pc:sldChg chg="mod modShow">
        <pc:chgData name="Skinner, Nick" userId="S::nicholas.skinner@ndus.edu::3d6c9531-c66f-41c7-824b-bad869e2451f" providerId="AD" clId="Web-{E64F2987-225F-4B03-8482-E436673C3F73}" dt="2024-11-24T10:23:21.291" v="1036"/>
        <pc:sldMkLst>
          <pc:docMk/>
          <pc:sldMk cId="0" sldId="280"/>
        </pc:sldMkLst>
      </pc:sldChg>
      <pc:sldChg chg="mod modShow">
        <pc:chgData name="Skinner, Nick" userId="S::nicholas.skinner@ndus.edu::3d6c9531-c66f-41c7-824b-bad869e2451f" providerId="AD" clId="Web-{E64F2987-225F-4B03-8482-E436673C3F73}" dt="2024-11-24T10:06:33.943" v="214"/>
        <pc:sldMkLst>
          <pc:docMk/>
          <pc:sldMk cId="0" sldId="283"/>
        </pc:sldMkLst>
      </pc:sldChg>
      <pc:sldChg chg="mod modShow">
        <pc:chgData name="Skinner, Nick" userId="S::nicholas.skinner@ndus.edu::3d6c9531-c66f-41c7-824b-bad869e2451f" providerId="AD" clId="Web-{E64F2987-225F-4B03-8482-E436673C3F73}" dt="2024-11-24T10:23:36.494" v="1037"/>
        <pc:sldMkLst>
          <pc:docMk/>
          <pc:sldMk cId="0" sldId="284"/>
        </pc:sldMkLst>
      </pc:sldChg>
      <pc:sldChg chg="modSp mod modShow">
        <pc:chgData name="Skinner, Nick" userId="S::nicholas.skinner@ndus.edu::3d6c9531-c66f-41c7-824b-bad869e2451f" providerId="AD" clId="Web-{E64F2987-225F-4B03-8482-E436673C3F73}" dt="2024-11-24T11:13:30.029" v="1585"/>
        <pc:sldMkLst>
          <pc:docMk/>
          <pc:sldMk cId="0" sldId="286"/>
        </pc:sldMkLst>
        <pc:spChg chg="mod">
          <ac:chgData name="Skinner, Nick" userId="S::nicholas.skinner@ndus.edu::3d6c9531-c66f-41c7-824b-bad869e2451f" providerId="AD" clId="Web-{E64F2987-225F-4B03-8482-E436673C3F73}" dt="2024-11-24T11:13:14.935" v="1584" actId="20577"/>
          <ac:spMkLst>
            <pc:docMk/>
            <pc:sldMk cId="0" sldId="286"/>
            <ac:spMk id="3" creationId="{00000000-0000-0000-0000-000000000000}"/>
          </ac:spMkLst>
        </pc:spChg>
      </pc:sldChg>
      <pc:sldChg chg="modSp mod modShow">
        <pc:chgData name="Skinner, Nick" userId="S::nicholas.skinner@ndus.edu::3d6c9531-c66f-41c7-824b-bad869e2451f" providerId="AD" clId="Web-{E64F2987-225F-4B03-8482-E436673C3F73}" dt="2024-11-24T11:13:55.818" v="1595" actId="1076"/>
        <pc:sldMkLst>
          <pc:docMk/>
          <pc:sldMk cId="0" sldId="287"/>
        </pc:sldMkLst>
        <pc:spChg chg="mod">
          <ac:chgData name="Skinner, Nick" userId="S::nicholas.skinner@ndus.edu::3d6c9531-c66f-41c7-824b-bad869e2451f" providerId="AD" clId="Web-{E64F2987-225F-4B03-8482-E436673C3F73}" dt="2024-11-24T11:13:55.818" v="1595" actId="1076"/>
          <ac:spMkLst>
            <pc:docMk/>
            <pc:sldMk cId="0" sldId="287"/>
            <ac:spMk id="2" creationId="{00000000-0000-0000-0000-000000000000}"/>
          </ac:spMkLst>
        </pc:spChg>
      </pc:sldChg>
      <pc:sldChg chg="mod modShow">
        <pc:chgData name="Skinner, Nick" userId="S::nicholas.skinner@ndus.edu::3d6c9531-c66f-41c7-824b-bad869e2451f" providerId="AD" clId="Web-{E64F2987-225F-4B03-8482-E436673C3F73}" dt="2024-11-24T10:06:47.928" v="218"/>
        <pc:sldMkLst>
          <pc:docMk/>
          <pc:sldMk cId="0" sldId="288"/>
        </pc:sldMkLst>
      </pc:sldChg>
      <pc:sldChg chg="mod modShow">
        <pc:chgData name="Skinner, Nick" userId="S::nicholas.skinner@ndus.edu::3d6c9531-c66f-41c7-824b-bad869e2451f" providerId="AD" clId="Web-{E64F2987-225F-4B03-8482-E436673C3F73}" dt="2024-11-24T10:07:02.225" v="219"/>
        <pc:sldMkLst>
          <pc:docMk/>
          <pc:sldMk cId="0" sldId="291"/>
        </pc:sldMkLst>
      </pc:sldChg>
      <pc:sldChg chg="addSp delSp modSp">
        <pc:chgData name="Skinner, Nick" userId="S::nicholas.skinner@ndus.edu::3d6c9531-c66f-41c7-824b-bad869e2451f" providerId="AD" clId="Web-{E64F2987-225F-4B03-8482-E436673C3F73}" dt="2024-11-24T11:14:42.915" v="1610" actId="20577"/>
        <pc:sldMkLst>
          <pc:docMk/>
          <pc:sldMk cId="0" sldId="292"/>
        </pc:sldMkLst>
        <pc:spChg chg="del mod">
          <ac:chgData name="Skinner, Nick" userId="S::nicholas.skinner@ndus.edu::3d6c9531-c66f-41c7-824b-bad869e2451f" providerId="AD" clId="Web-{E64F2987-225F-4B03-8482-E436673C3F73}" dt="2024-11-24T10:07:42.039" v="246"/>
          <ac:spMkLst>
            <pc:docMk/>
            <pc:sldMk cId="0" sldId="292"/>
            <ac:spMk id="3" creationId="{00000000-0000-0000-0000-000000000000}"/>
          </ac:spMkLst>
        </pc:spChg>
        <pc:graphicFrameChg chg="add mod ord modGraphic">
          <ac:chgData name="Skinner, Nick" userId="S::nicholas.skinner@ndus.edu::3d6c9531-c66f-41c7-824b-bad869e2451f" providerId="AD" clId="Web-{E64F2987-225F-4B03-8482-E436673C3F73}" dt="2024-11-24T11:14:42.915" v="1610" actId="20577"/>
          <ac:graphicFrameMkLst>
            <pc:docMk/>
            <pc:sldMk cId="0" sldId="292"/>
            <ac:graphicFrameMk id="13" creationId="{3ADAC3BF-C931-CFA9-77B7-C7C263D54742}"/>
          </ac:graphicFrameMkLst>
        </pc:graphicFrameChg>
      </pc:sldChg>
      <pc:sldChg chg="addSp delSp modSp">
        <pc:chgData name="Skinner, Nick" userId="S::nicholas.skinner@ndus.edu::3d6c9531-c66f-41c7-824b-bad869e2451f" providerId="AD" clId="Web-{E64F2987-225F-4B03-8482-E436673C3F73}" dt="2024-11-24T11:09:17.880" v="1352" actId="20577"/>
        <pc:sldMkLst>
          <pc:docMk/>
          <pc:sldMk cId="0" sldId="293"/>
        </pc:sldMkLst>
        <pc:spChg chg="del">
          <ac:chgData name="Skinner, Nick" userId="S::nicholas.skinner@ndus.edu::3d6c9531-c66f-41c7-824b-bad869e2451f" providerId="AD" clId="Web-{E64F2987-225F-4B03-8482-E436673C3F73}" dt="2024-11-24T10:11:25.845" v="649"/>
          <ac:spMkLst>
            <pc:docMk/>
            <pc:sldMk cId="0" sldId="293"/>
            <ac:spMk id="3" creationId="{00000000-0000-0000-0000-000000000000}"/>
          </ac:spMkLst>
        </pc:spChg>
        <pc:graphicFrameChg chg="add mod ord modGraphic">
          <ac:chgData name="Skinner, Nick" userId="S::nicholas.skinner@ndus.edu::3d6c9531-c66f-41c7-824b-bad869e2451f" providerId="AD" clId="Web-{E64F2987-225F-4B03-8482-E436673C3F73}" dt="2024-11-24T11:09:17.880" v="1352" actId="20577"/>
          <ac:graphicFrameMkLst>
            <pc:docMk/>
            <pc:sldMk cId="0" sldId="293"/>
            <ac:graphicFrameMk id="21" creationId="{CEF3E24D-9F14-C6F2-572D-EFEA7B16725E}"/>
          </ac:graphicFrameMkLst>
        </pc:graphicFrameChg>
      </pc:sldChg>
      <pc:sldChg chg="addSp modSp">
        <pc:chgData name="Skinner, Nick" userId="S::nicholas.skinner@ndus.edu::3d6c9531-c66f-41c7-824b-bad869e2451f" providerId="AD" clId="Web-{E64F2987-225F-4B03-8482-E436673C3F73}" dt="2024-11-24T10:20:53.050" v="1001" actId="20577"/>
        <pc:sldMkLst>
          <pc:docMk/>
          <pc:sldMk cId="0" sldId="296"/>
        </pc:sldMkLst>
        <pc:spChg chg="add mod">
          <ac:chgData name="Skinner, Nick" userId="S::nicholas.skinner@ndus.edu::3d6c9531-c66f-41c7-824b-bad869e2451f" providerId="AD" clId="Web-{E64F2987-225F-4B03-8482-E436673C3F73}" dt="2024-11-24T10:20:03.595" v="915" actId="1076"/>
          <ac:spMkLst>
            <pc:docMk/>
            <pc:sldMk cId="0" sldId="296"/>
            <ac:spMk id="21" creationId="{F70511D3-77CF-0140-0907-9A9F84E41408}"/>
          </ac:spMkLst>
        </pc:spChg>
        <pc:spChg chg="add mod">
          <ac:chgData name="Skinner, Nick" userId="S::nicholas.skinner@ndus.edu::3d6c9531-c66f-41c7-824b-bad869e2451f" providerId="AD" clId="Web-{E64F2987-225F-4B03-8482-E436673C3F73}" dt="2024-11-24T10:20:53.050" v="1001" actId="20577"/>
          <ac:spMkLst>
            <pc:docMk/>
            <pc:sldMk cId="0" sldId="296"/>
            <ac:spMk id="22" creationId="{C3AFB1F9-0B67-8450-A8B8-D9E97D5EB757}"/>
          </ac:spMkLst>
        </pc:spChg>
        <pc:picChg chg="mod">
          <ac:chgData name="Skinner, Nick" userId="S::nicholas.skinner@ndus.edu::3d6c9531-c66f-41c7-824b-bad869e2451f" providerId="AD" clId="Web-{E64F2987-225F-4B03-8482-E436673C3F73}" dt="2024-11-24T10:19:35.298" v="913" actId="1076"/>
          <ac:picMkLst>
            <pc:docMk/>
            <pc:sldMk cId="0" sldId="296"/>
            <ac:picMk id="6" creationId="{A8DA56A1-1245-5BD9-67C4-5ED0007A52C5}"/>
          </ac:picMkLst>
        </pc:picChg>
      </pc:sldChg>
      <pc:sldChg chg="mod modShow">
        <pc:chgData name="Skinner, Nick" userId="S::nicholas.skinner@ndus.edu::3d6c9531-c66f-41c7-824b-bad869e2451f" providerId="AD" clId="Web-{E64F2987-225F-4B03-8482-E436673C3F73}" dt="2024-11-24T10:21:46.257" v="1009"/>
        <pc:sldMkLst>
          <pc:docMk/>
          <pc:sldMk cId="0" sldId="300"/>
        </pc:sldMkLst>
      </pc:sldChg>
      <pc:sldChg chg="modSp">
        <pc:chgData name="Skinner, Nick" userId="S::nicholas.skinner@ndus.edu::3d6c9531-c66f-41c7-824b-bad869e2451f" providerId="AD" clId="Web-{E64F2987-225F-4B03-8482-E436673C3F73}" dt="2024-11-24T10:21:01.800" v="1002" actId="1076"/>
        <pc:sldMkLst>
          <pc:docMk/>
          <pc:sldMk cId="0" sldId="301"/>
        </pc:sldMkLst>
        <pc:picChg chg="mod">
          <ac:chgData name="Skinner, Nick" userId="S::nicholas.skinner@ndus.edu::3d6c9531-c66f-41c7-824b-bad869e2451f" providerId="AD" clId="Web-{E64F2987-225F-4B03-8482-E436673C3F73}" dt="2024-11-24T10:21:01.800" v="1002" actId="1076"/>
          <ac:picMkLst>
            <pc:docMk/>
            <pc:sldMk cId="0" sldId="301"/>
            <ac:picMk id="6" creationId="{6851A784-1A3A-BA52-4B10-E8A3E3D813D3}"/>
          </ac:picMkLst>
        </pc:picChg>
      </pc:sldChg>
      <pc:sldChg chg="mod modShow">
        <pc:chgData name="Skinner, Nick" userId="S::nicholas.skinner@ndus.edu::3d6c9531-c66f-41c7-824b-bad869e2451f" providerId="AD" clId="Web-{E64F2987-225F-4B03-8482-E436673C3F73}" dt="2024-11-24T11:16:19.981" v="1611"/>
        <pc:sldMkLst>
          <pc:docMk/>
          <pc:sldMk cId="0" sldId="303"/>
        </pc:sldMkLst>
      </pc:sldChg>
      <pc:sldChg chg="mod modShow">
        <pc:chgData name="Skinner, Nick" userId="S::nicholas.skinner@ndus.edu::3d6c9531-c66f-41c7-824b-bad869e2451f" providerId="AD" clId="Web-{E64F2987-225F-4B03-8482-E436673C3F73}" dt="2024-11-24T10:21:18.288" v="1003"/>
        <pc:sldMkLst>
          <pc:docMk/>
          <pc:sldMk cId="0" sldId="304"/>
        </pc:sldMkLst>
      </pc:sldChg>
      <pc:sldChg chg="mod modShow">
        <pc:chgData name="Skinner, Nick" userId="S::nicholas.skinner@ndus.edu::3d6c9531-c66f-41c7-824b-bad869e2451f" providerId="AD" clId="Web-{E64F2987-225F-4B03-8482-E436673C3F73}" dt="2024-11-24T10:21:23.538" v="1004"/>
        <pc:sldMkLst>
          <pc:docMk/>
          <pc:sldMk cId="0" sldId="305"/>
        </pc:sldMkLst>
      </pc:sldChg>
      <pc:sldChg chg="mod modShow">
        <pc:chgData name="Skinner, Nick" userId="S::nicholas.skinner@ndus.edu::3d6c9531-c66f-41c7-824b-bad869e2451f" providerId="AD" clId="Web-{E64F2987-225F-4B03-8482-E436673C3F73}" dt="2024-11-24T10:21:35.710" v="1007"/>
        <pc:sldMkLst>
          <pc:docMk/>
          <pc:sldMk cId="0" sldId="306"/>
        </pc:sldMkLst>
      </pc:sldChg>
      <pc:sldChg chg="mod modShow">
        <pc:chgData name="Skinner, Nick" userId="S::nicholas.skinner@ndus.edu::3d6c9531-c66f-41c7-824b-bad869e2451f" providerId="AD" clId="Web-{E64F2987-225F-4B03-8482-E436673C3F73}" dt="2024-11-24T10:21:29.038" v="1005"/>
        <pc:sldMkLst>
          <pc:docMk/>
          <pc:sldMk cId="0" sldId="307"/>
        </pc:sldMkLst>
      </pc:sldChg>
      <pc:sldChg chg="mod modShow">
        <pc:chgData name="Skinner, Nick" userId="S::nicholas.skinner@ndus.edu::3d6c9531-c66f-41c7-824b-bad869e2451f" providerId="AD" clId="Web-{E64F2987-225F-4B03-8482-E436673C3F73}" dt="2024-11-24T10:21:29.085" v="1006"/>
        <pc:sldMkLst>
          <pc:docMk/>
          <pc:sldMk cId="0" sldId="308"/>
        </pc:sldMkLst>
      </pc:sldChg>
      <pc:sldChg chg="mod modShow">
        <pc:chgData name="Skinner, Nick" userId="S::nicholas.skinner@ndus.edu::3d6c9531-c66f-41c7-824b-bad869e2451f" providerId="AD" clId="Web-{E64F2987-225F-4B03-8482-E436673C3F73}" dt="2024-11-24T10:05:32.458" v="153"/>
        <pc:sldMkLst>
          <pc:docMk/>
          <pc:sldMk cId="60376046" sldId="311"/>
        </pc:sldMkLst>
      </pc:sldChg>
      <pc:sldChg chg="mod modShow">
        <pc:chgData name="Skinner, Nick" userId="S::nicholas.skinner@ndus.edu::3d6c9531-c66f-41c7-824b-bad869e2451f" providerId="AD" clId="Web-{E64F2987-225F-4B03-8482-E436673C3F73}" dt="2024-11-24T10:11:09.626" v="647"/>
        <pc:sldMkLst>
          <pc:docMk/>
          <pc:sldMk cId="844675230" sldId="317"/>
        </pc:sldMkLst>
      </pc:sldChg>
      <pc:sldChg chg="mod modShow">
        <pc:chgData name="Skinner, Nick" userId="S::nicholas.skinner@ndus.edu::3d6c9531-c66f-41c7-824b-bad869e2451f" providerId="AD" clId="Web-{E64F2987-225F-4B03-8482-E436673C3F73}" dt="2024-11-24T10:11:12.001" v="648"/>
        <pc:sldMkLst>
          <pc:docMk/>
          <pc:sldMk cId="3334396562" sldId="318"/>
        </pc:sldMkLst>
      </pc:sldChg>
      <pc:sldChg chg="mod modShow">
        <pc:chgData name="Skinner, Nick" userId="S::nicholas.skinner@ndus.edu::3d6c9531-c66f-41c7-824b-bad869e2451f" providerId="AD" clId="Web-{E64F2987-225F-4B03-8482-E436673C3F73}" dt="2024-11-24T10:05:23.239" v="152"/>
        <pc:sldMkLst>
          <pc:docMk/>
          <pc:sldMk cId="2959328047" sldId="327"/>
        </pc:sldMkLst>
      </pc:sldChg>
      <pc:sldChg chg="modSp">
        <pc:chgData name="Skinner, Nick" userId="S::nicholas.skinner@ndus.edu::3d6c9531-c66f-41c7-824b-bad869e2451f" providerId="AD" clId="Web-{E64F2987-225F-4B03-8482-E436673C3F73}" dt="2024-11-24T11:20:05.511" v="1734" actId="20577"/>
        <pc:sldMkLst>
          <pc:docMk/>
          <pc:sldMk cId="453234348" sldId="328"/>
        </pc:sldMkLst>
        <pc:spChg chg="mod">
          <ac:chgData name="Skinner, Nick" userId="S::nicholas.skinner@ndus.edu::3d6c9531-c66f-41c7-824b-bad869e2451f" providerId="AD" clId="Web-{E64F2987-225F-4B03-8482-E436673C3F73}" dt="2024-11-24T10:06:17.740" v="197" actId="20577"/>
          <ac:spMkLst>
            <pc:docMk/>
            <pc:sldMk cId="453234348" sldId="328"/>
            <ac:spMk id="3" creationId="{18FA6E25-FF55-235A-1741-67449867CBA2}"/>
          </ac:spMkLst>
        </pc:spChg>
        <pc:spChg chg="mod">
          <ac:chgData name="Skinner, Nick" userId="S::nicholas.skinner@ndus.edu::3d6c9531-c66f-41c7-824b-bad869e2451f" providerId="AD" clId="Web-{E64F2987-225F-4B03-8482-E436673C3F73}" dt="2024-11-24T10:06:24.428" v="213" actId="20577"/>
          <ac:spMkLst>
            <pc:docMk/>
            <pc:sldMk cId="453234348" sldId="328"/>
            <ac:spMk id="4" creationId="{59D4C1F0-2CAA-1938-295F-7450689F0FD5}"/>
          </ac:spMkLst>
        </pc:spChg>
        <pc:spChg chg="mod">
          <ac:chgData name="Skinner, Nick" userId="S::nicholas.skinner@ndus.edu::3d6c9531-c66f-41c7-824b-bad869e2451f" providerId="AD" clId="Web-{E64F2987-225F-4B03-8482-E436673C3F73}" dt="2024-11-24T11:20:05.511" v="1734" actId="20577"/>
          <ac:spMkLst>
            <pc:docMk/>
            <pc:sldMk cId="453234348" sldId="328"/>
            <ac:spMk id="5" creationId="{E26D3167-107D-81BA-A4C9-24CE0B50347F}"/>
          </ac:spMkLst>
        </pc:spChg>
      </pc:sldChg>
      <pc:sldChg chg="mod modShow">
        <pc:chgData name="Skinner, Nick" userId="S::nicholas.skinner@ndus.edu::3d6c9531-c66f-41c7-824b-bad869e2451f" providerId="AD" clId="Web-{E64F2987-225F-4B03-8482-E436673C3F73}" dt="2024-11-24T10:06:35.897" v="215"/>
        <pc:sldMkLst>
          <pc:docMk/>
          <pc:sldMk cId="2256943878" sldId="329"/>
        </pc:sldMkLst>
      </pc:sldChg>
      <pc:sldChg chg="mod modShow">
        <pc:chgData name="Skinner, Nick" userId="S::nicholas.skinner@ndus.edu::3d6c9531-c66f-41c7-824b-bad869e2451f" providerId="AD" clId="Web-{E64F2987-225F-4B03-8482-E436673C3F73}" dt="2024-11-24T10:19:27.641" v="912"/>
        <pc:sldMkLst>
          <pc:docMk/>
          <pc:sldMk cId="3716394313" sldId="331"/>
        </pc:sldMkLst>
      </pc:sldChg>
      <pc:sldChg chg="modSp">
        <pc:chgData name="Skinner, Nick" userId="S::nicholas.skinner@ndus.edu::3d6c9531-c66f-41c7-824b-bad869e2451f" providerId="AD" clId="Web-{E64F2987-225F-4B03-8482-E436673C3F73}" dt="2024-11-24T10:22:38.165" v="1031" actId="1076"/>
        <pc:sldMkLst>
          <pc:docMk/>
          <pc:sldMk cId="1252876316" sldId="340"/>
        </pc:sldMkLst>
        <pc:spChg chg="mod">
          <ac:chgData name="Skinner, Nick" userId="S::nicholas.skinner@ndus.edu::3d6c9531-c66f-41c7-824b-bad869e2451f" providerId="AD" clId="Web-{E64F2987-225F-4B03-8482-E436673C3F73}" dt="2024-11-24T10:22:38.165" v="1031" actId="1076"/>
          <ac:spMkLst>
            <pc:docMk/>
            <pc:sldMk cId="1252876316" sldId="340"/>
            <ac:spMk id="2" creationId="{03B50302-421D-677C-AFF9-A4DC8EF1A264}"/>
          </ac:spMkLst>
        </pc:spChg>
      </pc:sldChg>
      <pc:sldChg chg="delSp modSp add replId">
        <pc:chgData name="Skinner, Nick" userId="S::nicholas.skinner@ndus.edu::3d6c9531-c66f-41c7-824b-bad869e2451f" providerId="AD" clId="Web-{E64F2987-225F-4B03-8482-E436673C3F73}" dt="2024-11-24T10:05:10.941" v="151" actId="20577"/>
        <pc:sldMkLst>
          <pc:docMk/>
          <pc:sldMk cId="3082978811" sldId="341"/>
        </pc:sldMkLst>
        <pc:spChg chg="del">
          <ac:chgData name="Skinner, Nick" userId="S::nicholas.skinner@ndus.edu::3d6c9531-c66f-41c7-824b-bad869e2451f" providerId="AD" clId="Web-{E64F2987-225F-4B03-8482-E436673C3F73}" dt="2024-11-24T10:03:32.220" v="11"/>
          <ac:spMkLst>
            <pc:docMk/>
            <pc:sldMk cId="3082978811" sldId="341"/>
            <ac:spMk id="28" creationId="{00000000-0000-0000-0000-000000000000}"/>
          </ac:spMkLst>
        </pc:spChg>
        <pc:graphicFrameChg chg="modGraphic">
          <ac:chgData name="Skinner, Nick" userId="S::nicholas.skinner@ndus.edu::3d6c9531-c66f-41c7-824b-bad869e2451f" providerId="AD" clId="Web-{E64F2987-225F-4B03-8482-E436673C3F73}" dt="2024-11-24T10:05:10.941" v="151" actId="20577"/>
          <ac:graphicFrameMkLst>
            <pc:docMk/>
            <pc:sldMk cId="3082978811" sldId="341"/>
            <ac:graphicFrameMk id="195" creationId="{00000000-0000-0000-0000-000000000000}"/>
          </ac:graphicFrameMkLst>
        </pc:graphicFrameChg>
      </pc:sldChg>
      <pc:sldChg chg="modSp add replId">
        <pc:chgData name="Skinner, Nick" userId="S::nicholas.skinner@ndus.edu::3d6c9531-c66f-41c7-824b-bad869e2451f" providerId="AD" clId="Web-{E64F2987-225F-4B03-8482-E436673C3F73}" dt="2024-11-24T10:22:04.039" v="1024" actId="20577"/>
        <pc:sldMkLst>
          <pc:docMk/>
          <pc:sldMk cId="3575371197" sldId="342"/>
        </pc:sldMkLst>
        <pc:spChg chg="mod">
          <ac:chgData name="Skinner, Nick" userId="S::nicholas.skinner@ndus.edu::3d6c9531-c66f-41c7-824b-bad869e2451f" providerId="AD" clId="Web-{E64F2987-225F-4B03-8482-E436673C3F73}" dt="2024-11-24T10:22:04.039" v="1024" actId="20577"/>
          <ac:spMkLst>
            <pc:docMk/>
            <pc:sldMk cId="3575371197" sldId="342"/>
            <ac:spMk id="35" creationId="{00000000-0000-0000-0000-000000000000}"/>
          </ac:spMkLst>
        </pc:spChg>
      </pc:sldChg>
      <pc:sldChg chg="modSp add replId">
        <pc:chgData name="Skinner, Nick" userId="S::nicholas.skinner@ndus.edu::3d6c9531-c66f-41c7-824b-bad869e2451f" providerId="AD" clId="Web-{E64F2987-225F-4B03-8482-E436673C3F73}" dt="2024-11-24T10:24:04.901" v="1050" actId="20577"/>
        <pc:sldMkLst>
          <pc:docMk/>
          <pc:sldMk cId="979884758" sldId="343"/>
        </pc:sldMkLst>
        <pc:spChg chg="mod">
          <ac:chgData name="Skinner, Nick" userId="S::nicholas.skinner@ndus.edu::3d6c9531-c66f-41c7-824b-bad869e2451f" providerId="AD" clId="Web-{E64F2987-225F-4B03-8482-E436673C3F73}" dt="2024-11-24T10:24:04.901" v="1050" actId="20577"/>
          <ac:spMkLst>
            <pc:docMk/>
            <pc:sldMk cId="979884758" sldId="343"/>
            <ac:spMk id="35" creationId="{00000000-0000-0000-0000-000000000000}"/>
          </ac:spMkLst>
        </pc:spChg>
      </pc:sldChg>
      <pc:sldChg chg="modSp add replId">
        <pc:chgData name="Skinner, Nick" userId="S::nicholas.skinner@ndus.edu::3d6c9531-c66f-41c7-824b-bad869e2451f" providerId="AD" clId="Web-{E64F2987-225F-4B03-8482-E436673C3F73}" dt="2024-11-24T11:21:13.173" v="1737" actId="20577"/>
        <pc:sldMkLst>
          <pc:docMk/>
          <pc:sldMk cId="346882817" sldId="344"/>
        </pc:sldMkLst>
        <pc:spChg chg="mod">
          <ac:chgData name="Skinner, Nick" userId="S::nicholas.skinner@ndus.edu::3d6c9531-c66f-41c7-824b-bad869e2451f" providerId="AD" clId="Web-{E64F2987-225F-4B03-8482-E436673C3F73}" dt="2024-11-24T11:21:13.173" v="1737" actId="20577"/>
          <ac:spMkLst>
            <pc:docMk/>
            <pc:sldMk cId="346882817" sldId="344"/>
            <ac:spMk id="2" creationId="{00000000-0000-0000-0000-000000000000}"/>
          </ac:spMkLst>
        </pc:spChg>
      </pc:sldChg>
    </pc:docChg>
  </pc:docChgLst>
  <pc:docChgLst>
    <pc:chgData name="Skinner, Nick" userId="S::nicholas.skinner@ndus.edu::3d6c9531-c66f-41c7-824b-bad869e2451f" providerId="AD" clId="Web-{EED9F609-8272-C7A5-51F2-DB6AF6FE8C3E}"/>
    <pc:docChg chg="modSld">
      <pc:chgData name="Skinner, Nick" userId="S::nicholas.skinner@ndus.edu::3d6c9531-c66f-41c7-824b-bad869e2451f" providerId="AD" clId="Web-{EED9F609-8272-C7A5-51F2-DB6AF6FE8C3E}" dt="2024-10-20T16:26:48.675" v="43" actId="20577"/>
      <pc:docMkLst>
        <pc:docMk/>
      </pc:docMkLst>
      <pc:sldChg chg="modSp">
        <pc:chgData name="Skinner, Nick" userId="S::nicholas.skinner@ndus.edu::3d6c9531-c66f-41c7-824b-bad869e2451f" providerId="AD" clId="Web-{EED9F609-8272-C7A5-51F2-DB6AF6FE8C3E}" dt="2024-10-20T16:26:48.675" v="43" actId="20577"/>
        <pc:sldMkLst>
          <pc:docMk/>
          <pc:sldMk cId="0" sldId="281"/>
        </pc:sldMkLst>
        <pc:graphicFrameChg chg="modGraphic">
          <ac:chgData name="Skinner, Nick" userId="S::nicholas.skinner@ndus.edu::3d6c9531-c66f-41c7-824b-bad869e2451f" providerId="AD" clId="Web-{EED9F609-8272-C7A5-51F2-DB6AF6FE8C3E}" dt="2024-10-20T16:26:48.675" v="43" actId="20577"/>
          <ac:graphicFrameMkLst>
            <pc:docMk/>
            <pc:sldMk cId="0" sldId="281"/>
            <ac:graphicFrameMk id="4" creationId="{16D67B87-9242-8A4A-B150-60F6CA5EB3B1}"/>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a:solidFill>
          <a:schemeClr val="accent2"/>
        </a:solidFill>
      </dgm:spPr>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8"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9"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0"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1"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2"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3"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4"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5"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6"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7"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t>
        <a:bodyPr/>
        <a:lstStyle/>
        <a:p>
          <a:pPr>
            <a:defRPr/>
          </a:pPr>
          <a:endParaRPr lang="en-US"/>
        </a:p>
      </dgm:t>
    </dgm:pt>
    <dgm:pt modelId="{C27E420B-9342-4618-A287-79BE1D09987F}" type="sibTrans" cxnId="{21CC184E-A7FE-403B-AEE3-4BA7543F0C16}">
      <dgm:prSet/>
      <dgm:spPr bwMode="auto"/>
      <dgm:t>
        <a:bodyPr/>
        <a:lstStyle/>
        <a:p>
          <a:pPr>
            <a:defRPr/>
          </a:pPr>
          <a:endParaRPr lang="en-US"/>
        </a:p>
      </dgm:t>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t>
        <a:bodyPr/>
        <a:lstStyle/>
        <a:p>
          <a:pPr>
            <a:defRPr/>
          </a:pPr>
          <a:endParaRPr lang="en-US"/>
        </a:p>
      </dgm:t>
    </dgm:pt>
    <dgm:pt modelId="{D3D36C39-FE19-4A7F-A382-659822CCF945}" type="sibTrans" cxnId="{DC9F0D65-10DB-44E6-9888-87021A63D524}">
      <dgm:prSet/>
      <dgm:spPr bwMode="auto"/>
      <dgm:t>
        <a:bodyPr/>
        <a:lstStyle/>
        <a:p>
          <a:pPr>
            <a:defRPr/>
          </a:pPr>
          <a:endParaRPr lang="en-US"/>
        </a:p>
      </dgm:t>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t>
        <a:bodyPr/>
        <a:lstStyle/>
        <a:p>
          <a:pPr>
            <a:defRPr/>
          </a:pPr>
          <a:endParaRPr lang="en-US"/>
        </a:p>
      </dgm:t>
    </dgm:pt>
    <dgm:pt modelId="{E5D637F4-F50A-48EB-9DC4-DAFA6EF2DC32}" type="sibTrans" cxnId="{D0455EDB-6AA5-4F1C-A348-31BF2DEBE0FF}">
      <dgm:prSet/>
      <dgm:spPr bwMode="auto"/>
      <dgm:t>
        <a:bodyPr/>
        <a:lstStyle/>
        <a:p>
          <a:pPr>
            <a:defRPr/>
          </a:pPr>
          <a:endParaRPr lang="en-US"/>
        </a:p>
      </dgm:t>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t>
        <a:bodyPr/>
        <a:lstStyle/>
        <a:p>
          <a:pPr>
            <a:defRPr/>
          </a:pPr>
          <a:endParaRPr lang="en-US"/>
        </a:p>
      </dgm:t>
    </dgm:pt>
    <dgm:pt modelId="{13EA90F0-B43F-4465-9C8E-3FDC932CFA0D}" type="sibTrans" cxnId="{102D03E4-BE3B-4D3D-8D6F-AD22374FFAF6}">
      <dgm:prSet/>
      <dgm:spPr bwMode="auto"/>
      <dgm:t>
        <a:bodyPr/>
        <a:lstStyle/>
        <a:p>
          <a:pPr>
            <a:defRPr/>
          </a:pPr>
          <a:endParaRPr lang="en-US"/>
        </a:p>
      </dgm:t>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t>
        <a:bodyPr/>
        <a:lstStyle/>
        <a:p>
          <a:pPr>
            <a:defRPr/>
          </a:pPr>
          <a:endParaRPr lang="en-US"/>
        </a:p>
      </dgm:t>
    </dgm:pt>
    <dgm:pt modelId="{E88A4D9B-4CDC-45AB-886C-95BC12DA9129}" type="sibTrans" cxnId="{475A74D1-0B90-4C69-A466-ABBD7475436C}">
      <dgm:prSet/>
      <dgm:spPr bwMode="auto"/>
      <dgm:t>
        <a:bodyPr/>
        <a:lstStyle/>
        <a:p>
          <a:pPr>
            <a:defRPr/>
          </a:pPr>
          <a:endParaRPr lang="en-US"/>
        </a:p>
      </dgm:t>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t>
        <a:bodyPr/>
        <a:lstStyle/>
        <a:p>
          <a:pPr>
            <a:defRPr/>
          </a:pPr>
          <a:endParaRPr lang="en-US"/>
        </a:p>
      </dgm:t>
    </dgm:pt>
    <dgm:pt modelId="{AB18E67D-5427-4B9C-8FC1-C4ADD0D3AB54}" type="sibTrans" cxnId="{6F647B72-C4DD-4FB9-ABFF-5D1EDA390D92}">
      <dgm:prSet/>
      <dgm:spPr bwMode="auto"/>
      <dgm:t>
        <a:bodyPr/>
        <a:lstStyle/>
        <a:p>
          <a:pPr>
            <a:defRPr/>
          </a:pPr>
          <a:endParaRPr lang="en-US"/>
        </a:p>
      </dgm:t>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t>
        <a:bodyPr/>
        <a:lstStyle/>
        <a:p>
          <a:pPr>
            <a:defRPr/>
          </a:pPr>
          <a:endParaRPr lang="en-US"/>
        </a:p>
      </dgm:t>
    </dgm:pt>
    <dgm:pt modelId="{61648BBC-901D-4CB0-89E7-702C80538ABF}" type="sibTrans" cxnId="{F989E1C3-3C62-45A8-B041-B1D89A4735D3}">
      <dgm:prSet/>
      <dgm:spPr bwMode="auto"/>
      <dgm:t>
        <a:bodyPr/>
        <a:lstStyle/>
        <a:p>
          <a:pPr>
            <a:defRPr/>
          </a:pPr>
          <a:endParaRPr lang="en-US"/>
        </a:p>
      </dgm:t>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a:solidFill>
          <a:schemeClr val="accent2"/>
        </a:solidFill>
      </dgm:spPr>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8"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9"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19"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t>
        <a:bodyPr/>
        <a:lstStyle/>
        <a:p>
          <a:endParaRPr lang="en-US"/>
        </a:p>
      </dgm:t>
    </dgm:pt>
    <dgm:pt modelId="{C27E420B-9342-4618-A287-79BE1D09987F}" type="sibTrans" cxnId="{21CC184E-A7FE-403B-AEE3-4BA7543F0C16}">
      <dgm:prSet/>
      <dgm:spPr bwMode="auto"/>
      <dgm:t>
        <a:bodyPr/>
        <a:lstStyle/>
        <a:p>
          <a:endParaRPr lang="en-US"/>
        </a:p>
      </dgm:t>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t>
        <a:bodyPr/>
        <a:lstStyle/>
        <a:p>
          <a:endParaRPr lang="en-US"/>
        </a:p>
      </dgm:t>
    </dgm:pt>
    <dgm:pt modelId="{D3D36C39-FE19-4A7F-A382-659822CCF945}" type="sibTrans" cxnId="{DC9F0D65-10DB-44E6-9888-87021A63D524}">
      <dgm:prSet/>
      <dgm:spPr bwMode="auto"/>
      <dgm:t>
        <a:bodyPr/>
        <a:lstStyle/>
        <a:p>
          <a:endParaRPr lang="en-US"/>
        </a:p>
      </dgm:t>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t>
        <a:bodyPr/>
        <a:lstStyle/>
        <a:p>
          <a:endParaRPr lang="en-US"/>
        </a:p>
      </dgm:t>
    </dgm:pt>
    <dgm:pt modelId="{E5D637F4-F50A-48EB-9DC4-DAFA6EF2DC32}" type="sibTrans" cxnId="{D0455EDB-6AA5-4F1C-A348-31BF2DEBE0FF}">
      <dgm:prSet/>
      <dgm:spPr bwMode="auto"/>
      <dgm:t>
        <a:bodyPr/>
        <a:lstStyle/>
        <a:p>
          <a:endParaRPr lang="en-US"/>
        </a:p>
      </dgm:t>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t>
        <a:bodyPr/>
        <a:lstStyle/>
        <a:p>
          <a:endParaRPr lang="en-US"/>
        </a:p>
      </dgm:t>
    </dgm:pt>
    <dgm:pt modelId="{13EA90F0-B43F-4465-9C8E-3FDC932CFA0D}" type="sibTrans" cxnId="{102D03E4-BE3B-4D3D-8D6F-AD22374FFAF6}">
      <dgm:prSet/>
      <dgm:spPr bwMode="auto"/>
      <dgm:t>
        <a:bodyPr/>
        <a:lstStyle/>
        <a:p>
          <a:endParaRPr lang="en-US"/>
        </a:p>
      </dgm:t>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t>
        <a:bodyPr/>
        <a:lstStyle/>
        <a:p>
          <a:endParaRPr lang="en-US"/>
        </a:p>
      </dgm:t>
    </dgm:pt>
    <dgm:pt modelId="{E88A4D9B-4CDC-45AB-886C-95BC12DA9129}" type="sibTrans" cxnId="{475A74D1-0B90-4C69-A466-ABBD7475436C}">
      <dgm:prSet/>
      <dgm:spPr bwMode="auto"/>
      <dgm:t>
        <a:bodyPr/>
        <a:lstStyle/>
        <a:p>
          <a:endParaRPr lang="en-US"/>
        </a:p>
      </dgm:t>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t>
        <a:bodyPr/>
        <a:lstStyle/>
        <a:p>
          <a:endParaRPr lang="en-US"/>
        </a:p>
      </dgm:t>
    </dgm:pt>
    <dgm:pt modelId="{AB18E67D-5427-4B9C-8FC1-C4ADD0D3AB54}" type="sibTrans" cxnId="{6F647B72-C4DD-4FB9-ABFF-5D1EDA390D92}">
      <dgm:prSet/>
      <dgm:spPr bwMode="auto"/>
      <dgm:t>
        <a:bodyPr/>
        <a:lstStyle/>
        <a:p>
          <a:endParaRPr lang="en-US"/>
        </a:p>
      </dgm:t>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t>
        <a:bodyPr/>
        <a:lstStyle/>
        <a:p>
          <a:endParaRPr lang="en-US"/>
        </a:p>
      </dgm:t>
    </dgm:pt>
    <dgm:pt modelId="{61648BBC-901D-4CB0-89E7-702C80538ABF}" type="sibTrans" cxnId="{F989E1C3-3C62-45A8-B041-B1D89A4735D3}">
      <dgm:prSet/>
      <dgm:spPr bwMode="auto"/>
      <dgm:t>
        <a:bodyPr/>
        <a:lstStyle/>
        <a:p>
          <a:endParaRPr lang="en-US"/>
        </a:p>
      </dgm:t>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F958AAE-A3CA-421C-B76A-DCDC9ADC3AB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5CFF106-831E-4DBB-89F4-6DEC08A79424}">
      <dgm:prSet phldrT="[Text]"/>
      <dgm:spPr/>
      <dgm:t>
        <a:bodyPr/>
        <a:lstStyle/>
        <a:p>
          <a:r>
            <a:rPr lang="en-US"/>
            <a:t>Human Body</a:t>
          </a:r>
        </a:p>
      </dgm:t>
    </dgm:pt>
    <dgm:pt modelId="{F677173D-03A5-4C6B-A73B-C875B2857FE6}" type="parTrans" cxnId="{2BBD55DC-430F-4E13-8518-2C14EA0A4C3E}">
      <dgm:prSet/>
      <dgm:spPr/>
      <dgm:t>
        <a:bodyPr/>
        <a:lstStyle/>
        <a:p>
          <a:endParaRPr lang="en-US"/>
        </a:p>
      </dgm:t>
    </dgm:pt>
    <dgm:pt modelId="{1943ACA9-96FF-48A3-8E7F-F66CC2E53405}" type="sibTrans" cxnId="{2BBD55DC-430F-4E13-8518-2C14EA0A4C3E}">
      <dgm:prSet/>
      <dgm:spPr/>
      <dgm:t>
        <a:bodyPr/>
        <a:lstStyle/>
        <a:p>
          <a:endParaRPr lang="en-US"/>
        </a:p>
      </dgm:t>
    </dgm:pt>
    <dgm:pt modelId="{39DE6348-65BD-44FB-974C-1D4FF312A34E}">
      <dgm:prSet phldrT="[Text]"/>
      <dgm:spPr/>
      <dgm:t>
        <a:bodyPr/>
        <a:lstStyle/>
        <a:p>
          <a:r>
            <a:rPr lang="en-US"/>
            <a:t>Eyes &amp; Ears</a:t>
          </a:r>
        </a:p>
      </dgm:t>
    </dgm:pt>
    <dgm:pt modelId="{CC362680-F990-4223-A6DF-E15787513EE8}" type="parTrans" cxnId="{CD7A9B13-C02B-418B-B13C-956FCFFD166B}">
      <dgm:prSet/>
      <dgm:spPr/>
      <dgm:t>
        <a:bodyPr/>
        <a:lstStyle/>
        <a:p>
          <a:endParaRPr lang="en-US"/>
        </a:p>
      </dgm:t>
    </dgm:pt>
    <dgm:pt modelId="{8CE0AA8D-0433-4753-B9BE-C25748CB3CB6}" type="sibTrans" cxnId="{CD7A9B13-C02B-418B-B13C-956FCFFD166B}">
      <dgm:prSet/>
      <dgm:spPr/>
      <dgm:t>
        <a:bodyPr/>
        <a:lstStyle/>
        <a:p>
          <a:endParaRPr lang="en-US"/>
        </a:p>
      </dgm:t>
    </dgm:pt>
    <dgm:pt modelId="{48C8F70C-DA83-42AF-A95B-CE2299658075}">
      <dgm:prSet phldrT="[Text]"/>
      <dgm:spPr/>
      <dgm:t>
        <a:bodyPr/>
        <a:lstStyle/>
        <a:p>
          <a:r>
            <a:rPr lang="en-US"/>
            <a:t>Balance Sensing</a:t>
          </a:r>
        </a:p>
      </dgm:t>
    </dgm:pt>
    <dgm:pt modelId="{38D9C95C-A7E8-4825-80BE-F87850033D56}" type="parTrans" cxnId="{506B84A1-986A-4399-B2E0-2888EB0FDBB8}">
      <dgm:prSet/>
      <dgm:spPr/>
      <dgm:t>
        <a:bodyPr/>
        <a:lstStyle/>
        <a:p>
          <a:endParaRPr lang="en-US"/>
        </a:p>
      </dgm:t>
    </dgm:pt>
    <dgm:pt modelId="{6E7531D6-E001-4554-82AF-98C05167E5E0}" type="sibTrans" cxnId="{506B84A1-986A-4399-B2E0-2888EB0FDBB8}">
      <dgm:prSet/>
      <dgm:spPr/>
      <dgm:t>
        <a:bodyPr/>
        <a:lstStyle/>
        <a:p>
          <a:endParaRPr lang="en-US"/>
        </a:p>
      </dgm:t>
    </dgm:pt>
    <dgm:pt modelId="{0EB370F7-BAC5-4D4C-BA28-6195B7290ECF}">
      <dgm:prSet phldrT="[Text]"/>
      <dgm:spPr/>
      <dgm:t>
        <a:bodyPr/>
        <a:lstStyle/>
        <a:p>
          <a:r>
            <a:rPr lang="en-US"/>
            <a:t>Arms</a:t>
          </a:r>
        </a:p>
      </dgm:t>
    </dgm:pt>
    <dgm:pt modelId="{D05A8D36-588D-4EFB-9E63-F98615A9E6B0}" type="parTrans" cxnId="{D5E7705E-84D4-4C47-815B-10ACDF666D27}">
      <dgm:prSet/>
      <dgm:spPr/>
      <dgm:t>
        <a:bodyPr/>
        <a:lstStyle/>
        <a:p>
          <a:endParaRPr lang="en-US"/>
        </a:p>
      </dgm:t>
    </dgm:pt>
    <dgm:pt modelId="{28E30357-898D-4EA9-8062-5CE36F337E4D}" type="sibTrans" cxnId="{D5E7705E-84D4-4C47-815B-10ACDF666D27}">
      <dgm:prSet/>
      <dgm:spPr/>
      <dgm:t>
        <a:bodyPr/>
        <a:lstStyle/>
        <a:p>
          <a:endParaRPr lang="en-US"/>
        </a:p>
      </dgm:t>
    </dgm:pt>
    <dgm:pt modelId="{810152A9-4535-442B-AF87-E8C4C6D5C054}">
      <dgm:prSet phldrT="[Text]"/>
      <dgm:spPr/>
      <dgm:t>
        <a:bodyPr/>
        <a:lstStyle/>
        <a:p>
          <a:r>
            <a:rPr lang="en-US"/>
            <a:t>Chest</a:t>
          </a:r>
        </a:p>
      </dgm:t>
    </dgm:pt>
    <dgm:pt modelId="{2E850584-4E3A-4A0A-BA4D-5AF311C6C480}" type="parTrans" cxnId="{0D76F96B-5B3C-4B68-B233-101CD9520841}">
      <dgm:prSet/>
      <dgm:spPr/>
      <dgm:t>
        <a:bodyPr/>
        <a:lstStyle/>
        <a:p>
          <a:endParaRPr lang="en-US"/>
        </a:p>
      </dgm:t>
    </dgm:pt>
    <dgm:pt modelId="{AD47BB22-49B5-46DA-822C-7295F7E42F6F}" type="sibTrans" cxnId="{0D76F96B-5B3C-4B68-B233-101CD9520841}">
      <dgm:prSet/>
      <dgm:spPr/>
      <dgm:t>
        <a:bodyPr/>
        <a:lstStyle/>
        <a:p>
          <a:endParaRPr lang="en-US"/>
        </a:p>
      </dgm:t>
    </dgm:pt>
    <dgm:pt modelId="{A59FA9BE-393C-4204-8BB9-003F62B8612F}">
      <dgm:prSet phldrT="[Text]"/>
      <dgm:spPr/>
      <dgm:t>
        <a:bodyPr/>
        <a:lstStyle/>
        <a:p>
          <a:r>
            <a:rPr lang="en-US"/>
            <a:t>Shoulders</a:t>
          </a:r>
        </a:p>
      </dgm:t>
    </dgm:pt>
    <dgm:pt modelId="{41E74E3D-B33C-4819-B132-74BFF37889CA}" type="parTrans" cxnId="{DC768F24-23BA-4F8E-BE6D-15C587D2AD4E}">
      <dgm:prSet/>
      <dgm:spPr/>
      <dgm:t>
        <a:bodyPr/>
        <a:lstStyle/>
        <a:p>
          <a:endParaRPr lang="en-US"/>
        </a:p>
      </dgm:t>
    </dgm:pt>
    <dgm:pt modelId="{A70AEFF9-554D-450C-9581-05AF37E372EA}" type="sibTrans" cxnId="{DC768F24-23BA-4F8E-BE6D-15C587D2AD4E}">
      <dgm:prSet/>
      <dgm:spPr/>
      <dgm:t>
        <a:bodyPr/>
        <a:lstStyle/>
        <a:p>
          <a:endParaRPr lang="en-US"/>
        </a:p>
      </dgm:t>
    </dgm:pt>
    <dgm:pt modelId="{9555C4FC-3435-4001-9728-7E6C4C7168BB}">
      <dgm:prSet phldrT="[Text]"/>
      <dgm:spPr/>
      <dgm:t>
        <a:bodyPr/>
        <a:lstStyle/>
        <a:p>
          <a:r>
            <a:rPr lang="en-US"/>
            <a:t>Weight Balancing</a:t>
          </a:r>
        </a:p>
      </dgm:t>
    </dgm:pt>
    <dgm:pt modelId="{FCDF98D8-7CEF-420F-BFE8-CF58FFEA3D48}" type="parTrans" cxnId="{42183F38-C70C-4543-BA2C-DAF7F1143ACD}">
      <dgm:prSet/>
      <dgm:spPr/>
      <dgm:t>
        <a:bodyPr/>
        <a:lstStyle/>
        <a:p>
          <a:endParaRPr lang="en-US"/>
        </a:p>
      </dgm:t>
    </dgm:pt>
    <dgm:pt modelId="{3A8C8162-00DF-452D-8857-DD24C41119A8}" type="sibTrans" cxnId="{42183F38-C70C-4543-BA2C-DAF7F1143ACD}">
      <dgm:prSet/>
      <dgm:spPr/>
      <dgm:t>
        <a:bodyPr/>
        <a:lstStyle/>
        <a:p>
          <a:endParaRPr lang="en-US"/>
        </a:p>
      </dgm:t>
    </dgm:pt>
    <dgm:pt modelId="{2C5C5426-EA86-476F-9C12-A659981F74FA}">
      <dgm:prSet phldrT="[Text]"/>
      <dgm:spPr/>
      <dgm:t>
        <a:bodyPr/>
        <a:lstStyle/>
        <a:p>
          <a:r>
            <a:rPr lang="en-US"/>
            <a:t>External Lift Assist Device (walker/cane)</a:t>
          </a:r>
        </a:p>
      </dgm:t>
    </dgm:pt>
    <dgm:pt modelId="{D8743A7C-AA29-4BA9-AA05-8C0DE8B78141}" type="parTrans" cxnId="{D4FD17B5-5A6D-4130-914A-D3612F153559}">
      <dgm:prSet/>
      <dgm:spPr/>
      <dgm:t>
        <a:bodyPr/>
        <a:lstStyle/>
        <a:p>
          <a:endParaRPr lang="en-US"/>
        </a:p>
      </dgm:t>
    </dgm:pt>
    <dgm:pt modelId="{97AB6CAB-6122-434B-AAA9-262809532593}" type="sibTrans" cxnId="{D4FD17B5-5A6D-4130-914A-D3612F153559}">
      <dgm:prSet/>
      <dgm:spPr/>
      <dgm:t>
        <a:bodyPr/>
        <a:lstStyle/>
        <a:p>
          <a:endParaRPr lang="en-US"/>
        </a:p>
      </dgm:t>
    </dgm:pt>
    <dgm:pt modelId="{16201D62-DB25-436B-9451-064443CC97B0}">
      <dgm:prSet phldrT="[Text]"/>
      <dgm:spPr/>
      <dgm:t>
        <a:bodyPr/>
        <a:lstStyle/>
        <a:p>
          <a:r>
            <a:rPr lang="en-US"/>
            <a:t>Abdomen</a:t>
          </a:r>
        </a:p>
      </dgm:t>
    </dgm:pt>
    <dgm:pt modelId="{ABC88170-2499-43B0-9B2E-D19CB000297E}" type="parTrans" cxnId="{F2250145-9E31-4BE7-A54C-F54720DA84F4}">
      <dgm:prSet/>
      <dgm:spPr/>
      <dgm:t>
        <a:bodyPr/>
        <a:lstStyle/>
        <a:p>
          <a:endParaRPr lang="en-US"/>
        </a:p>
      </dgm:t>
    </dgm:pt>
    <dgm:pt modelId="{C61DD950-12B2-474E-ADEC-EB6E77CDAE4F}" type="sibTrans" cxnId="{F2250145-9E31-4BE7-A54C-F54720DA84F4}">
      <dgm:prSet/>
      <dgm:spPr/>
      <dgm:t>
        <a:bodyPr/>
        <a:lstStyle/>
        <a:p>
          <a:endParaRPr lang="en-US"/>
        </a:p>
      </dgm:t>
    </dgm:pt>
    <dgm:pt modelId="{111086AE-3F72-44BE-8D33-27C5DB79BAFE}">
      <dgm:prSet phldrT="[Text]"/>
      <dgm:spPr/>
      <dgm:t>
        <a:bodyPr/>
        <a:lstStyle/>
        <a:p>
          <a:r>
            <a:rPr lang="en-US"/>
            <a:t>Pelvis</a:t>
          </a:r>
        </a:p>
      </dgm:t>
    </dgm:pt>
    <dgm:pt modelId="{2EB870B1-50D0-4411-A3BF-29F62E04A0C9}" type="parTrans" cxnId="{46CFD375-58BA-4C01-AC31-832DE1ECD245}">
      <dgm:prSet/>
      <dgm:spPr/>
      <dgm:t>
        <a:bodyPr/>
        <a:lstStyle/>
        <a:p>
          <a:endParaRPr lang="en-US"/>
        </a:p>
      </dgm:t>
    </dgm:pt>
    <dgm:pt modelId="{AFCD2DE0-2ABB-46AB-8FD8-4CE909D43CD3}" type="sibTrans" cxnId="{46CFD375-58BA-4C01-AC31-832DE1ECD245}">
      <dgm:prSet/>
      <dgm:spPr/>
      <dgm:t>
        <a:bodyPr/>
        <a:lstStyle/>
        <a:p>
          <a:endParaRPr lang="en-US"/>
        </a:p>
      </dgm:t>
    </dgm:pt>
    <dgm:pt modelId="{29CB0887-DA60-49DF-B145-9A6B683BED9C}">
      <dgm:prSet phldrT="[Text]"/>
      <dgm:spPr/>
      <dgm:t>
        <a:bodyPr/>
        <a:lstStyle/>
        <a:p>
          <a:r>
            <a:rPr lang="en-US"/>
            <a:t>Weight Balancing (Move upper body)</a:t>
          </a:r>
        </a:p>
      </dgm:t>
    </dgm:pt>
    <dgm:pt modelId="{F295E8B2-7EEC-4888-A50D-0C7ED56316BD}" type="parTrans" cxnId="{6E0FC83A-7443-4FAD-B047-AFCCD4E90FB6}">
      <dgm:prSet/>
      <dgm:spPr/>
      <dgm:t>
        <a:bodyPr/>
        <a:lstStyle/>
        <a:p>
          <a:endParaRPr lang="en-US"/>
        </a:p>
      </dgm:t>
    </dgm:pt>
    <dgm:pt modelId="{DF8790C4-C1E2-4C72-8891-CD0F165B65D6}" type="sibTrans" cxnId="{6E0FC83A-7443-4FAD-B047-AFCCD4E90FB6}">
      <dgm:prSet/>
      <dgm:spPr/>
      <dgm:t>
        <a:bodyPr/>
        <a:lstStyle/>
        <a:p>
          <a:endParaRPr lang="en-US"/>
        </a:p>
      </dgm:t>
    </dgm:pt>
    <dgm:pt modelId="{E149F498-DA9D-4C18-A0F0-1CE842046E2C}">
      <dgm:prSet phldrT="[Text]"/>
      <dgm:spPr/>
      <dgm:t>
        <a:bodyPr/>
        <a:lstStyle/>
        <a:p>
          <a:r>
            <a:rPr lang="en-US"/>
            <a:t>Upper Leg</a:t>
          </a:r>
        </a:p>
      </dgm:t>
    </dgm:pt>
    <dgm:pt modelId="{BCEACF7F-C284-425A-9DAB-0F1AAF71230F}" type="parTrans" cxnId="{1C9A01B9-0D26-4CC1-97BC-C90E95B96B2F}">
      <dgm:prSet/>
      <dgm:spPr/>
      <dgm:t>
        <a:bodyPr/>
        <a:lstStyle/>
        <a:p>
          <a:endParaRPr lang="en-US"/>
        </a:p>
      </dgm:t>
    </dgm:pt>
    <dgm:pt modelId="{B3D87D55-8566-4BE1-A896-A229C0DA628E}" type="sibTrans" cxnId="{1C9A01B9-0D26-4CC1-97BC-C90E95B96B2F}">
      <dgm:prSet/>
      <dgm:spPr/>
      <dgm:t>
        <a:bodyPr/>
        <a:lstStyle/>
        <a:p>
          <a:endParaRPr lang="en-US"/>
        </a:p>
      </dgm:t>
    </dgm:pt>
    <dgm:pt modelId="{57F0E6B6-895E-4578-978A-C4DABF2349E9}">
      <dgm:prSet phldrT="[Text]"/>
      <dgm:spPr/>
      <dgm:t>
        <a:bodyPr/>
        <a:lstStyle/>
        <a:p>
          <a:r>
            <a:rPr lang="en-US"/>
            <a:t>Lower Leg</a:t>
          </a:r>
        </a:p>
      </dgm:t>
    </dgm:pt>
    <dgm:pt modelId="{29183BD8-252A-425A-8AAF-83C122DFA16B}" type="parTrans" cxnId="{C910FC08-D85F-4B0B-A7B1-A7578911F27F}">
      <dgm:prSet/>
      <dgm:spPr/>
      <dgm:t>
        <a:bodyPr/>
        <a:lstStyle/>
        <a:p>
          <a:endParaRPr lang="en-US"/>
        </a:p>
      </dgm:t>
    </dgm:pt>
    <dgm:pt modelId="{37F32F2C-119B-463B-88FB-7F1C31CCF979}" type="sibTrans" cxnId="{C910FC08-D85F-4B0B-A7B1-A7578911F27F}">
      <dgm:prSet/>
      <dgm:spPr/>
      <dgm:t>
        <a:bodyPr/>
        <a:lstStyle/>
        <a:p>
          <a:endParaRPr lang="en-US"/>
        </a:p>
      </dgm:t>
    </dgm:pt>
    <dgm:pt modelId="{FC36A63D-2EED-4E13-B9EF-87F4C9E5EC3B}">
      <dgm:prSet phldrT="[Text]"/>
      <dgm:spPr/>
      <dgm:t>
        <a:bodyPr/>
        <a:lstStyle/>
        <a:p>
          <a:r>
            <a:rPr lang="en-US"/>
            <a:t>Feet</a:t>
          </a:r>
        </a:p>
      </dgm:t>
    </dgm:pt>
    <dgm:pt modelId="{C492C947-BAAF-4E2A-9933-9545F09E595C}" type="parTrans" cxnId="{3EED4048-4748-414D-BB00-BBA3C5B97E7C}">
      <dgm:prSet/>
      <dgm:spPr/>
      <dgm:t>
        <a:bodyPr/>
        <a:lstStyle/>
        <a:p>
          <a:endParaRPr lang="en-US"/>
        </a:p>
      </dgm:t>
    </dgm:pt>
    <dgm:pt modelId="{C13BE8C2-4899-4B11-A245-CAF756CD4DB1}" type="sibTrans" cxnId="{3EED4048-4748-414D-BB00-BBA3C5B97E7C}">
      <dgm:prSet/>
      <dgm:spPr/>
      <dgm:t>
        <a:bodyPr/>
        <a:lstStyle/>
        <a:p>
          <a:endParaRPr lang="en-US"/>
        </a:p>
      </dgm:t>
    </dgm:pt>
    <dgm:pt modelId="{72BC0E39-E140-4834-9B55-009BC8674871}">
      <dgm:prSet phldrT="[Text]"/>
      <dgm:spPr/>
      <dgm:t>
        <a:bodyPr/>
        <a:lstStyle/>
        <a:p>
          <a:r>
            <a:rPr lang="en-US"/>
            <a:t>Lifting Power (Quadriceps)</a:t>
          </a:r>
        </a:p>
      </dgm:t>
    </dgm:pt>
    <dgm:pt modelId="{11528E28-159A-4F71-9576-2162D8C711B5}" type="parTrans" cxnId="{32691D4E-62EA-4F97-9126-406A9994E34E}">
      <dgm:prSet/>
      <dgm:spPr/>
      <dgm:t>
        <a:bodyPr/>
        <a:lstStyle/>
        <a:p>
          <a:endParaRPr lang="en-US"/>
        </a:p>
      </dgm:t>
    </dgm:pt>
    <dgm:pt modelId="{9871FDE8-8F3B-458B-88CD-0EC3C89D1061}" type="sibTrans" cxnId="{32691D4E-62EA-4F97-9126-406A9994E34E}">
      <dgm:prSet/>
      <dgm:spPr/>
      <dgm:t>
        <a:bodyPr/>
        <a:lstStyle/>
        <a:p>
          <a:endParaRPr lang="en-US"/>
        </a:p>
      </dgm:t>
    </dgm:pt>
    <dgm:pt modelId="{8BBEA735-5A10-46F0-B6DF-FC7EC9307161}">
      <dgm:prSet phldrT="[Text]"/>
      <dgm:spPr/>
      <dgm:t>
        <a:bodyPr/>
        <a:lstStyle/>
        <a:p>
          <a:r>
            <a:rPr lang="en-US"/>
            <a:t>Lifting Power (Calf Muscles)</a:t>
          </a:r>
        </a:p>
      </dgm:t>
    </dgm:pt>
    <dgm:pt modelId="{1FECB32C-262B-4924-81EA-7739E0E6631A}" type="parTrans" cxnId="{7BD06ED5-28A5-4F7F-AF54-705EF5EC10C9}">
      <dgm:prSet/>
      <dgm:spPr/>
      <dgm:t>
        <a:bodyPr/>
        <a:lstStyle/>
        <a:p>
          <a:endParaRPr lang="en-US"/>
        </a:p>
      </dgm:t>
    </dgm:pt>
    <dgm:pt modelId="{E8226972-A685-47C5-8919-B7E31BA5455D}" type="sibTrans" cxnId="{7BD06ED5-28A5-4F7F-AF54-705EF5EC10C9}">
      <dgm:prSet/>
      <dgm:spPr/>
      <dgm:t>
        <a:bodyPr/>
        <a:lstStyle/>
        <a:p>
          <a:endParaRPr lang="en-US"/>
        </a:p>
      </dgm:t>
    </dgm:pt>
    <dgm:pt modelId="{5B15A2EC-41D9-4F0A-A507-FCF197622069}">
      <dgm:prSet phldrT="[Text]"/>
      <dgm:spPr/>
      <dgm:t>
        <a:bodyPr/>
        <a:lstStyle/>
        <a:p>
          <a:r>
            <a:rPr lang="en-US"/>
            <a:t>Knee</a:t>
          </a:r>
        </a:p>
      </dgm:t>
    </dgm:pt>
    <dgm:pt modelId="{61C9265C-9570-437B-A36A-EE705D0908A4}" type="parTrans" cxnId="{C4EC6569-9187-4713-B7EF-A2807A4F9ADE}">
      <dgm:prSet/>
      <dgm:spPr/>
      <dgm:t>
        <a:bodyPr/>
        <a:lstStyle/>
        <a:p>
          <a:endParaRPr lang="en-US"/>
        </a:p>
      </dgm:t>
    </dgm:pt>
    <dgm:pt modelId="{41F6ACA2-1684-4A87-A5A6-0F19A3769FF2}" type="sibTrans" cxnId="{C4EC6569-9187-4713-B7EF-A2807A4F9ADE}">
      <dgm:prSet/>
      <dgm:spPr/>
      <dgm:t>
        <a:bodyPr/>
        <a:lstStyle/>
        <a:p>
          <a:endParaRPr lang="en-US"/>
        </a:p>
      </dgm:t>
    </dgm:pt>
    <dgm:pt modelId="{2E26B509-4373-4D46-ABC7-5D688E7B0355}">
      <dgm:prSet phldrT="[Text]"/>
      <dgm:spPr/>
      <dgm:t>
        <a:bodyPr/>
        <a:lstStyle/>
        <a:p>
          <a:r>
            <a:rPr lang="en-US"/>
            <a:t>Stability (Upper to Lower Leg Joint)</a:t>
          </a:r>
        </a:p>
      </dgm:t>
    </dgm:pt>
    <dgm:pt modelId="{DF95EF15-2BB9-485E-9333-4904DDB452EF}" type="parTrans" cxnId="{42C81ADD-EFD7-4895-9CC7-7FA271388701}">
      <dgm:prSet/>
      <dgm:spPr/>
      <dgm:t>
        <a:bodyPr/>
        <a:lstStyle/>
        <a:p>
          <a:endParaRPr lang="en-US"/>
        </a:p>
      </dgm:t>
    </dgm:pt>
    <dgm:pt modelId="{0BB21756-F1AD-4218-8139-B9B71032B2F1}" type="sibTrans" cxnId="{42C81ADD-EFD7-4895-9CC7-7FA271388701}">
      <dgm:prSet/>
      <dgm:spPr/>
      <dgm:t>
        <a:bodyPr/>
        <a:lstStyle/>
        <a:p>
          <a:endParaRPr lang="en-US"/>
        </a:p>
      </dgm:t>
    </dgm:pt>
    <dgm:pt modelId="{DF55E14B-5420-4458-BB3F-8B0202C91137}">
      <dgm:prSet phldrT="[Text]"/>
      <dgm:spPr/>
      <dgm:t>
        <a:bodyPr/>
        <a:lstStyle/>
        <a:p>
          <a:r>
            <a:rPr lang="en-US"/>
            <a:t>Weight Balancing (Shift entire body)</a:t>
          </a:r>
        </a:p>
      </dgm:t>
    </dgm:pt>
    <dgm:pt modelId="{6C134C0D-C3F4-4315-8E8D-133357F60385}" type="parTrans" cxnId="{7DA14EE5-0672-4059-9095-F2495DCBBCF6}">
      <dgm:prSet/>
      <dgm:spPr/>
      <dgm:t>
        <a:bodyPr/>
        <a:lstStyle/>
        <a:p>
          <a:endParaRPr lang="en-US"/>
        </a:p>
      </dgm:t>
    </dgm:pt>
    <dgm:pt modelId="{49366F42-E48A-4F77-9253-CD655063D94A}" type="sibTrans" cxnId="{7DA14EE5-0672-4059-9095-F2495DCBBCF6}">
      <dgm:prSet/>
      <dgm:spPr/>
      <dgm:t>
        <a:bodyPr/>
        <a:lstStyle/>
        <a:p>
          <a:endParaRPr lang="en-US"/>
        </a:p>
      </dgm:t>
    </dgm:pt>
    <dgm:pt modelId="{5ECF7444-E8E8-4637-906A-F7607D530E53}">
      <dgm:prSet phldrT="[Text]"/>
      <dgm:spPr/>
      <dgm:t>
        <a:bodyPr/>
        <a:lstStyle/>
        <a:p>
          <a:r>
            <a:rPr lang="en-US"/>
            <a:t>Upper Back</a:t>
          </a:r>
        </a:p>
      </dgm:t>
    </dgm:pt>
    <dgm:pt modelId="{6BD15DBC-EAEE-4F9B-A2E5-087813994A09}" type="parTrans" cxnId="{23559335-7B1F-4C5D-A32F-9CBDDA60043E}">
      <dgm:prSet/>
      <dgm:spPr/>
      <dgm:t>
        <a:bodyPr/>
        <a:lstStyle/>
        <a:p>
          <a:endParaRPr lang="en-US"/>
        </a:p>
      </dgm:t>
    </dgm:pt>
    <dgm:pt modelId="{A3E92584-88A8-46E5-B2BF-7C58D3A02C78}" type="sibTrans" cxnId="{23559335-7B1F-4C5D-A32F-9CBDDA60043E}">
      <dgm:prSet/>
      <dgm:spPr/>
      <dgm:t>
        <a:bodyPr/>
        <a:lstStyle/>
        <a:p>
          <a:endParaRPr lang="en-US"/>
        </a:p>
      </dgm:t>
    </dgm:pt>
    <dgm:pt modelId="{39E49553-C095-4E78-BB2C-AA78B72527CF}">
      <dgm:prSet phldrT="[Text]"/>
      <dgm:spPr/>
      <dgm:t>
        <a:bodyPr/>
        <a:lstStyle/>
        <a:p>
          <a:r>
            <a:rPr lang="en-US"/>
            <a:t>n + 2</a:t>
          </a:r>
        </a:p>
      </dgm:t>
    </dgm:pt>
    <dgm:pt modelId="{BE741D88-10F3-48F4-8C66-981432905E49}" type="parTrans" cxnId="{6EF76995-8C9D-4293-B40A-FFC5FA6494BF}">
      <dgm:prSet/>
      <dgm:spPr/>
      <dgm:t>
        <a:bodyPr/>
        <a:lstStyle/>
        <a:p>
          <a:endParaRPr lang="en-US"/>
        </a:p>
      </dgm:t>
    </dgm:pt>
    <dgm:pt modelId="{878E63A9-CD51-4F96-8481-B155A40BD7D8}" type="sibTrans" cxnId="{6EF76995-8C9D-4293-B40A-FFC5FA6494BF}">
      <dgm:prSet/>
      <dgm:spPr/>
      <dgm:t>
        <a:bodyPr/>
        <a:lstStyle/>
        <a:p>
          <a:endParaRPr lang="en-US"/>
        </a:p>
      </dgm:t>
    </dgm:pt>
    <dgm:pt modelId="{1305D99F-0AD1-4286-A417-364670DB8496}">
      <dgm:prSet phldrT="[Text]"/>
      <dgm:spPr/>
      <dgm:t>
        <a:bodyPr/>
        <a:lstStyle/>
        <a:p>
          <a:r>
            <a:rPr lang="en-US"/>
            <a:t>n + 1</a:t>
          </a:r>
        </a:p>
      </dgm:t>
    </dgm:pt>
    <dgm:pt modelId="{0864958A-FED2-4BBA-990C-BD5245A3A49C}" type="parTrans" cxnId="{B28BA8A4-5CD6-4A34-966D-05D1EC35D1E5}">
      <dgm:prSet/>
      <dgm:spPr/>
      <dgm:t>
        <a:bodyPr/>
        <a:lstStyle/>
        <a:p>
          <a:endParaRPr lang="en-US"/>
        </a:p>
      </dgm:t>
    </dgm:pt>
    <dgm:pt modelId="{40AB6851-E60B-41D0-8A45-FD56E93A6C14}" type="sibTrans" cxnId="{B28BA8A4-5CD6-4A34-966D-05D1EC35D1E5}">
      <dgm:prSet/>
      <dgm:spPr/>
      <dgm:t>
        <a:bodyPr/>
        <a:lstStyle/>
        <a:p>
          <a:endParaRPr lang="en-US"/>
        </a:p>
      </dgm:t>
    </dgm:pt>
    <dgm:pt modelId="{891A5B8D-5080-4A02-85E2-2F5100AAE65A}">
      <dgm:prSet phldrT="[Text]"/>
      <dgm:spPr/>
      <dgm:t>
        <a:bodyPr/>
        <a:lstStyle/>
        <a:p>
          <a:r>
            <a:rPr lang="en-US"/>
            <a:t>n </a:t>
          </a:r>
        </a:p>
      </dgm:t>
    </dgm:pt>
    <dgm:pt modelId="{8D979F83-8AD3-4D0C-BE81-C142CE67BF53}" type="parTrans" cxnId="{2FC7602A-5A60-4875-A76C-706FCEF5C0B9}">
      <dgm:prSet/>
      <dgm:spPr/>
      <dgm:t>
        <a:bodyPr/>
        <a:lstStyle/>
        <a:p>
          <a:endParaRPr lang="en-US"/>
        </a:p>
      </dgm:t>
    </dgm:pt>
    <dgm:pt modelId="{D3C50F8F-4FD6-4B96-9001-128BDDDACE70}" type="sibTrans" cxnId="{2FC7602A-5A60-4875-A76C-706FCEF5C0B9}">
      <dgm:prSet/>
      <dgm:spPr/>
      <dgm:t>
        <a:bodyPr/>
        <a:lstStyle/>
        <a:p>
          <a:endParaRPr lang="en-US"/>
        </a:p>
      </dgm:t>
    </dgm:pt>
    <dgm:pt modelId="{2D1900A3-A1BA-4F7C-8C0F-E6EA21281F4D}">
      <dgm:prSet phldrT="[Text]"/>
      <dgm:spPr/>
      <dgm:t>
        <a:bodyPr/>
        <a:lstStyle/>
        <a:p>
          <a:r>
            <a:rPr lang="en-US"/>
            <a:t>Weight Balancing (leg to body)</a:t>
          </a:r>
        </a:p>
      </dgm:t>
    </dgm:pt>
    <dgm:pt modelId="{922378CE-ADE1-4A45-98C4-D475BFB8E055}" type="parTrans" cxnId="{ABED3E8C-2FD1-4996-BF8B-4A2E288AD5CE}">
      <dgm:prSet/>
      <dgm:spPr/>
      <dgm:t>
        <a:bodyPr/>
        <a:lstStyle/>
        <a:p>
          <a:endParaRPr lang="en-US"/>
        </a:p>
      </dgm:t>
    </dgm:pt>
    <dgm:pt modelId="{183A2575-BAE2-4322-8428-8B2D40D37494}" type="sibTrans" cxnId="{ABED3E8C-2FD1-4996-BF8B-4A2E288AD5CE}">
      <dgm:prSet/>
      <dgm:spPr/>
      <dgm:t>
        <a:bodyPr/>
        <a:lstStyle/>
        <a:p>
          <a:endParaRPr lang="en-US"/>
        </a:p>
      </dgm:t>
    </dgm:pt>
    <dgm:pt modelId="{6C9E62CA-097D-4DB2-A5B5-F74EF5977C7B}">
      <dgm:prSet phldrT="[Text]"/>
      <dgm:spPr/>
      <dgm:t>
        <a:bodyPr/>
        <a:lstStyle/>
        <a:p>
          <a:r>
            <a:rPr lang="en-US"/>
            <a:t>Context</a:t>
          </a:r>
        </a:p>
      </dgm:t>
    </dgm:pt>
    <dgm:pt modelId="{D6654D06-D4FF-44AC-8B4F-820BBC143082}" type="parTrans" cxnId="{325A43D2-C9E9-4227-A23D-D82F4CD2EDD6}">
      <dgm:prSet/>
      <dgm:spPr/>
      <dgm:t>
        <a:bodyPr/>
        <a:lstStyle/>
        <a:p>
          <a:endParaRPr lang="en-US"/>
        </a:p>
      </dgm:t>
    </dgm:pt>
    <dgm:pt modelId="{C2C8E45F-8652-4034-A19C-EFA46EBF4DFC}" type="sibTrans" cxnId="{325A43D2-C9E9-4227-A23D-D82F4CD2EDD6}">
      <dgm:prSet/>
      <dgm:spPr/>
      <dgm:t>
        <a:bodyPr/>
        <a:lstStyle/>
        <a:p>
          <a:endParaRPr lang="en-US"/>
        </a:p>
      </dgm:t>
    </dgm:pt>
    <dgm:pt modelId="{226A2D74-D54E-40FF-9140-8677775427E8}">
      <dgm:prSet phldrT="[Text]"/>
      <dgm:spPr/>
      <dgm:t>
        <a:bodyPr/>
        <a:lstStyle/>
        <a:p>
          <a:r>
            <a:rPr lang="en-US"/>
            <a:t>Boundary</a:t>
          </a:r>
        </a:p>
      </dgm:t>
    </dgm:pt>
    <dgm:pt modelId="{6A8DF397-EC8A-44AE-AC46-2FBC03EE516B}" type="parTrans" cxnId="{23385C74-FEFF-44DC-8D50-97E1283B6FF1}">
      <dgm:prSet/>
      <dgm:spPr/>
      <dgm:t>
        <a:bodyPr/>
        <a:lstStyle/>
        <a:p>
          <a:endParaRPr lang="en-US"/>
        </a:p>
      </dgm:t>
    </dgm:pt>
    <dgm:pt modelId="{53014744-C6E4-4C63-A349-155548370884}" type="sibTrans" cxnId="{23385C74-FEFF-44DC-8D50-97E1283B6FF1}">
      <dgm:prSet/>
      <dgm:spPr/>
      <dgm:t>
        <a:bodyPr/>
        <a:lstStyle/>
        <a:p>
          <a:endParaRPr lang="en-US"/>
        </a:p>
      </dgm:t>
    </dgm:pt>
    <dgm:pt modelId="{949B5500-46BA-4EE3-BF10-2C4F283C808C}">
      <dgm:prSet phldrT="[Text]"/>
      <dgm:spPr/>
      <dgm:t>
        <a:bodyPr/>
        <a:lstStyle/>
        <a:p>
          <a:r>
            <a:rPr lang="en-US"/>
            <a:t>SOI</a:t>
          </a:r>
        </a:p>
      </dgm:t>
    </dgm:pt>
    <dgm:pt modelId="{EDD4EF3C-85F6-40B8-8A42-72B0D80A4947}" type="parTrans" cxnId="{20713AC3-CAB3-4D9C-8D58-B4D95B997C70}">
      <dgm:prSet/>
      <dgm:spPr/>
      <dgm:t>
        <a:bodyPr/>
        <a:lstStyle/>
        <a:p>
          <a:endParaRPr lang="en-US"/>
        </a:p>
      </dgm:t>
    </dgm:pt>
    <dgm:pt modelId="{A856F89E-4B57-4F2B-942B-CE2F4B05367F}" type="sibTrans" cxnId="{20713AC3-CAB3-4D9C-8D58-B4D95B997C70}">
      <dgm:prSet/>
      <dgm:spPr/>
      <dgm:t>
        <a:bodyPr/>
        <a:lstStyle/>
        <a:p>
          <a:endParaRPr lang="en-US"/>
        </a:p>
      </dgm:t>
    </dgm:pt>
    <dgm:pt modelId="{2777E4C9-B637-427C-8BFF-7225624E9E1F}">
      <dgm:prSet phldrT="[Text]"/>
      <dgm:spPr/>
      <dgm:t>
        <a:bodyPr/>
        <a:lstStyle/>
        <a:p>
          <a:r>
            <a:rPr lang="en-US"/>
            <a:t>Environment</a:t>
          </a:r>
        </a:p>
      </dgm:t>
    </dgm:pt>
    <dgm:pt modelId="{F73AE5C0-2DEC-47C8-894B-3B7814A9B6DB}" type="parTrans" cxnId="{0B503AF5-2782-40C1-9F5C-7ECB5BAC1A45}">
      <dgm:prSet/>
      <dgm:spPr/>
      <dgm:t>
        <a:bodyPr/>
        <a:lstStyle/>
        <a:p>
          <a:endParaRPr lang="en-US"/>
        </a:p>
      </dgm:t>
    </dgm:pt>
    <dgm:pt modelId="{3424B8D7-DBA4-4F0E-99BD-D90F8CBD732A}" type="sibTrans" cxnId="{0B503AF5-2782-40C1-9F5C-7ECB5BAC1A45}">
      <dgm:prSet/>
      <dgm:spPr/>
      <dgm:t>
        <a:bodyPr/>
        <a:lstStyle/>
        <a:p>
          <a:endParaRPr lang="en-US"/>
        </a:p>
      </dgm:t>
    </dgm:pt>
    <dgm:pt modelId="{AFD870BA-B17A-4A95-A17F-75EE4160ED85}">
      <dgm:prSet phldrT="[Text]"/>
      <dgm:spPr/>
      <dgm:t>
        <a:bodyPr/>
        <a:lstStyle/>
        <a:p>
          <a:r>
            <a:rPr lang="en-US"/>
            <a:t>Non-Professional Assistant</a:t>
          </a:r>
        </a:p>
      </dgm:t>
    </dgm:pt>
    <dgm:pt modelId="{E445B83A-87CB-49BC-9030-616B7F70C5CF}" type="parTrans" cxnId="{510E0416-C774-4CFA-96BB-0334CC3A3BF1}">
      <dgm:prSet/>
      <dgm:spPr/>
      <dgm:t>
        <a:bodyPr/>
        <a:lstStyle/>
        <a:p>
          <a:endParaRPr lang="en-US"/>
        </a:p>
      </dgm:t>
    </dgm:pt>
    <dgm:pt modelId="{F2F630DB-A496-4163-B923-D794CDCF8223}" type="sibTrans" cxnId="{510E0416-C774-4CFA-96BB-0334CC3A3BF1}">
      <dgm:prSet/>
      <dgm:spPr/>
      <dgm:t>
        <a:bodyPr/>
        <a:lstStyle/>
        <a:p>
          <a:endParaRPr lang="en-US"/>
        </a:p>
      </dgm:t>
    </dgm:pt>
    <dgm:pt modelId="{3587CF84-7517-4530-8032-2659380F937F}">
      <dgm:prSet phldrT="[Text]"/>
      <dgm:spPr/>
      <dgm:t>
        <a:bodyPr/>
        <a:lstStyle/>
        <a:p>
          <a:r>
            <a:rPr lang="en-US"/>
            <a:t>Professional Assistant</a:t>
          </a:r>
        </a:p>
      </dgm:t>
    </dgm:pt>
    <dgm:pt modelId="{410112C9-408C-4454-96F2-06DA04EE3FE2}" type="sibTrans" cxnId="{C5ECAFF7-D35C-4397-8C86-81335FF2F9E0}">
      <dgm:prSet/>
      <dgm:spPr/>
      <dgm:t>
        <a:bodyPr/>
        <a:lstStyle/>
        <a:p>
          <a:endParaRPr lang="en-US"/>
        </a:p>
      </dgm:t>
    </dgm:pt>
    <dgm:pt modelId="{3E4A20A9-A4A4-43F3-8ABF-1B0EB6DF6641}" type="parTrans" cxnId="{C5ECAFF7-D35C-4397-8C86-81335FF2F9E0}">
      <dgm:prSet/>
      <dgm:spPr/>
      <dgm:t>
        <a:bodyPr/>
        <a:lstStyle/>
        <a:p>
          <a:endParaRPr lang="en-US"/>
        </a:p>
      </dgm:t>
    </dgm:pt>
    <dgm:pt modelId="{273A13DF-93EF-4599-AAB8-58EA397AC516}">
      <dgm:prSet phldrT="[Text]"/>
      <dgm:spPr/>
      <dgm:t>
        <a:bodyPr/>
        <a:lstStyle/>
        <a:p>
          <a:r>
            <a:rPr lang="en-US"/>
            <a:t>Medical Staff</a:t>
          </a:r>
        </a:p>
      </dgm:t>
    </dgm:pt>
    <dgm:pt modelId="{B52A3E1A-8D87-47B0-8653-275E204A8E04}" type="parTrans" cxnId="{52A12366-9D5C-4869-A216-28FA6AE2953E}">
      <dgm:prSet/>
      <dgm:spPr/>
      <dgm:t>
        <a:bodyPr/>
        <a:lstStyle/>
        <a:p>
          <a:endParaRPr lang="en-US"/>
        </a:p>
      </dgm:t>
    </dgm:pt>
    <dgm:pt modelId="{CD3736EC-28C3-4D59-81C2-06CF71721FC7}" type="sibTrans" cxnId="{52A12366-9D5C-4869-A216-28FA6AE2953E}">
      <dgm:prSet/>
      <dgm:spPr/>
      <dgm:t>
        <a:bodyPr/>
        <a:lstStyle/>
        <a:p>
          <a:endParaRPr lang="en-US"/>
        </a:p>
      </dgm:t>
    </dgm:pt>
    <dgm:pt modelId="{DB90D0C3-1A97-43A6-BCAC-61C21DB0784B}">
      <dgm:prSet phldrT="[Text]"/>
      <dgm:spPr/>
      <dgm:t>
        <a:bodyPr/>
        <a:lstStyle/>
        <a:p>
          <a:r>
            <a:rPr lang="en-US"/>
            <a:t>External Lifts</a:t>
          </a:r>
        </a:p>
      </dgm:t>
    </dgm:pt>
    <dgm:pt modelId="{04C62974-9940-43DC-AAC3-F7CC7A47BE6B}" type="parTrans" cxnId="{DB179822-03C9-4578-B627-A8B3A05E093E}">
      <dgm:prSet/>
      <dgm:spPr/>
      <dgm:t>
        <a:bodyPr/>
        <a:lstStyle/>
        <a:p>
          <a:endParaRPr lang="en-US"/>
        </a:p>
      </dgm:t>
    </dgm:pt>
    <dgm:pt modelId="{ACFDA4B2-27FD-452D-87CD-1D930CDB39BA}" type="sibTrans" cxnId="{DB179822-03C9-4578-B627-A8B3A05E093E}">
      <dgm:prSet/>
      <dgm:spPr/>
      <dgm:t>
        <a:bodyPr/>
        <a:lstStyle/>
        <a:p>
          <a:endParaRPr lang="en-US"/>
        </a:p>
      </dgm:t>
    </dgm:pt>
    <dgm:pt modelId="{6CAA99DC-64FB-44C5-B70E-9C0BCE6C0F69}">
      <dgm:prSet phldrT="[Text]"/>
      <dgm:spPr/>
      <dgm:t>
        <a:bodyPr/>
        <a:lstStyle/>
        <a:p>
          <a:r>
            <a:rPr lang="en-US"/>
            <a:t>Lower Back</a:t>
          </a:r>
        </a:p>
      </dgm:t>
    </dgm:pt>
    <dgm:pt modelId="{1B17D97F-48A9-4D1F-BA13-21F87E48D63D}" type="parTrans" cxnId="{69B886C6-C359-415B-A1A6-C5656745F06A}">
      <dgm:prSet/>
      <dgm:spPr/>
      <dgm:t>
        <a:bodyPr/>
        <a:lstStyle/>
        <a:p>
          <a:endParaRPr lang="en-US"/>
        </a:p>
      </dgm:t>
    </dgm:pt>
    <dgm:pt modelId="{BE357202-5871-436F-8342-6ADACAA6368C}" type="sibTrans" cxnId="{69B886C6-C359-415B-A1A6-C5656745F06A}">
      <dgm:prSet/>
      <dgm:spPr/>
      <dgm:t>
        <a:bodyPr/>
        <a:lstStyle/>
        <a:p>
          <a:endParaRPr lang="en-US"/>
        </a:p>
      </dgm:t>
    </dgm:pt>
    <dgm:pt modelId="{AA72DBF6-72FD-46B2-A778-A521A10C6B85}">
      <dgm:prSet phldrT="[Text]"/>
      <dgm:spPr/>
      <dgm:t>
        <a:bodyPr/>
        <a:lstStyle/>
        <a:p>
          <a:r>
            <a:rPr lang="en-US"/>
            <a:t>n - 1</a:t>
          </a:r>
        </a:p>
      </dgm:t>
    </dgm:pt>
    <dgm:pt modelId="{4CFD3104-66D7-4605-A380-5BA66CAF24E4}" type="parTrans" cxnId="{0E636CD3-DE05-4F29-AF15-7CBEF857011D}">
      <dgm:prSet/>
      <dgm:spPr/>
      <dgm:t>
        <a:bodyPr/>
        <a:lstStyle/>
        <a:p>
          <a:endParaRPr lang="en-US"/>
        </a:p>
      </dgm:t>
    </dgm:pt>
    <dgm:pt modelId="{128957CB-1530-45CC-A5C2-A0F907473EFA}" type="sibTrans" cxnId="{0E636CD3-DE05-4F29-AF15-7CBEF857011D}">
      <dgm:prSet/>
      <dgm:spPr/>
      <dgm:t>
        <a:bodyPr/>
        <a:lstStyle/>
        <a:p>
          <a:endParaRPr lang="en-US"/>
        </a:p>
      </dgm:t>
    </dgm:pt>
    <dgm:pt modelId="{112A4736-42AB-4B92-ADFC-9C15DD9C7BF2}" type="pres">
      <dgm:prSet presAssocID="{6F958AAE-A3CA-421C-B76A-DCDC9ADC3ABC}" presName="hierChild1" presStyleCnt="0">
        <dgm:presLayoutVars>
          <dgm:chPref val="1"/>
          <dgm:dir/>
          <dgm:animOne val="branch"/>
          <dgm:animLvl val="lvl"/>
          <dgm:resizeHandles/>
        </dgm:presLayoutVars>
      </dgm:prSet>
      <dgm:spPr/>
    </dgm:pt>
    <dgm:pt modelId="{4A870838-2FE1-427A-A152-6F40F0FCF688}" type="pres">
      <dgm:prSet presAssocID="{39E49553-C095-4E78-BB2C-AA78B72527CF}" presName="hierRoot1" presStyleCnt="0"/>
      <dgm:spPr/>
    </dgm:pt>
    <dgm:pt modelId="{5C85FF08-3566-4581-B21A-609855F24DB0}" type="pres">
      <dgm:prSet presAssocID="{39E49553-C095-4E78-BB2C-AA78B72527CF}" presName="composite" presStyleCnt="0"/>
      <dgm:spPr/>
    </dgm:pt>
    <dgm:pt modelId="{5AD07BD7-464B-402F-9277-5D1D9D1B9152}" type="pres">
      <dgm:prSet presAssocID="{39E49553-C095-4E78-BB2C-AA78B72527CF}" presName="background" presStyleLbl="node0" presStyleIdx="0" presStyleCnt="3"/>
      <dgm:spPr/>
    </dgm:pt>
    <dgm:pt modelId="{F96358A3-542E-4E47-BA98-58F818AF749D}" type="pres">
      <dgm:prSet presAssocID="{39E49553-C095-4E78-BB2C-AA78B72527CF}" presName="text" presStyleLbl="fgAcc0" presStyleIdx="0" presStyleCnt="3">
        <dgm:presLayoutVars>
          <dgm:chPref val="3"/>
        </dgm:presLayoutVars>
      </dgm:prSet>
      <dgm:spPr/>
    </dgm:pt>
    <dgm:pt modelId="{CA8BDD93-7FC9-45E3-A217-FAD15EAC96BA}" type="pres">
      <dgm:prSet presAssocID="{39E49553-C095-4E78-BB2C-AA78B72527CF}" presName="hierChild2" presStyleCnt="0"/>
      <dgm:spPr/>
    </dgm:pt>
    <dgm:pt modelId="{EE01062D-6563-4072-B46A-37E66E840258}" type="pres">
      <dgm:prSet presAssocID="{0864958A-FED2-4BBA-990C-BD5245A3A49C}" presName="Name10" presStyleLbl="parChTrans1D2" presStyleIdx="0" presStyleCnt="7"/>
      <dgm:spPr/>
    </dgm:pt>
    <dgm:pt modelId="{819685EF-64CB-43A5-BC8B-C2CA46CB6522}" type="pres">
      <dgm:prSet presAssocID="{1305D99F-0AD1-4286-A417-364670DB8496}" presName="hierRoot2" presStyleCnt="0"/>
      <dgm:spPr/>
    </dgm:pt>
    <dgm:pt modelId="{44EFEC7C-0936-43BF-A108-E676CF235888}" type="pres">
      <dgm:prSet presAssocID="{1305D99F-0AD1-4286-A417-364670DB8496}" presName="composite2" presStyleCnt="0"/>
      <dgm:spPr/>
    </dgm:pt>
    <dgm:pt modelId="{0E3A75CF-3808-49E8-B907-C7A7DAAFD8BC}" type="pres">
      <dgm:prSet presAssocID="{1305D99F-0AD1-4286-A417-364670DB8496}" presName="background2" presStyleLbl="node2" presStyleIdx="0" presStyleCnt="7"/>
      <dgm:spPr/>
    </dgm:pt>
    <dgm:pt modelId="{24659CC9-2ACE-4FD1-9926-DAEF74B9CC29}" type="pres">
      <dgm:prSet presAssocID="{1305D99F-0AD1-4286-A417-364670DB8496}" presName="text2" presStyleLbl="fgAcc2" presStyleIdx="0" presStyleCnt="7">
        <dgm:presLayoutVars>
          <dgm:chPref val="3"/>
        </dgm:presLayoutVars>
      </dgm:prSet>
      <dgm:spPr/>
    </dgm:pt>
    <dgm:pt modelId="{D0A612AD-7885-4D68-8CC3-8F540E5C5317}" type="pres">
      <dgm:prSet presAssocID="{1305D99F-0AD1-4286-A417-364670DB8496}" presName="hierChild3" presStyleCnt="0"/>
      <dgm:spPr/>
    </dgm:pt>
    <dgm:pt modelId="{2E4E6828-06BD-4529-A4E2-E4EFD275161F}" type="pres">
      <dgm:prSet presAssocID="{8D979F83-8AD3-4D0C-BE81-C142CE67BF53}" presName="Name17" presStyleLbl="parChTrans1D3" presStyleIdx="0" presStyleCnt="14"/>
      <dgm:spPr/>
    </dgm:pt>
    <dgm:pt modelId="{2A2CC697-E785-4582-A0C0-56C5A95D1E98}" type="pres">
      <dgm:prSet presAssocID="{891A5B8D-5080-4A02-85E2-2F5100AAE65A}" presName="hierRoot3" presStyleCnt="0"/>
      <dgm:spPr/>
    </dgm:pt>
    <dgm:pt modelId="{6C731756-B91E-4F52-917D-91C0D2CDC5D3}" type="pres">
      <dgm:prSet presAssocID="{891A5B8D-5080-4A02-85E2-2F5100AAE65A}" presName="composite3" presStyleCnt="0"/>
      <dgm:spPr/>
    </dgm:pt>
    <dgm:pt modelId="{267B09E1-CD60-4E2E-9790-299C2DE140A6}" type="pres">
      <dgm:prSet presAssocID="{891A5B8D-5080-4A02-85E2-2F5100AAE65A}" presName="background3" presStyleLbl="node3" presStyleIdx="0" presStyleCnt="14"/>
      <dgm:spPr/>
    </dgm:pt>
    <dgm:pt modelId="{5F3E5CD7-441A-420C-8504-FB5D2E7A9D60}" type="pres">
      <dgm:prSet presAssocID="{891A5B8D-5080-4A02-85E2-2F5100AAE65A}" presName="text3" presStyleLbl="fgAcc3" presStyleIdx="0" presStyleCnt="14">
        <dgm:presLayoutVars>
          <dgm:chPref val="3"/>
        </dgm:presLayoutVars>
      </dgm:prSet>
      <dgm:spPr/>
    </dgm:pt>
    <dgm:pt modelId="{6DABE695-6BA3-4E79-A5C0-5B2C9365AE70}" type="pres">
      <dgm:prSet presAssocID="{891A5B8D-5080-4A02-85E2-2F5100AAE65A}" presName="hierChild4" presStyleCnt="0"/>
      <dgm:spPr/>
    </dgm:pt>
    <dgm:pt modelId="{2243B139-1B61-400D-AAEA-4A829774CC8B}" type="pres">
      <dgm:prSet presAssocID="{4CFD3104-66D7-4605-A380-5BA66CAF24E4}" presName="Name23" presStyleLbl="parChTrans1D4" presStyleIdx="0" presStyleCnt="10"/>
      <dgm:spPr/>
    </dgm:pt>
    <dgm:pt modelId="{67B6644F-C774-4293-AB2E-7711843C017D}" type="pres">
      <dgm:prSet presAssocID="{AA72DBF6-72FD-46B2-A778-A521A10C6B85}" presName="hierRoot4" presStyleCnt="0"/>
      <dgm:spPr/>
    </dgm:pt>
    <dgm:pt modelId="{29CB2695-A71D-41E2-AB01-9B0C448BB317}" type="pres">
      <dgm:prSet presAssocID="{AA72DBF6-72FD-46B2-A778-A521A10C6B85}" presName="composite4" presStyleCnt="0"/>
      <dgm:spPr/>
    </dgm:pt>
    <dgm:pt modelId="{5D188201-E298-4E6C-A8CD-26A417415272}" type="pres">
      <dgm:prSet presAssocID="{AA72DBF6-72FD-46B2-A778-A521A10C6B85}" presName="background4" presStyleLbl="node4" presStyleIdx="0" presStyleCnt="10"/>
      <dgm:spPr/>
    </dgm:pt>
    <dgm:pt modelId="{75B84FB7-51F6-40A1-9C5E-32D7245ED2A9}" type="pres">
      <dgm:prSet presAssocID="{AA72DBF6-72FD-46B2-A778-A521A10C6B85}" presName="text4" presStyleLbl="fgAcc4" presStyleIdx="0" presStyleCnt="10">
        <dgm:presLayoutVars>
          <dgm:chPref val="3"/>
        </dgm:presLayoutVars>
      </dgm:prSet>
      <dgm:spPr/>
    </dgm:pt>
    <dgm:pt modelId="{00E9D773-EFDB-42D1-930D-6BB9708676E4}" type="pres">
      <dgm:prSet presAssocID="{AA72DBF6-72FD-46B2-A778-A521A10C6B85}" presName="hierChild5" presStyleCnt="0"/>
      <dgm:spPr/>
    </dgm:pt>
    <dgm:pt modelId="{0DFE2263-7EBF-44C4-A31F-D0ABE97AC710}" type="pres">
      <dgm:prSet presAssocID="{2777E4C9-B637-427C-8BFF-7225624E9E1F}" presName="hierRoot1" presStyleCnt="0"/>
      <dgm:spPr/>
    </dgm:pt>
    <dgm:pt modelId="{F9B0EDAA-D04B-4B96-B10F-A104AE3F11D6}" type="pres">
      <dgm:prSet presAssocID="{2777E4C9-B637-427C-8BFF-7225624E9E1F}" presName="composite" presStyleCnt="0"/>
      <dgm:spPr/>
    </dgm:pt>
    <dgm:pt modelId="{EBCCDAB1-4402-4DF5-9509-05579EED2C97}" type="pres">
      <dgm:prSet presAssocID="{2777E4C9-B637-427C-8BFF-7225624E9E1F}" presName="background" presStyleLbl="node0" presStyleIdx="1" presStyleCnt="3"/>
      <dgm:spPr>
        <a:solidFill>
          <a:schemeClr val="accent6">
            <a:lumMod val="75000"/>
          </a:schemeClr>
        </a:solidFill>
      </dgm:spPr>
    </dgm:pt>
    <dgm:pt modelId="{22E3DA0B-9B89-402C-AC32-9DFF2F4F30A6}" type="pres">
      <dgm:prSet presAssocID="{2777E4C9-B637-427C-8BFF-7225624E9E1F}" presName="text" presStyleLbl="fgAcc0" presStyleIdx="1" presStyleCnt="3">
        <dgm:presLayoutVars>
          <dgm:chPref val="3"/>
        </dgm:presLayoutVars>
      </dgm:prSet>
      <dgm:spPr/>
    </dgm:pt>
    <dgm:pt modelId="{08EA3FE4-3E0E-4A06-B831-312EF613B70E}" type="pres">
      <dgm:prSet presAssocID="{2777E4C9-B637-427C-8BFF-7225624E9E1F}" presName="hierChild2" presStyleCnt="0"/>
      <dgm:spPr/>
    </dgm:pt>
    <dgm:pt modelId="{320DF807-2786-4F85-8CBF-27C84C2155A9}" type="pres">
      <dgm:prSet presAssocID="{E445B83A-87CB-49BC-9030-616B7F70C5CF}" presName="Name10" presStyleLbl="parChTrans1D2" presStyleIdx="1" presStyleCnt="7"/>
      <dgm:spPr/>
    </dgm:pt>
    <dgm:pt modelId="{38D03AEB-69B4-4A0F-84AD-58CBC370EED9}" type="pres">
      <dgm:prSet presAssocID="{AFD870BA-B17A-4A95-A17F-75EE4160ED85}" presName="hierRoot2" presStyleCnt="0"/>
      <dgm:spPr/>
    </dgm:pt>
    <dgm:pt modelId="{7E21BEBA-9A76-47EB-B80B-184CA829F6C6}" type="pres">
      <dgm:prSet presAssocID="{AFD870BA-B17A-4A95-A17F-75EE4160ED85}" presName="composite2" presStyleCnt="0"/>
      <dgm:spPr/>
    </dgm:pt>
    <dgm:pt modelId="{DF5EBE99-1ABF-4A4A-B188-3AEB84C5A1EC}" type="pres">
      <dgm:prSet presAssocID="{AFD870BA-B17A-4A95-A17F-75EE4160ED85}" presName="background2" presStyleLbl="node2" presStyleIdx="1" presStyleCnt="7"/>
      <dgm:spPr>
        <a:xfrm>
          <a:off x="3469429"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13ABD5EF-DAC0-4B73-9048-ABFF0F2B61FC}" type="pres">
      <dgm:prSet presAssocID="{AFD870BA-B17A-4A95-A17F-75EE4160ED85}" presName="text2" presStyleLbl="fgAcc2" presStyleIdx="1" presStyleCnt="7">
        <dgm:presLayoutVars>
          <dgm:chPref val="3"/>
        </dgm:presLayoutVars>
      </dgm:prSet>
      <dgm:spPr/>
    </dgm:pt>
    <dgm:pt modelId="{C5522256-6E5F-49B7-A00C-5C0445DF0BE0}" type="pres">
      <dgm:prSet presAssocID="{AFD870BA-B17A-4A95-A17F-75EE4160ED85}" presName="hierChild3" presStyleCnt="0"/>
      <dgm:spPr/>
    </dgm:pt>
    <dgm:pt modelId="{C17B3D27-93BB-4D46-840B-4C9549006DFE}" type="pres">
      <dgm:prSet presAssocID="{3E4A20A9-A4A4-43F3-8ABF-1B0EB6DF6641}" presName="Name10" presStyleLbl="parChTrans1D2" presStyleIdx="2" presStyleCnt="7"/>
      <dgm:spPr/>
    </dgm:pt>
    <dgm:pt modelId="{9D99CEB5-8B16-4367-B45D-69CCC3EB61EF}" type="pres">
      <dgm:prSet presAssocID="{3587CF84-7517-4530-8032-2659380F937F}" presName="hierRoot2" presStyleCnt="0"/>
      <dgm:spPr/>
    </dgm:pt>
    <dgm:pt modelId="{559304FA-30E7-4C8B-AA32-EA1565771CC8}" type="pres">
      <dgm:prSet presAssocID="{3587CF84-7517-4530-8032-2659380F937F}" presName="composite2" presStyleCnt="0"/>
      <dgm:spPr/>
    </dgm:pt>
    <dgm:pt modelId="{12775B8C-7696-444F-AA61-B74EBDD6B182}" type="pres">
      <dgm:prSet presAssocID="{3587CF84-7517-4530-8032-2659380F937F}" presName="background2" presStyleLbl="node2" presStyleIdx="2" presStyleCnt="7"/>
      <dgm:spPr>
        <a:xfrm>
          <a:off x="4198024"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740460D8-6C07-4BBC-BA68-93387645C332}" type="pres">
      <dgm:prSet presAssocID="{3587CF84-7517-4530-8032-2659380F937F}" presName="text2" presStyleLbl="fgAcc2" presStyleIdx="2" presStyleCnt="7">
        <dgm:presLayoutVars>
          <dgm:chPref val="3"/>
        </dgm:presLayoutVars>
      </dgm:prSet>
      <dgm:spPr/>
    </dgm:pt>
    <dgm:pt modelId="{6610FED0-A058-4EEB-8C0D-0C171B9DC627}" type="pres">
      <dgm:prSet presAssocID="{3587CF84-7517-4530-8032-2659380F937F}" presName="hierChild3" presStyleCnt="0"/>
      <dgm:spPr/>
    </dgm:pt>
    <dgm:pt modelId="{CA50FA6B-CEEB-4928-8B26-2449A0F7EF1C}" type="pres">
      <dgm:prSet presAssocID="{F677173D-03A5-4C6B-A73B-C875B2857FE6}" presName="Name10" presStyleLbl="parChTrans1D2" presStyleIdx="3" presStyleCnt="7"/>
      <dgm:spPr/>
    </dgm:pt>
    <dgm:pt modelId="{CCC070A8-4F25-40A3-81A1-03D9FA782405}" type="pres">
      <dgm:prSet presAssocID="{25CFF106-831E-4DBB-89F4-6DEC08A79424}" presName="hierRoot2" presStyleCnt="0"/>
      <dgm:spPr/>
    </dgm:pt>
    <dgm:pt modelId="{243F4484-45BD-401A-8B09-192D2A48A7CF}" type="pres">
      <dgm:prSet presAssocID="{25CFF106-831E-4DBB-89F4-6DEC08A79424}" presName="composite2" presStyleCnt="0"/>
      <dgm:spPr/>
    </dgm:pt>
    <dgm:pt modelId="{334860A1-5D82-4B14-86CD-BA32485E5251}" type="pres">
      <dgm:prSet presAssocID="{25CFF106-831E-4DBB-89F4-6DEC08A79424}" presName="background2" presStyleLbl="node2" presStyleIdx="3" presStyleCnt="7"/>
      <dgm:spPr>
        <a:solidFill>
          <a:schemeClr val="accent6">
            <a:lumMod val="75000"/>
          </a:schemeClr>
        </a:solidFill>
      </dgm:spPr>
    </dgm:pt>
    <dgm:pt modelId="{80A23B6B-D6F0-490A-AB32-59486013859E}" type="pres">
      <dgm:prSet presAssocID="{25CFF106-831E-4DBB-89F4-6DEC08A79424}" presName="text2" presStyleLbl="fgAcc2" presStyleIdx="3" presStyleCnt="7">
        <dgm:presLayoutVars>
          <dgm:chPref val="3"/>
        </dgm:presLayoutVars>
      </dgm:prSet>
      <dgm:spPr/>
    </dgm:pt>
    <dgm:pt modelId="{C4666F07-FD48-4992-8252-B74501F72CE8}" type="pres">
      <dgm:prSet presAssocID="{25CFF106-831E-4DBB-89F4-6DEC08A79424}" presName="hierChild3" presStyleCnt="0"/>
      <dgm:spPr/>
    </dgm:pt>
    <dgm:pt modelId="{DFE2C119-BDD0-44B8-985F-CE51C3F80D00}" type="pres">
      <dgm:prSet presAssocID="{CC362680-F990-4223-A6DF-E15787513EE8}" presName="Name17" presStyleLbl="parChTrans1D3" presStyleIdx="1" presStyleCnt="14"/>
      <dgm:spPr/>
    </dgm:pt>
    <dgm:pt modelId="{6397F45B-4DBF-4E4A-893B-9BF963F18EFF}" type="pres">
      <dgm:prSet presAssocID="{39DE6348-65BD-44FB-974C-1D4FF312A34E}" presName="hierRoot3" presStyleCnt="0"/>
      <dgm:spPr/>
    </dgm:pt>
    <dgm:pt modelId="{353317B8-252F-4B2A-896C-70274B187176}" type="pres">
      <dgm:prSet presAssocID="{39DE6348-65BD-44FB-974C-1D4FF312A34E}" presName="composite3" presStyleCnt="0"/>
      <dgm:spPr/>
    </dgm:pt>
    <dgm:pt modelId="{472B2363-205A-4A6F-8C11-53046030259D}" type="pres">
      <dgm:prSet presAssocID="{39DE6348-65BD-44FB-974C-1D4FF312A34E}" presName="background3" presStyleLbl="node3" presStyleIdx="1" presStyleCnt="14"/>
      <dgm:spPr>
        <a:solidFill>
          <a:schemeClr val="accent6">
            <a:lumMod val="75000"/>
          </a:schemeClr>
        </a:solidFill>
      </dgm:spPr>
    </dgm:pt>
    <dgm:pt modelId="{32589BF2-B472-4E97-BBFC-CC5475898275}" type="pres">
      <dgm:prSet presAssocID="{39DE6348-65BD-44FB-974C-1D4FF312A34E}" presName="text3" presStyleLbl="fgAcc3" presStyleIdx="1" presStyleCnt="14">
        <dgm:presLayoutVars>
          <dgm:chPref val="3"/>
        </dgm:presLayoutVars>
      </dgm:prSet>
      <dgm:spPr/>
    </dgm:pt>
    <dgm:pt modelId="{F8D2D738-752F-479B-8A65-125D1414C114}" type="pres">
      <dgm:prSet presAssocID="{39DE6348-65BD-44FB-974C-1D4FF312A34E}" presName="hierChild4" presStyleCnt="0"/>
      <dgm:spPr/>
    </dgm:pt>
    <dgm:pt modelId="{8A78D7D0-96FF-4AC7-9851-CA4DC402E041}" type="pres">
      <dgm:prSet presAssocID="{38D9C95C-A7E8-4825-80BE-F87850033D56}" presName="Name23" presStyleLbl="parChTrans1D4" presStyleIdx="1" presStyleCnt="10"/>
      <dgm:spPr/>
    </dgm:pt>
    <dgm:pt modelId="{7CD63799-D123-4C37-93AC-ACD46DADB27B}" type="pres">
      <dgm:prSet presAssocID="{48C8F70C-DA83-42AF-A95B-CE2299658075}" presName="hierRoot4" presStyleCnt="0"/>
      <dgm:spPr/>
    </dgm:pt>
    <dgm:pt modelId="{C0D8824E-806E-4547-8577-C01B83CE6849}" type="pres">
      <dgm:prSet presAssocID="{48C8F70C-DA83-42AF-A95B-CE2299658075}" presName="composite4" presStyleCnt="0"/>
      <dgm:spPr/>
    </dgm:pt>
    <dgm:pt modelId="{33322CD0-5798-4D93-98C4-08EC23764E14}" type="pres">
      <dgm:prSet presAssocID="{48C8F70C-DA83-42AF-A95B-CE2299658075}" presName="background4" presStyleLbl="node4" presStyleIdx="1" presStyleCnt="10"/>
      <dgm:spPr/>
    </dgm:pt>
    <dgm:pt modelId="{59FD9F85-D61E-47B1-B360-5D6617020939}" type="pres">
      <dgm:prSet presAssocID="{48C8F70C-DA83-42AF-A95B-CE2299658075}" presName="text4" presStyleLbl="fgAcc4" presStyleIdx="1" presStyleCnt="10">
        <dgm:presLayoutVars>
          <dgm:chPref val="3"/>
        </dgm:presLayoutVars>
      </dgm:prSet>
      <dgm:spPr/>
    </dgm:pt>
    <dgm:pt modelId="{5DAD1CAE-A40B-4BA6-8789-21DB9E9B4814}" type="pres">
      <dgm:prSet presAssocID="{48C8F70C-DA83-42AF-A95B-CE2299658075}" presName="hierChild5" presStyleCnt="0"/>
      <dgm:spPr/>
    </dgm:pt>
    <dgm:pt modelId="{1CB884BC-DF03-488D-B348-F8F15C3EFC4F}" type="pres">
      <dgm:prSet presAssocID="{D05A8D36-588D-4EFB-9E63-F98615A9E6B0}" presName="Name17" presStyleLbl="parChTrans1D3" presStyleIdx="2" presStyleCnt="14"/>
      <dgm:spPr/>
    </dgm:pt>
    <dgm:pt modelId="{A28F2431-1AF7-4EFC-962A-1BEAB948239F}" type="pres">
      <dgm:prSet presAssocID="{0EB370F7-BAC5-4D4C-BA28-6195B7290ECF}" presName="hierRoot3" presStyleCnt="0"/>
      <dgm:spPr/>
    </dgm:pt>
    <dgm:pt modelId="{50B60815-0D1E-441A-AD27-E54F76113A17}" type="pres">
      <dgm:prSet presAssocID="{0EB370F7-BAC5-4D4C-BA28-6195B7290ECF}" presName="composite3" presStyleCnt="0"/>
      <dgm:spPr/>
    </dgm:pt>
    <dgm:pt modelId="{8D45976A-49D9-4992-A758-EA25CDB8065B}" type="pres">
      <dgm:prSet presAssocID="{0EB370F7-BAC5-4D4C-BA28-6195B7290ECF}" presName="background3" presStyleLbl="node3" presStyleIdx="2" presStyleCnt="14"/>
      <dgm:spPr>
        <a:solidFill>
          <a:schemeClr val="accent6">
            <a:lumMod val="75000"/>
          </a:schemeClr>
        </a:solidFill>
      </dgm:spPr>
    </dgm:pt>
    <dgm:pt modelId="{D9454A8F-9ECE-4FE5-B725-177DDE2BCC3E}" type="pres">
      <dgm:prSet presAssocID="{0EB370F7-BAC5-4D4C-BA28-6195B7290ECF}" presName="text3" presStyleLbl="fgAcc3" presStyleIdx="2" presStyleCnt="14">
        <dgm:presLayoutVars>
          <dgm:chPref val="3"/>
        </dgm:presLayoutVars>
      </dgm:prSet>
      <dgm:spPr/>
    </dgm:pt>
    <dgm:pt modelId="{432EB016-B049-4EB7-8F69-E04660E258FB}" type="pres">
      <dgm:prSet presAssocID="{0EB370F7-BAC5-4D4C-BA28-6195B7290ECF}" presName="hierChild4" presStyleCnt="0"/>
      <dgm:spPr/>
    </dgm:pt>
    <dgm:pt modelId="{3EFEB645-C07A-4EEC-AF79-CF17F348C9FB}" type="pres">
      <dgm:prSet presAssocID="{FCDF98D8-7CEF-420F-BFE8-CF58FFEA3D48}" presName="Name23" presStyleLbl="parChTrans1D4" presStyleIdx="2" presStyleCnt="10"/>
      <dgm:spPr/>
    </dgm:pt>
    <dgm:pt modelId="{D727571E-3FE5-4FA6-81EE-3182C9523265}" type="pres">
      <dgm:prSet presAssocID="{9555C4FC-3435-4001-9728-7E6C4C7168BB}" presName="hierRoot4" presStyleCnt="0"/>
      <dgm:spPr/>
    </dgm:pt>
    <dgm:pt modelId="{6AFA2172-B40B-4CEF-BE44-EE82C1D886B9}" type="pres">
      <dgm:prSet presAssocID="{9555C4FC-3435-4001-9728-7E6C4C7168BB}" presName="composite4" presStyleCnt="0"/>
      <dgm:spPr/>
    </dgm:pt>
    <dgm:pt modelId="{3DC8E677-A6C3-47A2-B6E6-D6D2A2693D03}" type="pres">
      <dgm:prSet presAssocID="{9555C4FC-3435-4001-9728-7E6C4C7168BB}" presName="background4" presStyleLbl="node4" presStyleIdx="2" presStyleCnt="10"/>
      <dgm:spPr>
        <a:solidFill>
          <a:schemeClr val="accent6">
            <a:lumMod val="75000"/>
          </a:schemeClr>
        </a:solidFill>
      </dgm:spPr>
    </dgm:pt>
    <dgm:pt modelId="{3479053A-9494-41A3-99BD-AD75D78047BF}" type="pres">
      <dgm:prSet presAssocID="{9555C4FC-3435-4001-9728-7E6C4C7168BB}" presName="text4" presStyleLbl="fgAcc4" presStyleIdx="2" presStyleCnt="10">
        <dgm:presLayoutVars>
          <dgm:chPref val="3"/>
        </dgm:presLayoutVars>
      </dgm:prSet>
      <dgm:spPr/>
    </dgm:pt>
    <dgm:pt modelId="{42EDF163-41DE-47F2-BC4E-0B7EB9FA813F}" type="pres">
      <dgm:prSet presAssocID="{9555C4FC-3435-4001-9728-7E6C4C7168BB}" presName="hierChild5" presStyleCnt="0"/>
      <dgm:spPr/>
    </dgm:pt>
    <dgm:pt modelId="{9775D09F-3ACA-4C29-8851-60581E14C60A}" type="pres">
      <dgm:prSet presAssocID="{D8743A7C-AA29-4BA9-AA05-8C0DE8B78141}" presName="Name23" presStyleLbl="parChTrans1D4" presStyleIdx="3" presStyleCnt="10"/>
      <dgm:spPr/>
    </dgm:pt>
    <dgm:pt modelId="{07C4DBC3-CB23-4DAC-AA06-5A2FE4466C01}" type="pres">
      <dgm:prSet presAssocID="{2C5C5426-EA86-476F-9C12-A659981F74FA}" presName="hierRoot4" presStyleCnt="0"/>
      <dgm:spPr/>
    </dgm:pt>
    <dgm:pt modelId="{B2F766E4-FF90-4430-BEB7-73D9B50C8A56}" type="pres">
      <dgm:prSet presAssocID="{2C5C5426-EA86-476F-9C12-A659981F74FA}" presName="composite4" presStyleCnt="0"/>
      <dgm:spPr/>
    </dgm:pt>
    <dgm:pt modelId="{941FBCB4-3A05-4A11-BE46-0413D99D8E97}" type="pres">
      <dgm:prSet presAssocID="{2C5C5426-EA86-476F-9C12-A659981F74FA}" presName="background4" presStyleLbl="node4" presStyleIdx="3" presStyleCnt="10"/>
      <dgm:spPr>
        <a:solidFill>
          <a:schemeClr val="accent6">
            <a:lumMod val="75000"/>
          </a:schemeClr>
        </a:solidFill>
      </dgm:spPr>
    </dgm:pt>
    <dgm:pt modelId="{14A7AADE-FB37-49DC-ACF5-7DCA6D51F495}" type="pres">
      <dgm:prSet presAssocID="{2C5C5426-EA86-476F-9C12-A659981F74FA}" presName="text4" presStyleLbl="fgAcc4" presStyleIdx="3" presStyleCnt="10">
        <dgm:presLayoutVars>
          <dgm:chPref val="3"/>
        </dgm:presLayoutVars>
      </dgm:prSet>
      <dgm:spPr/>
    </dgm:pt>
    <dgm:pt modelId="{96BA8738-617F-4A12-9A67-43BCFB9A0023}" type="pres">
      <dgm:prSet presAssocID="{2C5C5426-EA86-476F-9C12-A659981F74FA}" presName="hierChild5" presStyleCnt="0"/>
      <dgm:spPr/>
    </dgm:pt>
    <dgm:pt modelId="{F237234C-1B35-4700-A943-877EA7677C80}" type="pres">
      <dgm:prSet presAssocID="{2E850584-4E3A-4A0A-BA4D-5AF311C6C480}" presName="Name17" presStyleLbl="parChTrans1D3" presStyleIdx="3" presStyleCnt="14"/>
      <dgm:spPr/>
    </dgm:pt>
    <dgm:pt modelId="{ABEEA65E-0A42-4E57-BEC1-3F7AEBF31B12}" type="pres">
      <dgm:prSet presAssocID="{810152A9-4535-442B-AF87-E8C4C6D5C054}" presName="hierRoot3" presStyleCnt="0"/>
      <dgm:spPr/>
    </dgm:pt>
    <dgm:pt modelId="{5105177E-5B2F-406C-9BB4-A35A5C9AAE54}" type="pres">
      <dgm:prSet presAssocID="{810152A9-4535-442B-AF87-E8C4C6D5C054}" presName="composite3" presStyleCnt="0"/>
      <dgm:spPr/>
    </dgm:pt>
    <dgm:pt modelId="{F238EBC4-394C-4843-B6B8-69258BDABF80}" type="pres">
      <dgm:prSet presAssocID="{810152A9-4535-442B-AF87-E8C4C6D5C054}" presName="background3" presStyleLbl="node3" presStyleIdx="3" presStyleCnt="14"/>
      <dgm:spPr>
        <a:solidFill>
          <a:schemeClr val="accent6">
            <a:lumMod val="75000"/>
          </a:schemeClr>
        </a:solidFill>
      </dgm:spPr>
    </dgm:pt>
    <dgm:pt modelId="{518E41E8-B95E-44D2-A18E-470179D8C8C4}" type="pres">
      <dgm:prSet presAssocID="{810152A9-4535-442B-AF87-E8C4C6D5C054}" presName="text3" presStyleLbl="fgAcc3" presStyleIdx="3" presStyleCnt="14">
        <dgm:presLayoutVars>
          <dgm:chPref val="3"/>
        </dgm:presLayoutVars>
      </dgm:prSet>
      <dgm:spPr/>
    </dgm:pt>
    <dgm:pt modelId="{7ABEFC7B-17FC-402A-B92A-31058B1C263C}" type="pres">
      <dgm:prSet presAssocID="{810152A9-4535-442B-AF87-E8C4C6D5C054}" presName="hierChild4" presStyleCnt="0"/>
      <dgm:spPr/>
    </dgm:pt>
    <dgm:pt modelId="{E552269C-0CE2-44EF-8189-F82E899B3F71}" type="pres">
      <dgm:prSet presAssocID="{41E74E3D-B33C-4819-B132-74BFF37889CA}" presName="Name17" presStyleLbl="parChTrans1D3" presStyleIdx="4" presStyleCnt="14"/>
      <dgm:spPr/>
    </dgm:pt>
    <dgm:pt modelId="{0C355239-9162-4239-A89B-3CA43D32DEF7}" type="pres">
      <dgm:prSet presAssocID="{A59FA9BE-393C-4204-8BB9-003F62B8612F}" presName="hierRoot3" presStyleCnt="0"/>
      <dgm:spPr/>
    </dgm:pt>
    <dgm:pt modelId="{36386891-1CEA-415F-8860-A07C3F062264}" type="pres">
      <dgm:prSet presAssocID="{A59FA9BE-393C-4204-8BB9-003F62B8612F}" presName="composite3" presStyleCnt="0"/>
      <dgm:spPr/>
    </dgm:pt>
    <dgm:pt modelId="{BB203706-5DB4-40E9-A1EB-A99C35C4DC0E}" type="pres">
      <dgm:prSet presAssocID="{A59FA9BE-393C-4204-8BB9-003F62B8612F}" presName="background3" presStyleLbl="node3" presStyleIdx="4" presStyleCnt="14"/>
      <dgm:spPr>
        <a:solidFill>
          <a:schemeClr val="accent6">
            <a:lumMod val="75000"/>
          </a:schemeClr>
        </a:solidFill>
      </dgm:spPr>
    </dgm:pt>
    <dgm:pt modelId="{AD185394-2238-4478-8B4B-9A886EA95954}" type="pres">
      <dgm:prSet presAssocID="{A59FA9BE-393C-4204-8BB9-003F62B8612F}" presName="text3" presStyleLbl="fgAcc3" presStyleIdx="4" presStyleCnt="14">
        <dgm:presLayoutVars>
          <dgm:chPref val="3"/>
        </dgm:presLayoutVars>
      </dgm:prSet>
      <dgm:spPr/>
    </dgm:pt>
    <dgm:pt modelId="{2D3FAFF2-3DA5-490C-9C47-EDCB64177C7F}" type="pres">
      <dgm:prSet presAssocID="{A59FA9BE-393C-4204-8BB9-003F62B8612F}" presName="hierChild4" presStyleCnt="0"/>
      <dgm:spPr/>
    </dgm:pt>
    <dgm:pt modelId="{55EDB02A-86F0-4789-9139-DC21506FE294}" type="pres">
      <dgm:prSet presAssocID="{6BD15DBC-EAEE-4F9B-A2E5-087813994A09}" presName="Name17" presStyleLbl="parChTrans1D3" presStyleIdx="5" presStyleCnt="14"/>
      <dgm:spPr/>
    </dgm:pt>
    <dgm:pt modelId="{572E16FB-AB12-4002-A802-76961F971568}" type="pres">
      <dgm:prSet presAssocID="{5ECF7444-E8E8-4637-906A-F7607D530E53}" presName="hierRoot3" presStyleCnt="0"/>
      <dgm:spPr/>
    </dgm:pt>
    <dgm:pt modelId="{DD85D5F9-81BD-447C-BBD5-23812DA43C16}" type="pres">
      <dgm:prSet presAssocID="{5ECF7444-E8E8-4637-906A-F7607D530E53}" presName="composite3" presStyleCnt="0"/>
      <dgm:spPr/>
    </dgm:pt>
    <dgm:pt modelId="{BC662EAF-E3AB-43E0-AB07-D2572B6C1976}" type="pres">
      <dgm:prSet presAssocID="{5ECF7444-E8E8-4637-906A-F7607D530E53}" presName="background3" presStyleLbl="node3" presStyleIdx="5" presStyleCnt="14"/>
      <dgm:spPr>
        <a:solidFill>
          <a:schemeClr val="accent6">
            <a:lumMod val="75000"/>
          </a:schemeClr>
        </a:solidFill>
      </dgm:spPr>
    </dgm:pt>
    <dgm:pt modelId="{C94D0D41-15B3-4A0A-B691-7368586EE4FB}" type="pres">
      <dgm:prSet presAssocID="{5ECF7444-E8E8-4637-906A-F7607D530E53}" presName="text3" presStyleLbl="fgAcc3" presStyleIdx="5" presStyleCnt="14">
        <dgm:presLayoutVars>
          <dgm:chPref val="3"/>
        </dgm:presLayoutVars>
      </dgm:prSet>
      <dgm:spPr/>
    </dgm:pt>
    <dgm:pt modelId="{85B28603-007C-4494-AB97-2A8EE59E4123}" type="pres">
      <dgm:prSet presAssocID="{5ECF7444-E8E8-4637-906A-F7607D530E53}" presName="hierChild4" presStyleCnt="0"/>
      <dgm:spPr/>
    </dgm:pt>
    <dgm:pt modelId="{45D4FFEC-6C0F-47D2-AF47-01431DA1B28D}" type="pres">
      <dgm:prSet presAssocID="{ABC88170-2499-43B0-9B2E-D19CB000297E}" presName="Name17" presStyleLbl="parChTrans1D3" presStyleIdx="6" presStyleCnt="14"/>
      <dgm:spPr/>
    </dgm:pt>
    <dgm:pt modelId="{FB4F6F24-4557-40A4-B3D8-99E95123AD9C}" type="pres">
      <dgm:prSet presAssocID="{16201D62-DB25-436B-9451-064443CC97B0}" presName="hierRoot3" presStyleCnt="0"/>
      <dgm:spPr/>
    </dgm:pt>
    <dgm:pt modelId="{C0CA92B3-26E8-48DF-82B1-F401705C197E}" type="pres">
      <dgm:prSet presAssocID="{16201D62-DB25-436B-9451-064443CC97B0}" presName="composite3" presStyleCnt="0"/>
      <dgm:spPr/>
    </dgm:pt>
    <dgm:pt modelId="{489B3B9D-BA11-4C4F-ABAC-014B618A4DBF}" type="pres">
      <dgm:prSet presAssocID="{16201D62-DB25-436B-9451-064443CC97B0}" presName="background3" presStyleLbl="node3" presStyleIdx="6" presStyleCnt="14"/>
      <dgm:spPr>
        <a:solidFill>
          <a:schemeClr val="accent6">
            <a:lumMod val="75000"/>
          </a:schemeClr>
        </a:solidFill>
      </dgm:spPr>
    </dgm:pt>
    <dgm:pt modelId="{E26BA92C-B3D0-4C32-B320-D0889389E8FE}" type="pres">
      <dgm:prSet presAssocID="{16201D62-DB25-436B-9451-064443CC97B0}" presName="text3" presStyleLbl="fgAcc3" presStyleIdx="6" presStyleCnt="14">
        <dgm:presLayoutVars>
          <dgm:chPref val="3"/>
        </dgm:presLayoutVars>
      </dgm:prSet>
      <dgm:spPr/>
    </dgm:pt>
    <dgm:pt modelId="{F9848B81-7F76-429D-96AF-696EFE4941C7}" type="pres">
      <dgm:prSet presAssocID="{16201D62-DB25-436B-9451-064443CC97B0}" presName="hierChild4" presStyleCnt="0"/>
      <dgm:spPr/>
    </dgm:pt>
    <dgm:pt modelId="{0B48CA59-4793-4B70-90FB-6418EACE4BD4}" type="pres">
      <dgm:prSet presAssocID="{F295E8B2-7EEC-4888-A50D-0C7ED56316BD}" presName="Name23" presStyleLbl="parChTrans1D4" presStyleIdx="4" presStyleCnt="10"/>
      <dgm:spPr/>
    </dgm:pt>
    <dgm:pt modelId="{ED842273-1B11-405E-B4C9-086B1D38E2CA}" type="pres">
      <dgm:prSet presAssocID="{29CB0887-DA60-49DF-B145-9A6B683BED9C}" presName="hierRoot4" presStyleCnt="0"/>
      <dgm:spPr/>
    </dgm:pt>
    <dgm:pt modelId="{6A1A3744-CD26-4E87-8D2D-85F9657F318A}" type="pres">
      <dgm:prSet presAssocID="{29CB0887-DA60-49DF-B145-9A6B683BED9C}" presName="composite4" presStyleCnt="0"/>
      <dgm:spPr/>
    </dgm:pt>
    <dgm:pt modelId="{81C47FAE-A03B-40F0-82E2-F1F534DF1545}" type="pres">
      <dgm:prSet presAssocID="{29CB0887-DA60-49DF-B145-9A6B683BED9C}" presName="background4" presStyleLbl="node4" presStyleIdx="4" presStyleCnt="10"/>
      <dgm:spPr/>
    </dgm:pt>
    <dgm:pt modelId="{94F99E0E-58EF-4E80-8938-115F6FEF1099}" type="pres">
      <dgm:prSet presAssocID="{29CB0887-DA60-49DF-B145-9A6B683BED9C}" presName="text4" presStyleLbl="fgAcc4" presStyleIdx="4" presStyleCnt="10">
        <dgm:presLayoutVars>
          <dgm:chPref val="3"/>
        </dgm:presLayoutVars>
      </dgm:prSet>
      <dgm:spPr/>
    </dgm:pt>
    <dgm:pt modelId="{6DD8F29F-5081-43FC-AB52-4A437BAA6992}" type="pres">
      <dgm:prSet presAssocID="{29CB0887-DA60-49DF-B145-9A6B683BED9C}" presName="hierChild5" presStyleCnt="0"/>
      <dgm:spPr/>
    </dgm:pt>
    <dgm:pt modelId="{B4AC73C0-D022-44BD-A24F-26D8F504F67F}" type="pres">
      <dgm:prSet presAssocID="{1B17D97F-48A9-4D1F-BA13-21F87E48D63D}" presName="Name17" presStyleLbl="parChTrans1D3" presStyleIdx="7" presStyleCnt="14"/>
      <dgm:spPr/>
    </dgm:pt>
    <dgm:pt modelId="{430FBF3F-81BD-4164-9E8A-29982CA9D166}" type="pres">
      <dgm:prSet presAssocID="{6CAA99DC-64FB-44C5-B70E-9C0BCE6C0F69}" presName="hierRoot3" presStyleCnt="0"/>
      <dgm:spPr/>
    </dgm:pt>
    <dgm:pt modelId="{636F3478-613A-4523-9789-5986EB3B1969}" type="pres">
      <dgm:prSet presAssocID="{6CAA99DC-64FB-44C5-B70E-9C0BCE6C0F69}" presName="composite3" presStyleCnt="0"/>
      <dgm:spPr/>
    </dgm:pt>
    <dgm:pt modelId="{ECD1339D-19A8-48A8-B277-437A0F67DDEA}" type="pres">
      <dgm:prSet presAssocID="{6CAA99DC-64FB-44C5-B70E-9C0BCE6C0F69}" presName="background3" presStyleLbl="node3" presStyleIdx="7" presStyleCnt="14"/>
      <dgm:spPr>
        <a:xfrm>
          <a:off x="5473066" y="2230893"/>
          <a:ext cx="596123" cy="378538"/>
        </a:xfrm>
        <a:prstGeom prst="roundRect">
          <a:avLst>
            <a:gd name="adj" fmla="val 10000"/>
          </a:avLst>
        </a:prstGeom>
        <a:solidFill>
          <a:srgbClr val="7F7F7F"/>
        </a:solidFill>
        <a:ln w="12700" cap="flat" cmpd="sng" algn="ctr">
          <a:solidFill>
            <a:prstClr val="white">
              <a:hueOff val="0"/>
              <a:satOff val="0"/>
              <a:lumOff val="0"/>
              <a:alphaOff val="0"/>
            </a:prstClr>
          </a:solidFill>
          <a:prstDash val="solid"/>
          <a:miter lim="800000"/>
        </a:ln>
        <a:effectLst/>
      </dgm:spPr>
    </dgm:pt>
    <dgm:pt modelId="{F2F17B2A-8D2B-4961-BF76-3812E80D6226}" type="pres">
      <dgm:prSet presAssocID="{6CAA99DC-64FB-44C5-B70E-9C0BCE6C0F69}" presName="text3" presStyleLbl="fgAcc3" presStyleIdx="7" presStyleCnt="14">
        <dgm:presLayoutVars>
          <dgm:chPref val="3"/>
        </dgm:presLayoutVars>
      </dgm:prSet>
      <dgm:spPr/>
    </dgm:pt>
    <dgm:pt modelId="{736094AA-E117-49B2-B74E-14EF74406187}" type="pres">
      <dgm:prSet presAssocID="{6CAA99DC-64FB-44C5-B70E-9C0BCE6C0F69}" presName="hierChild4" presStyleCnt="0"/>
      <dgm:spPr/>
    </dgm:pt>
    <dgm:pt modelId="{BA6D904B-9F84-4A29-9F13-76059D5D06CB}" type="pres">
      <dgm:prSet presAssocID="{2EB870B1-50D0-4411-A3BF-29F62E04A0C9}" presName="Name17" presStyleLbl="parChTrans1D3" presStyleIdx="8" presStyleCnt="14"/>
      <dgm:spPr/>
    </dgm:pt>
    <dgm:pt modelId="{3597117C-6F5E-49A7-9805-8794F10A2FD4}" type="pres">
      <dgm:prSet presAssocID="{111086AE-3F72-44BE-8D33-27C5DB79BAFE}" presName="hierRoot3" presStyleCnt="0"/>
      <dgm:spPr/>
    </dgm:pt>
    <dgm:pt modelId="{BA7F5A99-CCDD-46BF-B2B9-ACD17054A757}" type="pres">
      <dgm:prSet presAssocID="{111086AE-3F72-44BE-8D33-27C5DB79BAFE}" presName="composite3" presStyleCnt="0"/>
      <dgm:spPr/>
    </dgm:pt>
    <dgm:pt modelId="{679850A0-13D6-4014-BECE-2E512FB2E35F}" type="pres">
      <dgm:prSet presAssocID="{111086AE-3F72-44BE-8D33-27C5DB79BAFE}" presName="background3" presStyleLbl="node3" presStyleIdx="8" presStyleCnt="14"/>
      <dgm:spPr>
        <a:solidFill>
          <a:srgbClr val="7F7F7F"/>
        </a:solidFill>
      </dgm:spPr>
    </dgm:pt>
    <dgm:pt modelId="{04200602-6F0F-44D7-B926-F093541EB46F}" type="pres">
      <dgm:prSet presAssocID="{111086AE-3F72-44BE-8D33-27C5DB79BAFE}" presName="text3" presStyleLbl="fgAcc3" presStyleIdx="8" presStyleCnt="14">
        <dgm:presLayoutVars>
          <dgm:chPref val="3"/>
        </dgm:presLayoutVars>
      </dgm:prSet>
      <dgm:spPr/>
    </dgm:pt>
    <dgm:pt modelId="{2349CC4C-C7DF-4578-B845-95439E3A65F2}" type="pres">
      <dgm:prSet presAssocID="{111086AE-3F72-44BE-8D33-27C5DB79BAFE}" presName="hierChild4" presStyleCnt="0"/>
      <dgm:spPr/>
    </dgm:pt>
    <dgm:pt modelId="{63E6CA67-B93F-4EC9-A14C-7EB8394AC294}" type="pres">
      <dgm:prSet presAssocID="{922378CE-ADE1-4A45-98C4-D475BFB8E055}" presName="Name23" presStyleLbl="parChTrans1D4" presStyleIdx="5" presStyleCnt="10"/>
      <dgm:spPr/>
    </dgm:pt>
    <dgm:pt modelId="{C9850E99-F5AB-44B7-B94F-EFA007047425}" type="pres">
      <dgm:prSet presAssocID="{2D1900A3-A1BA-4F7C-8C0F-E6EA21281F4D}" presName="hierRoot4" presStyleCnt="0"/>
      <dgm:spPr/>
    </dgm:pt>
    <dgm:pt modelId="{CC2D5D58-B52A-4DA8-A6F2-E9932BEB529B}" type="pres">
      <dgm:prSet presAssocID="{2D1900A3-A1BA-4F7C-8C0F-E6EA21281F4D}" presName="composite4" presStyleCnt="0"/>
      <dgm:spPr/>
    </dgm:pt>
    <dgm:pt modelId="{6A0CAC75-B928-41F0-AB45-22E2761A7A9C}" type="pres">
      <dgm:prSet presAssocID="{2D1900A3-A1BA-4F7C-8C0F-E6EA21281F4D}" presName="background4" presStyleLbl="node4" presStyleIdx="5" presStyleCnt="10"/>
      <dgm:spPr/>
    </dgm:pt>
    <dgm:pt modelId="{3170F147-8515-4656-8CA0-AF82A877ABB4}" type="pres">
      <dgm:prSet presAssocID="{2D1900A3-A1BA-4F7C-8C0F-E6EA21281F4D}" presName="text4" presStyleLbl="fgAcc4" presStyleIdx="5" presStyleCnt="10">
        <dgm:presLayoutVars>
          <dgm:chPref val="3"/>
        </dgm:presLayoutVars>
      </dgm:prSet>
      <dgm:spPr/>
    </dgm:pt>
    <dgm:pt modelId="{DBC799A5-00E8-4D2C-B9A9-41F2FEFBC6FF}" type="pres">
      <dgm:prSet presAssocID="{2D1900A3-A1BA-4F7C-8C0F-E6EA21281F4D}" presName="hierChild5" presStyleCnt="0"/>
      <dgm:spPr/>
    </dgm:pt>
    <dgm:pt modelId="{D00FF58D-85D9-405B-BF1A-C9BE33EBEE95}" type="pres">
      <dgm:prSet presAssocID="{BCEACF7F-C284-425A-9DAB-0F1AAF71230F}" presName="Name17" presStyleLbl="parChTrans1D3" presStyleIdx="9" presStyleCnt="14"/>
      <dgm:spPr/>
    </dgm:pt>
    <dgm:pt modelId="{0811398E-09C3-4B17-AB66-E0885CC02FF5}" type="pres">
      <dgm:prSet presAssocID="{E149F498-DA9D-4C18-A0F0-1CE842046E2C}" presName="hierRoot3" presStyleCnt="0"/>
      <dgm:spPr/>
    </dgm:pt>
    <dgm:pt modelId="{3C942B62-E367-4944-B144-0A6C9FDFED72}" type="pres">
      <dgm:prSet presAssocID="{E149F498-DA9D-4C18-A0F0-1CE842046E2C}" presName="composite3" presStyleCnt="0"/>
      <dgm:spPr/>
    </dgm:pt>
    <dgm:pt modelId="{C1660665-3CA7-4758-AC57-137640515F40}" type="pres">
      <dgm:prSet presAssocID="{E149F498-DA9D-4C18-A0F0-1CE842046E2C}" presName="background3" presStyleLbl="node3" presStyleIdx="9" presStyleCnt="14"/>
      <dgm:spPr>
        <a:solidFill>
          <a:srgbClr val="7F7F7F"/>
        </a:solidFill>
      </dgm:spPr>
    </dgm:pt>
    <dgm:pt modelId="{8EF71F02-6B1A-46A4-8882-84F813E6648D}" type="pres">
      <dgm:prSet presAssocID="{E149F498-DA9D-4C18-A0F0-1CE842046E2C}" presName="text3" presStyleLbl="fgAcc3" presStyleIdx="9" presStyleCnt="14">
        <dgm:presLayoutVars>
          <dgm:chPref val="3"/>
        </dgm:presLayoutVars>
      </dgm:prSet>
      <dgm:spPr/>
    </dgm:pt>
    <dgm:pt modelId="{7D0334C9-963F-4C11-8DD1-2C3B320984E5}" type="pres">
      <dgm:prSet presAssocID="{E149F498-DA9D-4C18-A0F0-1CE842046E2C}" presName="hierChild4" presStyleCnt="0"/>
      <dgm:spPr/>
    </dgm:pt>
    <dgm:pt modelId="{3B6F8A80-0D75-40B5-AD89-67C7C4DDD51D}" type="pres">
      <dgm:prSet presAssocID="{11528E28-159A-4F71-9576-2162D8C711B5}" presName="Name23" presStyleLbl="parChTrans1D4" presStyleIdx="6" presStyleCnt="10"/>
      <dgm:spPr/>
    </dgm:pt>
    <dgm:pt modelId="{EBFEE709-F526-4986-A58E-D9ABACC4C635}" type="pres">
      <dgm:prSet presAssocID="{72BC0E39-E140-4834-9B55-009BC8674871}" presName="hierRoot4" presStyleCnt="0"/>
      <dgm:spPr/>
    </dgm:pt>
    <dgm:pt modelId="{931D51AE-A642-4E1F-9938-59A321AFE62E}" type="pres">
      <dgm:prSet presAssocID="{72BC0E39-E140-4834-9B55-009BC8674871}" presName="composite4" presStyleCnt="0"/>
      <dgm:spPr/>
    </dgm:pt>
    <dgm:pt modelId="{008B0CAD-8E88-4A18-9216-C20D880AD796}" type="pres">
      <dgm:prSet presAssocID="{72BC0E39-E140-4834-9B55-009BC8674871}" presName="background4" presStyleLbl="node4" presStyleIdx="6" presStyleCnt="10"/>
      <dgm:spPr/>
    </dgm:pt>
    <dgm:pt modelId="{1A69BF6E-9B91-41E7-95D1-CEC08815503B}" type="pres">
      <dgm:prSet presAssocID="{72BC0E39-E140-4834-9B55-009BC8674871}" presName="text4" presStyleLbl="fgAcc4" presStyleIdx="6" presStyleCnt="10">
        <dgm:presLayoutVars>
          <dgm:chPref val="3"/>
        </dgm:presLayoutVars>
      </dgm:prSet>
      <dgm:spPr/>
    </dgm:pt>
    <dgm:pt modelId="{87071B5F-8B04-4665-9D14-F4DA8D88A890}" type="pres">
      <dgm:prSet presAssocID="{72BC0E39-E140-4834-9B55-009BC8674871}" presName="hierChild5" presStyleCnt="0"/>
      <dgm:spPr/>
    </dgm:pt>
    <dgm:pt modelId="{DB558A19-4F1A-4B66-8C77-F09A06448009}" type="pres">
      <dgm:prSet presAssocID="{61C9265C-9570-437B-A36A-EE705D0908A4}" presName="Name17" presStyleLbl="parChTrans1D3" presStyleIdx="10" presStyleCnt="14"/>
      <dgm:spPr/>
    </dgm:pt>
    <dgm:pt modelId="{D4B60734-B285-401F-9CFF-5A856049AF1A}" type="pres">
      <dgm:prSet presAssocID="{5B15A2EC-41D9-4F0A-A507-FCF197622069}" presName="hierRoot3" presStyleCnt="0"/>
      <dgm:spPr/>
    </dgm:pt>
    <dgm:pt modelId="{A809C51E-0776-47FD-8129-23A9BABC2345}" type="pres">
      <dgm:prSet presAssocID="{5B15A2EC-41D9-4F0A-A507-FCF197622069}" presName="composite3" presStyleCnt="0"/>
      <dgm:spPr/>
    </dgm:pt>
    <dgm:pt modelId="{FAAB907A-B7BB-4EA5-922C-B5E20437153F}" type="pres">
      <dgm:prSet presAssocID="{5B15A2EC-41D9-4F0A-A507-FCF197622069}" presName="background3" presStyleLbl="node3" presStyleIdx="10" presStyleCnt="14"/>
      <dgm:spPr>
        <a:solidFill>
          <a:srgbClr val="7F7F7F"/>
        </a:solidFill>
      </dgm:spPr>
    </dgm:pt>
    <dgm:pt modelId="{63406EC2-32F6-4E61-A67C-AB224EF5FEB5}" type="pres">
      <dgm:prSet presAssocID="{5B15A2EC-41D9-4F0A-A507-FCF197622069}" presName="text3" presStyleLbl="fgAcc3" presStyleIdx="10" presStyleCnt="14">
        <dgm:presLayoutVars>
          <dgm:chPref val="3"/>
        </dgm:presLayoutVars>
      </dgm:prSet>
      <dgm:spPr/>
    </dgm:pt>
    <dgm:pt modelId="{15A728D1-1234-4372-B294-041605D25282}" type="pres">
      <dgm:prSet presAssocID="{5B15A2EC-41D9-4F0A-A507-FCF197622069}" presName="hierChild4" presStyleCnt="0"/>
      <dgm:spPr/>
    </dgm:pt>
    <dgm:pt modelId="{B0D1EEB4-4214-4C11-AD83-82FB7D9172EC}" type="pres">
      <dgm:prSet presAssocID="{DF95EF15-2BB9-485E-9333-4904DDB452EF}" presName="Name23" presStyleLbl="parChTrans1D4" presStyleIdx="7" presStyleCnt="10"/>
      <dgm:spPr/>
    </dgm:pt>
    <dgm:pt modelId="{D42FC7BE-4C59-46BE-A7B3-E307FEB8D890}" type="pres">
      <dgm:prSet presAssocID="{2E26B509-4373-4D46-ABC7-5D688E7B0355}" presName="hierRoot4" presStyleCnt="0"/>
      <dgm:spPr/>
    </dgm:pt>
    <dgm:pt modelId="{F170F9BA-C0E3-4DD9-897F-E7695AEC6262}" type="pres">
      <dgm:prSet presAssocID="{2E26B509-4373-4D46-ABC7-5D688E7B0355}" presName="composite4" presStyleCnt="0"/>
      <dgm:spPr/>
    </dgm:pt>
    <dgm:pt modelId="{909D8F10-5D7E-4F6C-84F1-3913FDE4F186}" type="pres">
      <dgm:prSet presAssocID="{2E26B509-4373-4D46-ABC7-5D688E7B0355}" presName="background4" presStyleLbl="node4" presStyleIdx="7" presStyleCnt="10"/>
      <dgm:spPr/>
    </dgm:pt>
    <dgm:pt modelId="{B0BF4E8A-8E75-4808-A31F-3A3FC9C00CF2}" type="pres">
      <dgm:prSet presAssocID="{2E26B509-4373-4D46-ABC7-5D688E7B0355}" presName="text4" presStyleLbl="fgAcc4" presStyleIdx="7" presStyleCnt="10">
        <dgm:presLayoutVars>
          <dgm:chPref val="3"/>
        </dgm:presLayoutVars>
      </dgm:prSet>
      <dgm:spPr/>
    </dgm:pt>
    <dgm:pt modelId="{BB8CA5C9-5B05-4C76-A985-81788F76D64A}" type="pres">
      <dgm:prSet presAssocID="{2E26B509-4373-4D46-ABC7-5D688E7B0355}" presName="hierChild5" presStyleCnt="0"/>
      <dgm:spPr/>
    </dgm:pt>
    <dgm:pt modelId="{574BC818-6F34-44B8-9356-889A684C9848}" type="pres">
      <dgm:prSet presAssocID="{29183BD8-252A-425A-8AAF-83C122DFA16B}" presName="Name17" presStyleLbl="parChTrans1D3" presStyleIdx="11" presStyleCnt="14"/>
      <dgm:spPr/>
    </dgm:pt>
    <dgm:pt modelId="{6E354E14-BFF9-432D-B1E1-2A45E5A77D2F}" type="pres">
      <dgm:prSet presAssocID="{57F0E6B6-895E-4578-978A-C4DABF2349E9}" presName="hierRoot3" presStyleCnt="0"/>
      <dgm:spPr/>
    </dgm:pt>
    <dgm:pt modelId="{A627E21E-7C13-4A6A-8365-F3D48568FF5B}" type="pres">
      <dgm:prSet presAssocID="{57F0E6B6-895E-4578-978A-C4DABF2349E9}" presName="composite3" presStyleCnt="0"/>
      <dgm:spPr/>
    </dgm:pt>
    <dgm:pt modelId="{873D86B3-8262-4E7C-B633-AB260AB32A3E}" type="pres">
      <dgm:prSet presAssocID="{57F0E6B6-895E-4578-978A-C4DABF2349E9}" presName="background3" presStyleLbl="node3" presStyleIdx="11" presStyleCnt="14"/>
      <dgm:spPr>
        <a:solidFill>
          <a:srgbClr val="7F7F7F"/>
        </a:solidFill>
      </dgm:spPr>
    </dgm:pt>
    <dgm:pt modelId="{53A0A3BD-20A4-44F3-AE1D-1E8620F3319F}" type="pres">
      <dgm:prSet presAssocID="{57F0E6B6-895E-4578-978A-C4DABF2349E9}" presName="text3" presStyleLbl="fgAcc3" presStyleIdx="11" presStyleCnt="14">
        <dgm:presLayoutVars>
          <dgm:chPref val="3"/>
        </dgm:presLayoutVars>
      </dgm:prSet>
      <dgm:spPr/>
    </dgm:pt>
    <dgm:pt modelId="{48E52F6F-2E98-4484-9357-B4693FF878D0}" type="pres">
      <dgm:prSet presAssocID="{57F0E6B6-895E-4578-978A-C4DABF2349E9}" presName="hierChild4" presStyleCnt="0"/>
      <dgm:spPr/>
    </dgm:pt>
    <dgm:pt modelId="{0BC7DAE1-F6E2-483B-B8DC-2CE552C38E2C}" type="pres">
      <dgm:prSet presAssocID="{1FECB32C-262B-4924-81EA-7739E0E6631A}" presName="Name23" presStyleLbl="parChTrans1D4" presStyleIdx="8" presStyleCnt="10"/>
      <dgm:spPr/>
    </dgm:pt>
    <dgm:pt modelId="{539DF720-31B3-4DDB-B6A5-D561A0315BF2}" type="pres">
      <dgm:prSet presAssocID="{8BBEA735-5A10-46F0-B6DF-FC7EC9307161}" presName="hierRoot4" presStyleCnt="0"/>
      <dgm:spPr/>
    </dgm:pt>
    <dgm:pt modelId="{51BD81AC-D29C-4AD7-93C4-449548A592FB}" type="pres">
      <dgm:prSet presAssocID="{8BBEA735-5A10-46F0-B6DF-FC7EC9307161}" presName="composite4" presStyleCnt="0"/>
      <dgm:spPr/>
    </dgm:pt>
    <dgm:pt modelId="{530FE86A-ADCD-4526-A3B1-635480B13F30}" type="pres">
      <dgm:prSet presAssocID="{8BBEA735-5A10-46F0-B6DF-FC7EC9307161}" presName="background4" presStyleLbl="node4" presStyleIdx="8" presStyleCnt="10"/>
      <dgm:spPr/>
    </dgm:pt>
    <dgm:pt modelId="{F1F26A96-AF5D-4B23-ABAC-F6E04EB1B368}" type="pres">
      <dgm:prSet presAssocID="{8BBEA735-5A10-46F0-B6DF-FC7EC9307161}" presName="text4" presStyleLbl="fgAcc4" presStyleIdx="8" presStyleCnt="10">
        <dgm:presLayoutVars>
          <dgm:chPref val="3"/>
        </dgm:presLayoutVars>
      </dgm:prSet>
      <dgm:spPr/>
    </dgm:pt>
    <dgm:pt modelId="{A03BFA3F-5EFE-4379-85D5-A66571F2638C}" type="pres">
      <dgm:prSet presAssocID="{8BBEA735-5A10-46F0-B6DF-FC7EC9307161}" presName="hierChild5" presStyleCnt="0"/>
      <dgm:spPr/>
    </dgm:pt>
    <dgm:pt modelId="{E2ADAD6A-3269-414D-86C3-D0B8A03D1838}" type="pres">
      <dgm:prSet presAssocID="{C492C947-BAAF-4E2A-9933-9545F09E595C}" presName="Name17" presStyleLbl="parChTrans1D3" presStyleIdx="12" presStyleCnt="14"/>
      <dgm:spPr/>
    </dgm:pt>
    <dgm:pt modelId="{6B25F85A-126D-4CD2-B85D-EFBF9B90EC29}" type="pres">
      <dgm:prSet presAssocID="{FC36A63D-2EED-4E13-B9EF-87F4C9E5EC3B}" presName="hierRoot3" presStyleCnt="0"/>
      <dgm:spPr/>
    </dgm:pt>
    <dgm:pt modelId="{A384FB38-419B-4453-9547-C50F260BF32E}" type="pres">
      <dgm:prSet presAssocID="{FC36A63D-2EED-4E13-B9EF-87F4C9E5EC3B}" presName="composite3" presStyleCnt="0"/>
      <dgm:spPr/>
    </dgm:pt>
    <dgm:pt modelId="{EB97E4BA-6983-4839-A6F9-51BC50112627}" type="pres">
      <dgm:prSet presAssocID="{FC36A63D-2EED-4E13-B9EF-87F4C9E5EC3B}" presName="background3" presStyleLbl="node3" presStyleIdx="12" presStyleCnt="14"/>
      <dgm:spPr>
        <a:solidFill>
          <a:srgbClr val="7F7F7F"/>
        </a:solidFill>
      </dgm:spPr>
    </dgm:pt>
    <dgm:pt modelId="{870BA7F9-6CEF-4100-B44C-288A24564B4E}" type="pres">
      <dgm:prSet presAssocID="{FC36A63D-2EED-4E13-B9EF-87F4C9E5EC3B}" presName="text3" presStyleLbl="fgAcc3" presStyleIdx="12" presStyleCnt="14">
        <dgm:presLayoutVars>
          <dgm:chPref val="3"/>
        </dgm:presLayoutVars>
      </dgm:prSet>
      <dgm:spPr/>
    </dgm:pt>
    <dgm:pt modelId="{9FBE1CDA-CF71-4A4A-9E91-F9197E8EF288}" type="pres">
      <dgm:prSet presAssocID="{FC36A63D-2EED-4E13-B9EF-87F4C9E5EC3B}" presName="hierChild4" presStyleCnt="0"/>
      <dgm:spPr/>
    </dgm:pt>
    <dgm:pt modelId="{EE333277-79E9-4716-BD61-EBD56CEEAFD0}" type="pres">
      <dgm:prSet presAssocID="{6C134C0D-C3F4-4315-8E8D-133357F60385}" presName="Name23" presStyleLbl="parChTrans1D4" presStyleIdx="9" presStyleCnt="10"/>
      <dgm:spPr/>
    </dgm:pt>
    <dgm:pt modelId="{8FCAFD42-8B23-4C11-84BE-FB1AEEA99684}" type="pres">
      <dgm:prSet presAssocID="{DF55E14B-5420-4458-BB3F-8B0202C91137}" presName="hierRoot4" presStyleCnt="0"/>
      <dgm:spPr/>
    </dgm:pt>
    <dgm:pt modelId="{0B444259-1058-44DA-9482-E476D258F32F}" type="pres">
      <dgm:prSet presAssocID="{DF55E14B-5420-4458-BB3F-8B0202C91137}" presName="composite4" presStyleCnt="0"/>
      <dgm:spPr/>
    </dgm:pt>
    <dgm:pt modelId="{E3F8BD8B-8E15-4441-8A0C-9D853FAB8478}" type="pres">
      <dgm:prSet presAssocID="{DF55E14B-5420-4458-BB3F-8B0202C91137}" presName="background4" presStyleLbl="node4" presStyleIdx="9" presStyleCnt="10"/>
      <dgm:spPr/>
    </dgm:pt>
    <dgm:pt modelId="{6D1F7997-6137-44D7-8425-55DCCF33A242}" type="pres">
      <dgm:prSet presAssocID="{DF55E14B-5420-4458-BB3F-8B0202C91137}" presName="text4" presStyleLbl="fgAcc4" presStyleIdx="9" presStyleCnt="10">
        <dgm:presLayoutVars>
          <dgm:chPref val="3"/>
        </dgm:presLayoutVars>
      </dgm:prSet>
      <dgm:spPr/>
    </dgm:pt>
    <dgm:pt modelId="{15C13F7D-F103-4F6A-AB5E-69BA30E6B726}" type="pres">
      <dgm:prSet presAssocID="{DF55E14B-5420-4458-BB3F-8B0202C91137}" presName="hierChild5" presStyleCnt="0"/>
      <dgm:spPr/>
    </dgm:pt>
    <dgm:pt modelId="{589F2304-1837-4D90-B80F-E707A03593DF}" type="pres">
      <dgm:prSet presAssocID="{B52A3E1A-8D87-47B0-8653-275E204A8E04}" presName="Name10" presStyleLbl="parChTrans1D2" presStyleIdx="4" presStyleCnt="7"/>
      <dgm:spPr/>
    </dgm:pt>
    <dgm:pt modelId="{5040B587-A800-450C-9C3C-00A4DDCB4326}" type="pres">
      <dgm:prSet presAssocID="{273A13DF-93EF-4599-AAB8-58EA397AC516}" presName="hierRoot2" presStyleCnt="0"/>
      <dgm:spPr/>
    </dgm:pt>
    <dgm:pt modelId="{1A9280EE-EB6E-4719-B76F-DB9422001A41}" type="pres">
      <dgm:prSet presAssocID="{273A13DF-93EF-4599-AAB8-58EA397AC516}" presName="composite2" presStyleCnt="0"/>
      <dgm:spPr/>
    </dgm:pt>
    <dgm:pt modelId="{4C9070A1-18DB-4886-A72D-F8970EB7EFD8}" type="pres">
      <dgm:prSet presAssocID="{273A13DF-93EF-4599-AAB8-58EA397AC516}" presName="background2" presStyleLbl="node2" presStyleIdx="4" presStyleCnt="7"/>
      <dgm:spPr>
        <a:xfrm>
          <a:off x="5655215"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E09866E6-A6F8-42E9-9C6D-60F3504B7FFF}" type="pres">
      <dgm:prSet presAssocID="{273A13DF-93EF-4599-AAB8-58EA397AC516}" presName="text2" presStyleLbl="fgAcc2" presStyleIdx="4" presStyleCnt="7">
        <dgm:presLayoutVars>
          <dgm:chPref val="3"/>
        </dgm:presLayoutVars>
      </dgm:prSet>
      <dgm:spPr/>
    </dgm:pt>
    <dgm:pt modelId="{1D5CA449-4DB0-46F2-86E9-90C3B6EA874A}" type="pres">
      <dgm:prSet presAssocID="{273A13DF-93EF-4599-AAB8-58EA397AC516}" presName="hierChild3" presStyleCnt="0"/>
      <dgm:spPr/>
    </dgm:pt>
    <dgm:pt modelId="{2C4E50F0-6209-4D16-8093-E1C9377A83C9}" type="pres">
      <dgm:prSet presAssocID="{04C62974-9940-43DC-AAC3-F7CC7A47BE6B}" presName="Name10" presStyleLbl="parChTrans1D2" presStyleIdx="5" presStyleCnt="7"/>
      <dgm:spPr/>
    </dgm:pt>
    <dgm:pt modelId="{929A0114-EBAD-4C94-BBA2-4E391AE3E9DD}" type="pres">
      <dgm:prSet presAssocID="{DB90D0C3-1A97-43A6-BCAC-61C21DB0784B}" presName="hierRoot2" presStyleCnt="0"/>
      <dgm:spPr/>
    </dgm:pt>
    <dgm:pt modelId="{B3F16393-46D7-4ED7-A605-9D344FCBC83A}" type="pres">
      <dgm:prSet presAssocID="{DB90D0C3-1A97-43A6-BCAC-61C21DB0784B}" presName="composite2" presStyleCnt="0"/>
      <dgm:spPr/>
    </dgm:pt>
    <dgm:pt modelId="{09E81B9B-E88A-4C71-BE1B-276309F7579C}" type="pres">
      <dgm:prSet presAssocID="{DB90D0C3-1A97-43A6-BCAC-61C21DB0784B}" presName="background2" presStyleLbl="node2" presStyleIdx="5" presStyleCnt="7"/>
      <dgm:spPr>
        <a:xfrm>
          <a:off x="6383811"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E10F89C6-5F7E-4B83-BA15-36C93EDEF3CC}" type="pres">
      <dgm:prSet presAssocID="{DB90D0C3-1A97-43A6-BCAC-61C21DB0784B}" presName="text2" presStyleLbl="fgAcc2" presStyleIdx="5" presStyleCnt="7">
        <dgm:presLayoutVars>
          <dgm:chPref val="3"/>
        </dgm:presLayoutVars>
      </dgm:prSet>
      <dgm:spPr/>
    </dgm:pt>
    <dgm:pt modelId="{B7DD706A-272E-4331-A116-D449BEE1C1E9}" type="pres">
      <dgm:prSet presAssocID="{DB90D0C3-1A97-43A6-BCAC-61C21DB0784B}" presName="hierChild3" presStyleCnt="0"/>
      <dgm:spPr/>
    </dgm:pt>
    <dgm:pt modelId="{75F1B9AD-C2C3-440A-9477-891038621238}" type="pres">
      <dgm:prSet presAssocID="{6C9E62CA-097D-4DB2-A5B5-F74EF5977C7B}" presName="hierRoot1" presStyleCnt="0"/>
      <dgm:spPr/>
    </dgm:pt>
    <dgm:pt modelId="{87362325-6D55-4655-8B09-459767ECA6BD}" type="pres">
      <dgm:prSet presAssocID="{6C9E62CA-097D-4DB2-A5B5-F74EF5977C7B}" presName="composite" presStyleCnt="0"/>
      <dgm:spPr/>
    </dgm:pt>
    <dgm:pt modelId="{1FB7B715-7E3F-4043-8B70-6CCB77A89923}" type="pres">
      <dgm:prSet presAssocID="{6C9E62CA-097D-4DB2-A5B5-F74EF5977C7B}" presName="background" presStyleLbl="node0" presStyleIdx="2" presStyleCnt="3"/>
      <dgm:spPr>
        <a:xfrm>
          <a:off x="9844640" y="1127071"/>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6C2AC0E0-8E27-4335-AD1F-34BE7C07E3C2}" type="pres">
      <dgm:prSet presAssocID="{6C9E62CA-097D-4DB2-A5B5-F74EF5977C7B}" presName="text" presStyleLbl="fgAcc0" presStyleIdx="2" presStyleCnt="3">
        <dgm:presLayoutVars>
          <dgm:chPref val="3"/>
        </dgm:presLayoutVars>
      </dgm:prSet>
      <dgm:spPr/>
    </dgm:pt>
    <dgm:pt modelId="{71072D24-2C4E-4066-846A-C061B519E44D}" type="pres">
      <dgm:prSet presAssocID="{6C9E62CA-097D-4DB2-A5B5-F74EF5977C7B}" presName="hierChild2" presStyleCnt="0"/>
      <dgm:spPr/>
    </dgm:pt>
    <dgm:pt modelId="{34FDC656-3B93-47FB-B549-DC63C8048BE1}" type="pres">
      <dgm:prSet presAssocID="{6A8DF397-EC8A-44AE-AC46-2FBC03EE516B}" presName="Name10" presStyleLbl="parChTrans1D2" presStyleIdx="6" presStyleCnt="7"/>
      <dgm:spPr/>
    </dgm:pt>
    <dgm:pt modelId="{7FFD9718-8614-43B4-BA71-7535B4CFECAA}" type="pres">
      <dgm:prSet presAssocID="{226A2D74-D54E-40FF-9140-8677775427E8}" presName="hierRoot2" presStyleCnt="0"/>
      <dgm:spPr/>
    </dgm:pt>
    <dgm:pt modelId="{359A67CD-C3E2-48B3-BEA4-97B6B7A0A660}" type="pres">
      <dgm:prSet presAssocID="{226A2D74-D54E-40FF-9140-8677775427E8}" presName="composite2" presStyleCnt="0"/>
      <dgm:spPr/>
    </dgm:pt>
    <dgm:pt modelId="{95265960-162D-42B3-B6E9-86FE61D8C039}" type="pres">
      <dgm:prSet presAssocID="{226A2D74-D54E-40FF-9140-8677775427E8}" presName="background2" presStyleLbl="node2" presStyleIdx="6" presStyleCnt="7"/>
      <dgm:spPr/>
    </dgm:pt>
    <dgm:pt modelId="{A267E367-2A35-4C1C-B120-8598555FB436}" type="pres">
      <dgm:prSet presAssocID="{226A2D74-D54E-40FF-9140-8677775427E8}" presName="text2" presStyleLbl="fgAcc2" presStyleIdx="6" presStyleCnt="7">
        <dgm:presLayoutVars>
          <dgm:chPref val="3"/>
        </dgm:presLayoutVars>
      </dgm:prSet>
      <dgm:spPr/>
    </dgm:pt>
    <dgm:pt modelId="{6C93FAFA-7990-483A-8C41-FD3D047BDD6F}" type="pres">
      <dgm:prSet presAssocID="{226A2D74-D54E-40FF-9140-8677775427E8}" presName="hierChild3" presStyleCnt="0"/>
      <dgm:spPr/>
    </dgm:pt>
    <dgm:pt modelId="{DE1A2F28-DE0F-4856-8B39-BBB767DADED2}" type="pres">
      <dgm:prSet presAssocID="{EDD4EF3C-85F6-40B8-8A42-72B0D80A4947}" presName="Name17" presStyleLbl="parChTrans1D3" presStyleIdx="13" presStyleCnt="14"/>
      <dgm:spPr/>
    </dgm:pt>
    <dgm:pt modelId="{795FC519-BECF-4EF3-956D-B41A0232E70D}" type="pres">
      <dgm:prSet presAssocID="{949B5500-46BA-4EE3-BF10-2C4F283C808C}" presName="hierRoot3" presStyleCnt="0"/>
      <dgm:spPr/>
    </dgm:pt>
    <dgm:pt modelId="{9CB236F2-0503-4820-866E-EE639C3D2ADF}" type="pres">
      <dgm:prSet presAssocID="{949B5500-46BA-4EE3-BF10-2C4F283C808C}" presName="composite3" presStyleCnt="0"/>
      <dgm:spPr/>
    </dgm:pt>
    <dgm:pt modelId="{A6DA558D-2787-4CFD-B165-524C2C124023}" type="pres">
      <dgm:prSet presAssocID="{949B5500-46BA-4EE3-BF10-2C4F283C808C}" presName="background3" presStyleLbl="node3" presStyleIdx="13" presStyleCnt="14"/>
      <dgm:spPr>
        <a:solidFill>
          <a:srgbClr val="7F7F7F"/>
        </a:solidFill>
      </dgm:spPr>
    </dgm:pt>
    <dgm:pt modelId="{D5867BE4-C987-41B1-8352-903682EF3B2D}" type="pres">
      <dgm:prSet presAssocID="{949B5500-46BA-4EE3-BF10-2C4F283C808C}" presName="text3" presStyleLbl="fgAcc3" presStyleIdx="13" presStyleCnt="14">
        <dgm:presLayoutVars>
          <dgm:chPref val="3"/>
        </dgm:presLayoutVars>
      </dgm:prSet>
      <dgm:spPr/>
    </dgm:pt>
    <dgm:pt modelId="{AE31D637-CA51-46D7-A8B5-A0B204B6A22A}" type="pres">
      <dgm:prSet presAssocID="{949B5500-46BA-4EE3-BF10-2C4F283C808C}" presName="hierChild4" presStyleCnt="0"/>
      <dgm:spPr/>
    </dgm:pt>
  </dgm:ptLst>
  <dgm:cxnLst>
    <dgm:cxn modelId="{A679FB00-5D0D-43DA-82E7-0A543C83ACC4}" type="presOf" srcId="{E149F498-DA9D-4C18-A0F0-1CE842046E2C}" destId="{8EF71F02-6B1A-46A4-8882-84F813E6648D}" srcOrd="0" destOrd="0" presId="urn:microsoft.com/office/officeart/2005/8/layout/hierarchy1"/>
    <dgm:cxn modelId="{9BC4A203-E155-48E0-98F4-C3FCDC0C8C96}" type="presOf" srcId="{2C5C5426-EA86-476F-9C12-A659981F74FA}" destId="{14A7AADE-FB37-49DC-ACF5-7DCA6D51F495}" srcOrd="0" destOrd="0" presId="urn:microsoft.com/office/officeart/2005/8/layout/hierarchy1"/>
    <dgm:cxn modelId="{74364D05-66E0-461E-8346-588582BA25E4}" type="presOf" srcId="{FC36A63D-2EED-4E13-B9EF-87F4C9E5EC3B}" destId="{870BA7F9-6CEF-4100-B44C-288A24564B4E}" srcOrd="0" destOrd="0" presId="urn:microsoft.com/office/officeart/2005/8/layout/hierarchy1"/>
    <dgm:cxn modelId="{59F7E305-6B5D-43C4-ADEF-22E8F5CEFCD8}" type="presOf" srcId="{EDD4EF3C-85F6-40B8-8A42-72B0D80A4947}" destId="{DE1A2F28-DE0F-4856-8B39-BBB767DADED2}" srcOrd="0" destOrd="0" presId="urn:microsoft.com/office/officeart/2005/8/layout/hierarchy1"/>
    <dgm:cxn modelId="{48640A06-8A7C-4AC9-B313-27B0CEF86C30}" type="presOf" srcId="{0EB370F7-BAC5-4D4C-BA28-6195B7290ECF}" destId="{D9454A8F-9ECE-4FE5-B725-177DDE2BCC3E}" srcOrd="0" destOrd="0" presId="urn:microsoft.com/office/officeart/2005/8/layout/hierarchy1"/>
    <dgm:cxn modelId="{C910FC08-D85F-4B0B-A7B1-A7578911F27F}" srcId="{25CFF106-831E-4DBB-89F4-6DEC08A79424}" destId="{57F0E6B6-895E-4578-978A-C4DABF2349E9}" srcOrd="10" destOrd="0" parTransId="{29183BD8-252A-425A-8AAF-83C122DFA16B}" sibTransId="{37F32F2C-119B-463B-88FB-7F1C31CCF979}"/>
    <dgm:cxn modelId="{08D6DD12-32EC-4200-B3DE-57FE1A6AB279}" type="presOf" srcId="{1B17D97F-48A9-4D1F-BA13-21F87E48D63D}" destId="{B4AC73C0-D022-44BD-A24F-26D8F504F67F}" srcOrd="0" destOrd="0" presId="urn:microsoft.com/office/officeart/2005/8/layout/hierarchy1"/>
    <dgm:cxn modelId="{CD7A9B13-C02B-418B-B13C-956FCFFD166B}" srcId="{25CFF106-831E-4DBB-89F4-6DEC08A79424}" destId="{39DE6348-65BD-44FB-974C-1D4FF312A34E}" srcOrd="0" destOrd="0" parTransId="{CC362680-F990-4223-A6DF-E15787513EE8}" sibTransId="{8CE0AA8D-0433-4753-B9BE-C25748CB3CB6}"/>
    <dgm:cxn modelId="{510E0416-C774-4CFA-96BB-0334CC3A3BF1}" srcId="{2777E4C9-B637-427C-8BFF-7225624E9E1F}" destId="{AFD870BA-B17A-4A95-A17F-75EE4160ED85}" srcOrd="0" destOrd="0" parTransId="{E445B83A-87CB-49BC-9030-616B7F70C5CF}" sibTransId="{F2F630DB-A496-4163-B923-D794CDCF8223}"/>
    <dgm:cxn modelId="{C88FBF17-735A-4FE2-935A-CA96C61DD1E8}" type="presOf" srcId="{8D979F83-8AD3-4D0C-BE81-C142CE67BF53}" destId="{2E4E6828-06BD-4529-A4E2-E4EFD275161F}" srcOrd="0" destOrd="0" presId="urn:microsoft.com/office/officeart/2005/8/layout/hierarchy1"/>
    <dgm:cxn modelId="{44313418-659E-4EBC-B43D-43FBB50A904F}" type="presOf" srcId="{FCDF98D8-7CEF-420F-BFE8-CF58FFEA3D48}" destId="{3EFEB645-C07A-4EEC-AF79-CF17F348C9FB}" srcOrd="0" destOrd="0" presId="urn:microsoft.com/office/officeart/2005/8/layout/hierarchy1"/>
    <dgm:cxn modelId="{25A17321-0AC8-452C-859D-741D7978A8CF}" type="presOf" srcId="{226A2D74-D54E-40FF-9140-8677775427E8}" destId="{A267E367-2A35-4C1C-B120-8598555FB436}" srcOrd="0" destOrd="0" presId="urn:microsoft.com/office/officeart/2005/8/layout/hierarchy1"/>
    <dgm:cxn modelId="{DB179822-03C9-4578-B627-A8B3A05E093E}" srcId="{2777E4C9-B637-427C-8BFF-7225624E9E1F}" destId="{DB90D0C3-1A97-43A6-BCAC-61C21DB0784B}" srcOrd="4" destOrd="0" parTransId="{04C62974-9940-43DC-AAC3-F7CC7A47BE6B}" sibTransId="{ACFDA4B2-27FD-452D-87CD-1D930CDB39BA}"/>
    <dgm:cxn modelId="{DC768F24-23BA-4F8E-BE6D-15C587D2AD4E}" srcId="{25CFF106-831E-4DBB-89F4-6DEC08A79424}" destId="{A59FA9BE-393C-4204-8BB9-003F62B8612F}" srcOrd="3" destOrd="0" parTransId="{41E74E3D-B33C-4819-B132-74BFF37889CA}" sibTransId="{A70AEFF9-554D-450C-9581-05AF37E372EA}"/>
    <dgm:cxn modelId="{EC864927-6DAC-4EF5-960F-AD347B00F3F7}" type="presOf" srcId="{6A8DF397-EC8A-44AE-AC46-2FBC03EE516B}" destId="{34FDC656-3B93-47FB-B549-DC63C8048BE1}" srcOrd="0" destOrd="0" presId="urn:microsoft.com/office/officeart/2005/8/layout/hierarchy1"/>
    <dgm:cxn modelId="{E54BC627-E90C-4A91-8D31-C6928474FBE0}" type="presOf" srcId="{C492C947-BAAF-4E2A-9933-9545F09E595C}" destId="{E2ADAD6A-3269-414D-86C3-D0B8A03D1838}" srcOrd="0" destOrd="0" presId="urn:microsoft.com/office/officeart/2005/8/layout/hierarchy1"/>
    <dgm:cxn modelId="{2FC7602A-5A60-4875-A76C-706FCEF5C0B9}" srcId="{1305D99F-0AD1-4286-A417-364670DB8496}" destId="{891A5B8D-5080-4A02-85E2-2F5100AAE65A}" srcOrd="0" destOrd="0" parTransId="{8D979F83-8AD3-4D0C-BE81-C142CE67BF53}" sibTransId="{D3C50F8F-4FD6-4B96-9001-128BDDDACE70}"/>
    <dgm:cxn modelId="{C4E94C2F-E4D6-4377-B51C-1BFDBEDD75A9}" type="presOf" srcId="{DF55E14B-5420-4458-BB3F-8B0202C91137}" destId="{6D1F7997-6137-44D7-8425-55DCCF33A242}" srcOrd="0" destOrd="0" presId="urn:microsoft.com/office/officeart/2005/8/layout/hierarchy1"/>
    <dgm:cxn modelId="{59C0A530-55F4-4C0F-A409-1B4ED31DD417}" type="presOf" srcId="{3E4A20A9-A4A4-43F3-8ABF-1B0EB6DF6641}" destId="{C17B3D27-93BB-4D46-840B-4C9549006DFE}" srcOrd="0" destOrd="0" presId="urn:microsoft.com/office/officeart/2005/8/layout/hierarchy1"/>
    <dgm:cxn modelId="{23559335-7B1F-4C5D-A32F-9CBDDA60043E}" srcId="{25CFF106-831E-4DBB-89F4-6DEC08A79424}" destId="{5ECF7444-E8E8-4637-906A-F7607D530E53}" srcOrd="4" destOrd="0" parTransId="{6BD15DBC-EAEE-4F9B-A2E5-087813994A09}" sibTransId="{A3E92584-88A8-46E5-B2BF-7C58D3A02C78}"/>
    <dgm:cxn modelId="{42183F38-C70C-4543-BA2C-DAF7F1143ACD}" srcId="{0EB370F7-BAC5-4D4C-BA28-6195B7290ECF}" destId="{9555C4FC-3435-4001-9728-7E6C4C7168BB}" srcOrd="0" destOrd="0" parTransId="{FCDF98D8-7CEF-420F-BFE8-CF58FFEA3D48}" sibTransId="{3A8C8162-00DF-452D-8857-DD24C41119A8}"/>
    <dgm:cxn modelId="{BEEA3F3A-EEDD-4F09-8305-E42974845F58}" type="presOf" srcId="{0864958A-FED2-4BBA-990C-BD5245A3A49C}" destId="{EE01062D-6563-4072-B46A-37E66E840258}" srcOrd="0" destOrd="0" presId="urn:microsoft.com/office/officeart/2005/8/layout/hierarchy1"/>
    <dgm:cxn modelId="{6E0FC83A-7443-4FAD-B047-AFCCD4E90FB6}" srcId="{16201D62-DB25-436B-9451-064443CC97B0}" destId="{29CB0887-DA60-49DF-B145-9A6B683BED9C}" srcOrd="0" destOrd="0" parTransId="{F295E8B2-7EEC-4888-A50D-0C7ED56316BD}" sibTransId="{DF8790C4-C1E2-4C72-8891-CD0F165B65D6}"/>
    <dgm:cxn modelId="{2956EE3B-9265-4D4A-AB07-1C265A9A4401}" type="presOf" srcId="{41E74E3D-B33C-4819-B132-74BFF37889CA}" destId="{E552269C-0CE2-44EF-8189-F82E899B3F71}" srcOrd="0" destOrd="0" presId="urn:microsoft.com/office/officeart/2005/8/layout/hierarchy1"/>
    <dgm:cxn modelId="{B4D9C95B-AA1D-4C84-AF9D-244EE3828B65}" type="presOf" srcId="{29183BD8-252A-425A-8AAF-83C122DFA16B}" destId="{574BC818-6F34-44B8-9356-889A684C9848}" srcOrd="0" destOrd="0" presId="urn:microsoft.com/office/officeart/2005/8/layout/hierarchy1"/>
    <dgm:cxn modelId="{D1F6535C-8612-4CFB-85E0-668803043F2A}" type="presOf" srcId="{1305D99F-0AD1-4286-A417-364670DB8496}" destId="{24659CC9-2ACE-4FD1-9926-DAEF74B9CC29}" srcOrd="0" destOrd="0" presId="urn:microsoft.com/office/officeart/2005/8/layout/hierarchy1"/>
    <dgm:cxn modelId="{5BAD055D-74A1-437B-AE17-7C14DB1A5AE0}" type="presOf" srcId="{5ECF7444-E8E8-4637-906A-F7607D530E53}" destId="{C94D0D41-15B3-4A0A-B691-7368586EE4FB}" srcOrd="0" destOrd="0" presId="urn:microsoft.com/office/officeart/2005/8/layout/hierarchy1"/>
    <dgm:cxn modelId="{D5E7705E-84D4-4C47-815B-10ACDF666D27}" srcId="{25CFF106-831E-4DBB-89F4-6DEC08A79424}" destId="{0EB370F7-BAC5-4D4C-BA28-6195B7290ECF}" srcOrd="1" destOrd="0" parTransId="{D05A8D36-588D-4EFB-9E63-F98615A9E6B0}" sibTransId="{28E30357-898D-4EA9-8062-5CE36F337E4D}"/>
    <dgm:cxn modelId="{FE4D4B5F-482A-46B7-B478-C4461DCBB533}" type="presOf" srcId="{6C134C0D-C3F4-4315-8E8D-133357F60385}" destId="{EE333277-79E9-4716-BD61-EBD56CEEAFD0}" srcOrd="0" destOrd="0" presId="urn:microsoft.com/office/officeart/2005/8/layout/hierarchy1"/>
    <dgm:cxn modelId="{D4017742-E46B-4057-9F1C-420C6B5D3B71}" type="presOf" srcId="{2E850584-4E3A-4A0A-BA4D-5AF311C6C480}" destId="{F237234C-1B35-4700-A943-877EA7677C80}" srcOrd="0" destOrd="0" presId="urn:microsoft.com/office/officeart/2005/8/layout/hierarchy1"/>
    <dgm:cxn modelId="{F2250145-9E31-4BE7-A54C-F54720DA84F4}" srcId="{25CFF106-831E-4DBB-89F4-6DEC08A79424}" destId="{16201D62-DB25-436B-9451-064443CC97B0}" srcOrd="5" destOrd="0" parTransId="{ABC88170-2499-43B0-9B2E-D19CB000297E}" sibTransId="{C61DD950-12B2-474E-ADEC-EB6E77CDAE4F}"/>
    <dgm:cxn modelId="{52A12366-9D5C-4869-A216-28FA6AE2953E}" srcId="{2777E4C9-B637-427C-8BFF-7225624E9E1F}" destId="{273A13DF-93EF-4599-AAB8-58EA397AC516}" srcOrd="3" destOrd="0" parTransId="{B52A3E1A-8D87-47B0-8653-275E204A8E04}" sibTransId="{CD3736EC-28C3-4D59-81C2-06CF71721FC7}"/>
    <dgm:cxn modelId="{6F180168-F6E3-4379-A98E-752AF7FB7971}" type="presOf" srcId="{25CFF106-831E-4DBB-89F4-6DEC08A79424}" destId="{80A23B6B-D6F0-490A-AB32-59486013859E}" srcOrd="0" destOrd="0" presId="urn:microsoft.com/office/officeart/2005/8/layout/hierarchy1"/>
    <dgm:cxn modelId="{3EED4048-4748-414D-BB00-BBA3C5B97E7C}" srcId="{25CFF106-831E-4DBB-89F4-6DEC08A79424}" destId="{FC36A63D-2EED-4E13-B9EF-87F4C9E5EC3B}" srcOrd="11" destOrd="0" parTransId="{C492C947-BAAF-4E2A-9933-9545F09E595C}" sibTransId="{C13BE8C2-4899-4B11-A245-CAF756CD4DB1}"/>
    <dgm:cxn modelId="{C4EC6569-9187-4713-B7EF-A2807A4F9ADE}" srcId="{25CFF106-831E-4DBB-89F4-6DEC08A79424}" destId="{5B15A2EC-41D9-4F0A-A507-FCF197622069}" srcOrd="9" destOrd="0" parTransId="{61C9265C-9570-437B-A36A-EE705D0908A4}" sibTransId="{41F6ACA2-1684-4A87-A5A6-0F19A3769FF2}"/>
    <dgm:cxn modelId="{4D6A984B-BC5F-466A-88D7-BC32751CD9BC}" type="presOf" srcId="{111086AE-3F72-44BE-8D33-27C5DB79BAFE}" destId="{04200602-6F0F-44D7-B926-F093541EB46F}" srcOrd="0" destOrd="0" presId="urn:microsoft.com/office/officeart/2005/8/layout/hierarchy1"/>
    <dgm:cxn modelId="{0D76F96B-5B3C-4B68-B233-101CD9520841}" srcId="{25CFF106-831E-4DBB-89F4-6DEC08A79424}" destId="{810152A9-4535-442B-AF87-E8C4C6D5C054}" srcOrd="2" destOrd="0" parTransId="{2E850584-4E3A-4A0A-BA4D-5AF311C6C480}" sibTransId="{AD47BB22-49B5-46DA-822C-7295F7E42F6F}"/>
    <dgm:cxn modelId="{AFCA536D-4AB0-46EF-A108-9FCDEDF2FD1D}" type="presOf" srcId="{A59FA9BE-393C-4204-8BB9-003F62B8612F}" destId="{AD185394-2238-4478-8B4B-9A886EA95954}" srcOrd="0" destOrd="0" presId="urn:microsoft.com/office/officeart/2005/8/layout/hierarchy1"/>
    <dgm:cxn modelId="{32691D4E-62EA-4F97-9126-406A9994E34E}" srcId="{E149F498-DA9D-4C18-A0F0-1CE842046E2C}" destId="{72BC0E39-E140-4834-9B55-009BC8674871}" srcOrd="0" destOrd="0" parTransId="{11528E28-159A-4F71-9576-2162D8C711B5}" sibTransId="{9871FDE8-8F3B-458B-88CD-0EC3C89D1061}"/>
    <dgm:cxn modelId="{E5CCFA70-27E8-47F2-B7CA-7D70984F2933}" type="presOf" srcId="{2EB870B1-50D0-4411-A3BF-29F62E04A0C9}" destId="{BA6D904B-9F84-4A29-9F13-76059D5D06CB}" srcOrd="0" destOrd="0" presId="urn:microsoft.com/office/officeart/2005/8/layout/hierarchy1"/>
    <dgm:cxn modelId="{23385C74-FEFF-44DC-8D50-97E1283B6FF1}" srcId="{6C9E62CA-097D-4DB2-A5B5-F74EF5977C7B}" destId="{226A2D74-D54E-40FF-9140-8677775427E8}" srcOrd="0" destOrd="0" parTransId="{6A8DF397-EC8A-44AE-AC46-2FBC03EE516B}" sibTransId="{53014744-C6E4-4C63-A349-155548370884}"/>
    <dgm:cxn modelId="{D3E79874-5BD4-4950-B0DC-8B206445A35C}" type="presOf" srcId="{5B15A2EC-41D9-4F0A-A507-FCF197622069}" destId="{63406EC2-32F6-4E61-A67C-AB224EF5FEB5}" srcOrd="0" destOrd="0" presId="urn:microsoft.com/office/officeart/2005/8/layout/hierarchy1"/>
    <dgm:cxn modelId="{46CFD375-58BA-4C01-AC31-832DE1ECD245}" srcId="{25CFF106-831E-4DBB-89F4-6DEC08A79424}" destId="{111086AE-3F72-44BE-8D33-27C5DB79BAFE}" srcOrd="7" destOrd="0" parTransId="{2EB870B1-50D0-4411-A3BF-29F62E04A0C9}" sibTransId="{AFCD2DE0-2ABB-46AB-8FD8-4CE909D43CD3}"/>
    <dgm:cxn modelId="{139FE175-5B57-4675-B76B-1CBB1D70A5B5}" type="presOf" srcId="{891A5B8D-5080-4A02-85E2-2F5100AAE65A}" destId="{5F3E5CD7-441A-420C-8504-FB5D2E7A9D60}" srcOrd="0" destOrd="0" presId="urn:microsoft.com/office/officeart/2005/8/layout/hierarchy1"/>
    <dgm:cxn modelId="{3E445157-F78F-48EC-A023-50ABE41DA325}" type="presOf" srcId="{DB90D0C3-1A97-43A6-BCAC-61C21DB0784B}" destId="{E10F89C6-5F7E-4B83-BA15-36C93EDEF3CC}" srcOrd="0" destOrd="0" presId="urn:microsoft.com/office/officeart/2005/8/layout/hierarchy1"/>
    <dgm:cxn modelId="{3E04EC77-5682-4F4F-8D81-7A927D87D508}" type="presOf" srcId="{16201D62-DB25-436B-9451-064443CC97B0}" destId="{E26BA92C-B3D0-4C32-B320-D0889389E8FE}" srcOrd="0" destOrd="0" presId="urn:microsoft.com/office/officeart/2005/8/layout/hierarchy1"/>
    <dgm:cxn modelId="{08F82959-B0CB-4FB4-9EBA-6F7AF36E68D4}" type="presOf" srcId="{BCEACF7F-C284-425A-9DAB-0F1AAF71230F}" destId="{D00FF58D-85D9-405B-BF1A-C9BE33EBEE95}" srcOrd="0" destOrd="0" presId="urn:microsoft.com/office/officeart/2005/8/layout/hierarchy1"/>
    <dgm:cxn modelId="{B8158A79-B1F8-4AFF-95D2-010E8FE1E1EC}" type="presOf" srcId="{39E49553-C095-4E78-BB2C-AA78B72527CF}" destId="{F96358A3-542E-4E47-BA98-58F818AF749D}" srcOrd="0" destOrd="0" presId="urn:microsoft.com/office/officeart/2005/8/layout/hierarchy1"/>
    <dgm:cxn modelId="{3206A959-E396-4936-B913-9D291A46A02B}" type="presOf" srcId="{6CAA99DC-64FB-44C5-B70E-9C0BCE6C0F69}" destId="{F2F17B2A-8D2B-4961-BF76-3812E80D6226}" srcOrd="0" destOrd="0" presId="urn:microsoft.com/office/officeart/2005/8/layout/hierarchy1"/>
    <dgm:cxn modelId="{A497507B-716A-4B37-83E2-1557BA5174A0}" type="presOf" srcId="{04C62974-9940-43DC-AAC3-F7CC7A47BE6B}" destId="{2C4E50F0-6209-4D16-8093-E1C9377A83C9}" srcOrd="0" destOrd="0" presId="urn:microsoft.com/office/officeart/2005/8/layout/hierarchy1"/>
    <dgm:cxn modelId="{9C517E7B-9737-46C2-BEB0-1AEBEFE4FD5F}" type="presOf" srcId="{949B5500-46BA-4EE3-BF10-2C4F283C808C}" destId="{D5867BE4-C987-41B1-8352-903682EF3B2D}" srcOrd="0" destOrd="0" presId="urn:microsoft.com/office/officeart/2005/8/layout/hierarchy1"/>
    <dgm:cxn modelId="{8AC58C7F-A044-4C58-848D-1C084EA8A7F5}" type="presOf" srcId="{AA72DBF6-72FD-46B2-A778-A521A10C6B85}" destId="{75B84FB7-51F6-40A1-9C5E-32D7245ED2A9}" srcOrd="0" destOrd="0" presId="urn:microsoft.com/office/officeart/2005/8/layout/hierarchy1"/>
    <dgm:cxn modelId="{F39B2882-035C-47B9-BBC1-D0A9013179F2}" type="presOf" srcId="{810152A9-4535-442B-AF87-E8C4C6D5C054}" destId="{518E41E8-B95E-44D2-A18E-470179D8C8C4}" srcOrd="0" destOrd="0" presId="urn:microsoft.com/office/officeart/2005/8/layout/hierarchy1"/>
    <dgm:cxn modelId="{EC49A78A-1C62-478F-908D-A3F0ECE40494}" type="presOf" srcId="{48C8F70C-DA83-42AF-A95B-CE2299658075}" destId="{59FD9F85-D61E-47B1-B360-5D6617020939}" srcOrd="0" destOrd="0" presId="urn:microsoft.com/office/officeart/2005/8/layout/hierarchy1"/>
    <dgm:cxn modelId="{ABED3E8C-2FD1-4996-BF8B-4A2E288AD5CE}" srcId="{111086AE-3F72-44BE-8D33-27C5DB79BAFE}" destId="{2D1900A3-A1BA-4F7C-8C0F-E6EA21281F4D}" srcOrd="0" destOrd="0" parTransId="{922378CE-ADE1-4A45-98C4-D475BFB8E055}" sibTransId="{183A2575-BAE2-4322-8428-8B2D40D37494}"/>
    <dgm:cxn modelId="{5C6CB98C-79D8-471B-9920-D65F48B96EE9}" type="presOf" srcId="{9555C4FC-3435-4001-9728-7E6C4C7168BB}" destId="{3479053A-9494-41A3-99BD-AD75D78047BF}" srcOrd="0" destOrd="0" presId="urn:microsoft.com/office/officeart/2005/8/layout/hierarchy1"/>
    <dgm:cxn modelId="{D836FB8C-2A2E-4E67-B743-6A0EF1BB6A01}" type="presOf" srcId="{61C9265C-9570-437B-A36A-EE705D0908A4}" destId="{DB558A19-4F1A-4B66-8C77-F09A06448009}" srcOrd="0" destOrd="0" presId="urn:microsoft.com/office/officeart/2005/8/layout/hierarchy1"/>
    <dgm:cxn modelId="{CCB0C58D-899C-4987-BF38-BBEE043D09DC}" type="presOf" srcId="{D05A8D36-588D-4EFB-9E63-F98615A9E6B0}" destId="{1CB884BC-DF03-488D-B348-F8F15C3EFC4F}" srcOrd="0" destOrd="0" presId="urn:microsoft.com/office/officeart/2005/8/layout/hierarchy1"/>
    <dgm:cxn modelId="{5E6C9191-5D14-4E70-A8CF-3D0ED5572E55}" type="presOf" srcId="{57F0E6B6-895E-4578-978A-C4DABF2349E9}" destId="{53A0A3BD-20A4-44F3-AE1D-1E8620F3319F}" srcOrd="0" destOrd="0" presId="urn:microsoft.com/office/officeart/2005/8/layout/hierarchy1"/>
    <dgm:cxn modelId="{4181FA91-789E-43CD-BCD0-320E0CE2F07C}" type="presOf" srcId="{F295E8B2-7EEC-4888-A50D-0C7ED56316BD}" destId="{0B48CA59-4793-4B70-90FB-6418EACE4BD4}" srcOrd="0" destOrd="0" presId="urn:microsoft.com/office/officeart/2005/8/layout/hierarchy1"/>
    <dgm:cxn modelId="{6EF76995-8C9D-4293-B40A-FFC5FA6494BF}" srcId="{6F958AAE-A3CA-421C-B76A-DCDC9ADC3ABC}" destId="{39E49553-C095-4E78-BB2C-AA78B72527CF}" srcOrd="0" destOrd="0" parTransId="{BE741D88-10F3-48F4-8C66-981432905E49}" sibTransId="{878E63A9-CD51-4F96-8481-B155A40BD7D8}"/>
    <dgm:cxn modelId="{7049DA98-FE6D-4CD8-AD7C-18878809E458}" type="presOf" srcId="{DF95EF15-2BB9-485E-9333-4904DDB452EF}" destId="{B0D1EEB4-4214-4C11-AD83-82FB7D9172EC}" srcOrd="0" destOrd="0" presId="urn:microsoft.com/office/officeart/2005/8/layout/hierarchy1"/>
    <dgm:cxn modelId="{B0677C9E-03B4-4BBA-A0E3-8B7912FA3BC6}" type="presOf" srcId="{D8743A7C-AA29-4BA9-AA05-8C0DE8B78141}" destId="{9775D09F-3ACA-4C29-8851-60581E14C60A}" srcOrd="0" destOrd="0" presId="urn:microsoft.com/office/officeart/2005/8/layout/hierarchy1"/>
    <dgm:cxn modelId="{410EB49F-B248-4318-878A-FBCDB6D10BCD}" type="presOf" srcId="{29CB0887-DA60-49DF-B145-9A6B683BED9C}" destId="{94F99E0E-58EF-4E80-8938-115F6FEF1099}" srcOrd="0" destOrd="0" presId="urn:microsoft.com/office/officeart/2005/8/layout/hierarchy1"/>
    <dgm:cxn modelId="{506B84A1-986A-4399-B2E0-2888EB0FDBB8}" srcId="{39DE6348-65BD-44FB-974C-1D4FF312A34E}" destId="{48C8F70C-DA83-42AF-A95B-CE2299658075}" srcOrd="0" destOrd="0" parTransId="{38D9C95C-A7E8-4825-80BE-F87850033D56}" sibTransId="{6E7531D6-E001-4554-82AF-98C05167E5E0}"/>
    <dgm:cxn modelId="{B28BA8A4-5CD6-4A34-966D-05D1EC35D1E5}" srcId="{39E49553-C095-4E78-BB2C-AA78B72527CF}" destId="{1305D99F-0AD1-4286-A417-364670DB8496}" srcOrd="0" destOrd="0" parTransId="{0864958A-FED2-4BBA-990C-BD5245A3A49C}" sibTransId="{40AB6851-E60B-41D0-8A45-FD56E93A6C14}"/>
    <dgm:cxn modelId="{66B3D9A9-0F91-41F5-B983-E5D882DEAD3F}" type="presOf" srcId="{72BC0E39-E140-4834-9B55-009BC8674871}" destId="{1A69BF6E-9B91-41E7-95D1-CEC08815503B}" srcOrd="0" destOrd="0" presId="urn:microsoft.com/office/officeart/2005/8/layout/hierarchy1"/>
    <dgm:cxn modelId="{3E77A7B0-322D-49C5-A22C-EE2516B61DE4}" type="presOf" srcId="{3587CF84-7517-4530-8032-2659380F937F}" destId="{740460D8-6C07-4BBC-BA68-93387645C332}" srcOrd="0" destOrd="0" presId="urn:microsoft.com/office/officeart/2005/8/layout/hierarchy1"/>
    <dgm:cxn modelId="{D4FD17B5-5A6D-4130-914A-D3612F153559}" srcId="{0EB370F7-BAC5-4D4C-BA28-6195B7290ECF}" destId="{2C5C5426-EA86-476F-9C12-A659981F74FA}" srcOrd="1" destOrd="0" parTransId="{D8743A7C-AA29-4BA9-AA05-8C0DE8B78141}" sibTransId="{97AB6CAB-6122-434B-AAA9-262809532593}"/>
    <dgm:cxn modelId="{1C9A01B9-0D26-4CC1-97BC-C90E95B96B2F}" srcId="{25CFF106-831E-4DBB-89F4-6DEC08A79424}" destId="{E149F498-DA9D-4C18-A0F0-1CE842046E2C}" srcOrd="8" destOrd="0" parTransId="{BCEACF7F-C284-425A-9DAB-0F1AAF71230F}" sibTransId="{B3D87D55-8566-4BE1-A896-A229C0DA628E}"/>
    <dgm:cxn modelId="{72F692BB-4F75-476A-A754-4FF308CF2A44}" type="presOf" srcId="{6F958AAE-A3CA-421C-B76A-DCDC9ADC3ABC}" destId="{112A4736-42AB-4B92-ADFC-9C15DD9C7BF2}" srcOrd="0" destOrd="0" presId="urn:microsoft.com/office/officeart/2005/8/layout/hierarchy1"/>
    <dgm:cxn modelId="{20DDEABC-2748-487C-9A93-CD2F7064A2B7}" type="presOf" srcId="{2E26B509-4373-4D46-ABC7-5D688E7B0355}" destId="{B0BF4E8A-8E75-4808-A31F-3A3FC9C00CF2}" srcOrd="0" destOrd="0" presId="urn:microsoft.com/office/officeart/2005/8/layout/hierarchy1"/>
    <dgm:cxn modelId="{E2AB43C0-19A3-4587-9546-AA743BB26156}" type="presOf" srcId="{E445B83A-87CB-49BC-9030-616B7F70C5CF}" destId="{320DF807-2786-4F85-8CBF-27C84C2155A9}" srcOrd="0" destOrd="0" presId="urn:microsoft.com/office/officeart/2005/8/layout/hierarchy1"/>
    <dgm:cxn modelId="{20713AC3-CAB3-4D9C-8D58-B4D95B997C70}" srcId="{226A2D74-D54E-40FF-9140-8677775427E8}" destId="{949B5500-46BA-4EE3-BF10-2C4F283C808C}" srcOrd="0" destOrd="0" parTransId="{EDD4EF3C-85F6-40B8-8A42-72B0D80A4947}" sibTransId="{A856F89E-4B57-4F2B-942B-CE2F4B05367F}"/>
    <dgm:cxn modelId="{F34447C3-CAE2-439E-A671-0A446796F26D}" type="presOf" srcId="{4CFD3104-66D7-4605-A380-5BA66CAF24E4}" destId="{2243B139-1B61-400D-AAEA-4A829774CC8B}" srcOrd="0" destOrd="0" presId="urn:microsoft.com/office/officeart/2005/8/layout/hierarchy1"/>
    <dgm:cxn modelId="{E693E7C3-7C8C-495A-9178-93806E25A691}" type="presOf" srcId="{1FECB32C-262B-4924-81EA-7739E0E6631A}" destId="{0BC7DAE1-F6E2-483B-B8DC-2CE552C38E2C}" srcOrd="0" destOrd="0" presId="urn:microsoft.com/office/officeart/2005/8/layout/hierarchy1"/>
    <dgm:cxn modelId="{E2212FC6-35EA-47BE-A0DC-3E7023F4BBE6}" type="presOf" srcId="{2777E4C9-B637-427C-8BFF-7225624E9E1F}" destId="{22E3DA0B-9B89-402C-AC32-9DFF2F4F30A6}" srcOrd="0" destOrd="0" presId="urn:microsoft.com/office/officeart/2005/8/layout/hierarchy1"/>
    <dgm:cxn modelId="{69B886C6-C359-415B-A1A6-C5656745F06A}" srcId="{25CFF106-831E-4DBB-89F4-6DEC08A79424}" destId="{6CAA99DC-64FB-44C5-B70E-9C0BCE6C0F69}" srcOrd="6" destOrd="0" parTransId="{1B17D97F-48A9-4D1F-BA13-21F87E48D63D}" sibTransId="{BE357202-5871-436F-8342-6ADACAA6368C}"/>
    <dgm:cxn modelId="{14C636D0-9C41-4330-B94A-A27E0C64368B}" type="presOf" srcId="{2D1900A3-A1BA-4F7C-8C0F-E6EA21281F4D}" destId="{3170F147-8515-4656-8CA0-AF82A877ABB4}" srcOrd="0" destOrd="0" presId="urn:microsoft.com/office/officeart/2005/8/layout/hierarchy1"/>
    <dgm:cxn modelId="{325A43D2-C9E9-4227-A23D-D82F4CD2EDD6}" srcId="{6F958AAE-A3CA-421C-B76A-DCDC9ADC3ABC}" destId="{6C9E62CA-097D-4DB2-A5B5-F74EF5977C7B}" srcOrd="2" destOrd="0" parTransId="{D6654D06-D4FF-44AC-8B4F-820BBC143082}" sibTransId="{C2C8E45F-8652-4034-A19C-EFA46EBF4DFC}"/>
    <dgm:cxn modelId="{0E636CD3-DE05-4F29-AF15-7CBEF857011D}" srcId="{891A5B8D-5080-4A02-85E2-2F5100AAE65A}" destId="{AA72DBF6-72FD-46B2-A778-A521A10C6B85}" srcOrd="0" destOrd="0" parTransId="{4CFD3104-66D7-4605-A380-5BA66CAF24E4}" sibTransId="{128957CB-1530-45CC-A5C2-A0F907473EFA}"/>
    <dgm:cxn modelId="{7BD06ED5-28A5-4F7F-AF54-705EF5EC10C9}" srcId="{57F0E6B6-895E-4578-978A-C4DABF2349E9}" destId="{8BBEA735-5A10-46F0-B6DF-FC7EC9307161}" srcOrd="0" destOrd="0" parTransId="{1FECB32C-262B-4924-81EA-7739E0E6631A}" sibTransId="{E8226972-A685-47C5-8919-B7E31BA5455D}"/>
    <dgm:cxn modelId="{8E318FDA-FDB9-4037-9724-ACBB776C122E}" type="presOf" srcId="{6C9E62CA-097D-4DB2-A5B5-F74EF5977C7B}" destId="{6C2AC0E0-8E27-4335-AD1F-34BE7C07E3C2}" srcOrd="0" destOrd="0" presId="urn:microsoft.com/office/officeart/2005/8/layout/hierarchy1"/>
    <dgm:cxn modelId="{2BBD55DC-430F-4E13-8518-2C14EA0A4C3E}" srcId="{2777E4C9-B637-427C-8BFF-7225624E9E1F}" destId="{25CFF106-831E-4DBB-89F4-6DEC08A79424}" srcOrd="2" destOrd="0" parTransId="{F677173D-03A5-4C6B-A73B-C875B2857FE6}" sibTransId="{1943ACA9-96FF-48A3-8E7F-F66CC2E53405}"/>
    <dgm:cxn modelId="{42C81ADD-EFD7-4895-9CC7-7FA271388701}" srcId="{5B15A2EC-41D9-4F0A-A507-FCF197622069}" destId="{2E26B509-4373-4D46-ABC7-5D688E7B0355}" srcOrd="0" destOrd="0" parTransId="{DF95EF15-2BB9-485E-9333-4904DDB452EF}" sibTransId="{0BB21756-F1AD-4218-8139-B9B71032B2F1}"/>
    <dgm:cxn modelId="{AA57A7E3-2997-4373-B419-7BA5EC5D529B}" type="presOf" srcId="{AFD870BA-B17A-4A95-A17F-75EE4160ED85}" destId="{13ABD5EF-DAC0-4B73-9048-ABFF0F2B61FC}" srcOrd="0" destOrd="0" presId="urn:microsoft.com/office/officeart/2005/8/layout/hierarchy1"/>
    <dgm:cxn modelId="{99AD25E5-3885-4B8F-AA30-1C8CE72CB82B}" type="presOf" srcId="{8BBEA735-5A10-46F0-B6DF-FC7EC9307161}" destId="{F1F26A96-AF5D-4B23-ABAC-F6E04EB1B368}" srcOrd="0" destOrd="0" presId="urn:microsoft.com/office/officeart/2005/8/layout/hierarchy1"/>
    <dgm:cxn modelId="{7DA14EE5-0672-4059-9095-F2495DCBBCF6}" srcId="{FC36A63D-2EED-4E13-B9EF-87F4C9E5EC3B}" destId="{DF55E14B-5420-4458-BB3F-8B0202C91137}" srcOrd="0" destOrd="0" parTransId="{6C134C0D-C3F4-4315-8E8D-133357F60385}" sibTransId="{49366F42-E48A-4F77-9253-CD655063D94A}"/>
    <dgm:cxn modelId="{6231CBE5-A60D-4BEE-8010-3BEEA8CC2915}" type="presOf" srcId="{39DE6348-65BD-44FB-974C-1D4FF312A34E}" destId="{32589BF2-B472-4E97-BBFC-CC5475898275}" srcOrd="0" destOrd="0" presId="urn:microsoft.com/office/officeart/2005/8/layout/hierarchy1"/>
    <dgm:cxn modelId="{64D674EC-B012-4DB8-836D-977FF8846EA4}" type="presOf" srcId="{ABC88170-2499-43B0-9B2E-D19CB000297E}" destId="{45D4FFEC-6C0F-47D2-AF47-01431DA1B28D}" srcOrd="0" destOrd="0" presId="urn:microsoft.com/office/officeart/2005/8/layout/hierarchy1"/>
    <dgm:cxn modelId="{2581DEF2-F271-4D1A-B66F-2F64C92703DD}" type="presOf" srcId="{273A13DF-93EF-4599-AAB8-58EA397AC516}" destId="{E09866E6-A6F8-42E9-9C6D-60F3504B7FFF}" srcOrd="0" destOrd="0" presId="urn:microsoft.com/office/officeart/2005/8/layout/hierarchy1"/>
    <dgm:cxn modelId="{0B503AF5-2782-40C1-9F5C-7ECB5BAC1A45}" srcId="{6F958AAE-A3CA-421C-B76A-DCDC9ADC3ABC}" destId="{2777E4C9-B637-427C-8BFF-7225624E9E1F}" srcOrd="1" destOrd="0" parTransId="{F73AE5C0-2DEC-47C8-894B-3B7814A9B6DB}" sibTransId="{3424B8D7-DBA4-4F0E-99BD-D90F8CBD732A}"/>
    <dgm:cxn modelId="{80E05AF5-E724-4528-94B5-EF629823A0A7}" type="presOf" srcId="{11528E28-159A-4F71-9576-2162D8C711B5}" destId="{3B6F8A80-0D75-40B5-AD89-67C7C4DDD51D}" srcOrd="0" destOrd="0" presId="urn:microsoft.com/office/officeart/2005/8/layout/hierarchy1"/>
    <dgm:cxn modelId="{C5ECAFF7-D35C-4397-8C86-81335FF2F9E0}" srcId="{2777E4C9-B637-427C-8BFF-7225624E9E1F}" destId="{3587CF84-7517-4530-8032-2659380F937F}" srcOrd="1" destOrd="0" parTransId="{3E4A20A9-A4A4-43F3-8ABF-1B0EB6DF6641}" sibTransId="{410112C9-408C-4454-96F2-06DA04EE3FE2}"/>
    <dgm:cxn modelId="{BF025FFB-0BF2-4226-85E0-07883A112A64}" type="presOf" srcId="{38D9C95C-A7E8-4825-80BE-F87850033D56}" destId="{8A78D7D0-96FF-4AC7-9851-CA4DC402E041}" srcOrd="0" destOrd="0" presId="urn:microsoft.com/office/officeart/2005/8/layout/hierarchy1"/>
    <dgm:cxn modelId="{95B091FB-E568-4D7F-9769-BA7B61A8A819}" type="presOf" srcId="{922378CE-ADE1-4A45-98C4-D475BFB8E055}" destId="{63E6CA67-B93F-4EC9-A14C-7EB8394AC294}" srcOrd="0" destOrd="0" presId="urn:microsoft.com/office/officeart/2005/8/layout/hierarchy1"/>
    <dgm:cxn modelId="{696E1DFE-2986-4363-9F04-ECF017D41063}" type="presOf" srcId="{6BD15DBC-EAEE-4F9B-A2E5-087813994A09}" destId="{55EDB02A-86F0-4789-9139-DC21506FE294}" srcOrd="0" destOrd="0" presId="urn:microsoft.com/office/officeart/2005/8/layout/hierarchy1"/>
    <dgm:cxn modelId="{72CF92FE-3590-4045-B211-6B5B47530CA9}" type="presOf" srcId="{CC362680-F990-4223-A6DF-E15787513EE8}" destId="{DFE2C119-BDD0-44B8-985F-CE51C3F80D00}" srcOrd="0" destOrd="0" presId="urn:microsoft.com/office/officeart/2005/8/layout/hierarchy1"/>
    <dgm:cxn modelId="{DCC6E2FE-B76D-4C59-A638-28B658C5E9A2}" type="presOf" srcId="{B52A3E1A-8D87-47B0-8653-275E204A8E04}" destId="{589F2304-1837-4D90-B80F-E707A03593DF}" srcOrd="0" destOrd="0" presId="urn:microsoft.com/office/officeart/2005/8/layout/hierarchy1"/>
    <dgm:cxn modelId="{21497AFF-90E4-4FCB-8E0A-2BC2B16EB7E8}" type="presOf" srcId="{F677173D-03A5-4C6B-A73B-C875B2857FE6}" destId="{CA50FA6B-CEEB-4928-8B26-2449A0F7EF1C}" srcOrd="0" destOrd="0" presId="urn:microsoft.com/office/officeart/2005/8/layout/hierarchy1"/>
    <dgm:cxn modelId="{E83C214E-3D4E-44DC-8CD5-7B968DF342DE}" type="presParOf" srcId="{112A4736-42AB-4B92-ADFC-9C15DD9C7BF2}" destId="{4A870838-2FE1-427A-A152-6F40F0FCF688}" srcOrd="0" destOrd="0" presId="urn:microsoft.com/office/officeart/2005/8/layout/hierarchy1"/>
    <dgm:cxn modelId="{3521B170-BCB7-4A46-9FD1-B2D3ABF080C1}" type="presParOf" srcId="{4A870838-2FE1-427A-A152-6F40F0FCF688}" destId="{5C85FF08-3566-4581-B21A-609855F24DB0}" srcOrd="0" destOrd="0" presId="urn:microsoft.com/office/officeart/2005/8/layout/hierarchy1"/>
    <dgm:cxn modelId="{A5778BA3-B1B5-49A7-932F-0A7F45A626BD}" type="presParOf" srcId="{5C85FF08-3566-4581-B21A-609855F24DB0}" destId="{5AD07BD7-464B-402F-9277-5D1D9D1B9152}" srcOrd="0" destOrd="0" presId="urn:microsoft.com/office/officeart/2005/8/layout/hierarchy1"/>
    <dgm:cxn modelId="{E3BB618F-033B-4747-841C-B5AA20AB1937}" type="presParOf" srcId="{5C85FF08-3566-4581-B21A-609855F24DB0}" destId="{F96358A3-542E-4E47-BA98-58F818AF749D}" srcOrd="1" destOrd="0" presId="urn:microsoft.com/office/officeart/2005/8/layout/hierarchy1"/>
    <dgm:cxn modelId="{BE3735A9-3533-471D-B361-B055D14F5973}" type="presParOf" srcId="{4A870838-2FE1-427A-A152-6F40F0FCF688}" destId="{CA8BDD93-7FC9-45E3-A217-FAD15EAC96BA}" srcOrd="1" destOrd="0" presId="urn:microsoft.com/office/officeart/2005/8/layout/hierarchy1"/>
    <dgm:cxn modelId="{E7E33DCB-BFE3-4651-B839-C6E27365B077}" type="presParOf" srcId="{CA8BDD93-7FC9-45E3-A217-FAD15EAC96BA}" destId="{EE01062D-6563-4072-B46A-37E66E840258}" srcOrd="0" destOrd="0" presId="urn:microsoft.com/office/officeart/2005/8/layout/hierarchy1"/>
    <dgm:cxn modelId="{8BA01BC9-E24F-4571-A84C-818A0F0D955A}" type="presParOf" srcId="{CA8BDD93-7FC9-45E3-A217-FAD15EAC96BA}" destId="{819685EF-64CB-43A5-BC8B-C2CA46CB6522}" srcOrd="1" destOrd="0" presId="urn:microsoft.com/office/officeart/2005/8/layout/hierarchy1"/>
    <dgm:cxn modelId="{3AC5E346-9851-4211-BD65-F7CFFA1FAA4E}" type="presParOf" srcId="{819685EF-64CB-43A5-BC8B-C2CA46CB6522}" destId="{44EFEC7C-0936-43BF-A108-E676CF235888}" srcOrd="0" destOrd="0" presId="urn:microsoft.com/office/officeart/2005/8/layout/hierarchy1"/>
    <dgm:cxn modelId="{9819BC44-B3BC-4A02-8CA5-DAC2A0FF6B4D}" type="presParOf" srcId="{44EFEC7C-0936-43BF-A108-E676CF235888}" destId="{0E3A75CF-3808-49E8-B907-C7A7DAAFD8BC}" srcOrd="0" destOrd="0" presId="urn:microsoft.com/office/officeart/2005/8/layout/hierarchy1"/>
    <dgm:cxn modelId="{79E52959-82E0-44C6-B7F7-1FDC43632DC3}" type="presParOf" srcId="{44EFEC7C-0936-43BF-A108-E676CF235888}" destId="{24659CC9-2ACE-4FD1-9926-DAEF74B9CC29}" srcOrd="1" destOrd="0" presId="urn:microsoft.com/office/officeart/2005/8/layout/hierarchy1"/>
    <dgm:cxn modelId="{C28B5E14-8C0F-433B-870E-FFD38DE6ED4F}" type="presParOf" srcId="{819685EF-64CB-43A5-BC8B-C2CA46CB6522}" destId="{D0A612AD-7885-4D68-8CC3-8F540E5C5317}" srcOrd="1" destOrd="0" presId="urn:microsoft.com/office/officeart/2005/8/layout/hierarchy1"/>
    <dgm:cxn modelId="{188E1877-8115-4300-8FFB-28988413F0BC}" type="presParOf" srcId="{D0A612AD-7885-4D68-8CC3-8F540E5C5317}" destId="{2E4E6828-06BD-4529-A4E2-E4EFD275161F}" srcOrd="0" destOrd="0" presId="urn:microsoft.com/office/officeart/2005/8/layout/hierarchy1"/>
    <dgm:cxn modelId="{BDF36AD6-F6CD-4AC6-86F3-F03F9700D63E}" type="presParOf" srcId="{D0A612AD-7885-4D68-8CC3-8F540E5C5317}" destId="{2A2CC697-E785-4582-A0C0-56C5A95D1E98}" srcOrd="1" destOrd="0" presId="urn:microsoft.com/office/officeart/2005/8/layout/hierarchy1"/>
    <dgm:cxn modelId="{D6D3357A-7E12-4E4E-9FAC-B3A8EAE2808C}" type="presParOf" srcId="{2A2CC697-E785-4582-A0C0-56C5A95D1E98}" destId="{6C731756-B91E-4F52-917D-91C0D2CDC5D3}" srcOrd="0" destOrd="0" presId="urn:microsoft.com/office/officeart/2005/8/layout/hierarchy1"/>
    <dgm:cxn modelId="{DB0B04F1-14B4-4541-919D-2E743E6AB796}" type="presParOf" srcId="{6C731756-B91E-4F52-917D-91C0D2CDC5D3}" destId="{267B09E1-CD60-4E2E-9790-299C2DE140A6}" srcOrd="0" destOrd="0" presId="urn:microsoft.com/office/officeart/2005/8/layout/hierarchy1"/>
    <dgm:cxn modelId="{D98CF50D-311A-434D-80E0-25F863108911}" type="presParOf" srcId="{6C731756-B91E-4F52-917D-91C0D2CDC5D3}" destId="{5F3E5CD7-441A-420C-8504-FB5D2E7A9D60}" srcOrd="1" destOrd="0" presId="urn:microsoft.com/office/officeart/2005/8/layout/hierarchy1"/>
    <dgm:cxn modelId="{B18BA999-6AFA-4985-8D78-04899ED41514}" type="presParOf" srcId="{2A2CC697-E785-4582-A0C0-56C5A95D1E98}" destId="{6DABE695-6BA3-4E79-A5C0-5B2C9365AE70}" srcOrd="1" destOrd="0" presId="urn:microsoft.com/office/officeart/2005/8/layout/hierarchy1"/>
    <dgm:cxn modelId="{3D488975-C4AC-4399-9A88-6E341C74E348}" type="presParOf" srcId="{6DABE695-6BA3-4E79-A5C0-5B2C9365AE70}" destId="{2243B139-1B61-400D-AAEA-4A829774CC8B}" srcOrd="0" destOrd="0" presId="urn:microsoft.com/office/officeart/2005/8/layout/hierarchy1"/>
    <dgm:cxn modelId="{B64D0B6A-B285-4326-A43D-10BAC65EFF7B}" type="presParOf" srcId="{6DABE695-6BA3-4E79-A5C0-5B2C9365AE70}" destId="{67B6644F-C774-4293-AB2E-7711843C017D}" srcOrd="1" destOrd="0" presId="urn:microsoft.com/office/officeart/2005/8/layout/hierarchy1"/>
    <dgm:cxn modelId="{AFA1EFA4-82B2-4B4D-B7CE-930DCA3E7EBF}" type="presParOf" srcId="{67B6644F-C774-4293-AB2E-7711843C017D}" destId="{29CB2695-A71D-41E2-AB01-9B0C448BB317}" srcOrd="0" destOrd="0" presId="urn:microsoft.com/office/officeart/2005/8/layout/hierarchy1"/>
    <dgm:cxn modelId="{AB6523C2-5E07-4E3B-BE26-BA29F307366D}" type="presParOf" srcId="{29CB2695-A71D-41E2-AB01-9B0C448BB317}" destId="{5D188201-E298-4E6C-A8CD-26A417415272}" srcOrd="0" destOrd="0" presId="urn:microsoft.com/office/officeart/2005/8/layout/hierarchy1"/>
    <dgm:cxn modelId="{4221B098-BE52-4263-82F1-3EFA43F1FBD2}" type="presParOf" srcId="{29CB2695-A71D-41E2-AB01-9B0C448BB317}" destId="{75B84FB7-51F6-40A1-9C5E-32D7245ED2A9}" srcOrd="1" destOrd="0" presId="urn:microsoft.com/office/officeart/2005/8/layout/hierarchy1"/>
    <dgm:cxn modelId="{4A65648D-595E-459D-8CCF-554BFF1C1D7F}" type="presParOf" srcId="{67B6644F-C774-4293-AB2E-7711843C017D}" destId="{00E9D773-EFDB-42D1-930D-6BB9708676E4}" srcOrd="1" destOrd="0" presId="urn:microsoft.com/office/officeart/2005/8/layout/hierarchy1"/>
    <dgm:cxn modelId="{068DB84C-A32B-43ED-BB98-A4327C46B97D}" type="presParOf" srcId="{112A4736-42AB-4B92-ADFC-9C15DD9C7BF2}" destId="{0DFE2263-7EBF-44C4-A31F-D0ABE97AC710}" srcOrd="1" destOrd="0" presId="urn:microsoft.com/office/officeart/2005/8/layout/hierarchy1"/>
    <dgm:cxn modelId="{44BA87F8-392A-4D2E-A084-A8BC18BB147A}" type="presParOf" srcId="{0DFE2263-7EBF-44C4-A31F-D0ABE97AC710}" destId="{F9B0EDAA-D04B-4B96-B10F-A104AE3F11D6}" srcOrd="0" destOrd="0" presId="urn:microsoft.com/office/officeart/2005/8/layout/hierarchy1"/>
    <dgm:cxn modelId="{7026BE89-0981-42B3-8BFD-304A5A07FED9}" type="presParOf" srcId="{F9B0EDAA-D04B-4B96-B10F-A104AE3F11D6}" destId="{EBCCDAB1-4402-4DF5-9509-05579EED2C97}" srcOrd="0" destOrd="0" presId="urn:microsoft.com/office/officeart/2005/8/layout/hierarchy1"/>
    <dgm:cxn modelId="{E09C8069-6448-4A39-BFD3-511E86B460C8}" type="presParOf" srcId="{F9B0EDAA-D04B-4B96-B10F-A104AE3F11D6}" destId="{22E3DA0B-9B89-402C-AC32-9DFF2F4F30A6}" srcOrd="1" destOrd="0" presId="urn:microsoft.com/office/officeart/2005/8/layout/hierarchy1"/>
    <dgm:cxn modelId="{DC5AF479-8930-4D94-AAF2-48A8D60C8632}" type="presParOf" srcId="{0DFE2263-7EBF-44C4-A31F-D0ABE97AC710}" destId="{08EA3FE4-3E0E-4A06-B831-312EF613B70E}" srcOrd="1" destOrd="0" presId="urn:microsoft.com/office/officeart/2005/8/layout/hierarchy1"/>
    <dgm:cxn modelId="{3DD40F1A-0C9C-44C9-9506-C490C9C081E9}" type="presParOf" srcId="{08EA3FE4-3E0E-4A06-B831-312EF613B70E}" destId="{320DF807-2786-4F85-8CBF-27C84C2155A9}" srcOrd="0" destOrd="0" presId="urn:microsoft.com/office/officeart/2005/8/layout/hierarchy1"/>
    <dgm:cxn modelId="{4C4F3771-79DA-4F3D-A1D1-DD021401792E}" type="presParOf" srcId="{08EA3FE4-3E0E-4A06-B831-312EF613B70E}" destId="{38D03AEB-69B4-4A0F-84AD-58CBC370EED9}" srcOrd="1" destOrd="0" presId="urn:microsoft.com/office/officeart/2005/8/layout/hierarchy1"/>
    <dgm:cxn modelId="{7D21A42B-5EF4-4FFC-972B-862A7CCF0497}" type="presParOf" srcId="{38D03AEB-69B4-4A0F-84AD-58CBC370EED9}" destId="{7E21BEBA-9A76-47EB-B80B-184CA829F6C6}" srcOrd="0" destOrd="0" presId="urn:microsoft.com/office/officeart/2005/8/layout/hierarchy1"/>
    <dgm:cxn modelId="{3DB7B18D-CDC3-4327-B155-427E54226462}" type="presParOf" srcId="{7E21BEBA-9A76-47EB-B80B-184CA829F6C6}" destId="{DF5EBE99-1ABF-4A4A-B188-3AEB84C5A1EC}" srcOrd="0" destOrd="0" presId="urn:microsoft.com/office/officeart/2005/8/layout/hierarchy1"/>
    <dgm:cxn modelId="{98DBEC52-2916-43BA-8C2B-3EED8C72D9DD}" type="presParOf" srcId="{7E21BEBA-9A76-47EB-B80B-184CA829F6C6}" destId="{13ABD5EF-DAC0-4B73-9048-ABFF0F2B61FC}" srcOrd="1" destOrd="0" presId="urn:microsoft.com/office/officeart/2005/8/layout/hierarchy1"/>
    <dgm:cxn modelId="{AC11216A-975A-4570-BBC2-87E90131E5FA}" type="presParOf" srcId="{38D03AEB-69B4-4A0F-84AD-58CBC370EED9}" destId="{C5522256-6E5F-49B7-A00C-5C0445DF0BE0}" srcOrd="1" destOrd="0" presId="urn:microsoft.com/office/officeart/2005/8/layout/hierarchy1"/>
    <dgm:cxn modelId="{3CF1CCD2-6397-457C-A95C-76A959DF252C}" type="presParOf" srcId="{08EA3FE4-3E0E-4A06-B831-312EF613B70E}" destId="{C17B3D27-93BB-4D46-840B-4C9549006DFE}" srcOrd="2" destOrd="0" presId="urn:microsoft.com/office/officeart/2005/8/layout/hierarchy1"/>
    <dgm:cxn modelId="{180F5FFD-E5F5-48CB-AB05-A3F81B5A5D99}" type="presParOf" srcId="{08EA3FE4-3E0E-4A06-B831-312EF613B70E}" destId="{9D99CEB5-8B16-4367-B45D-69CCC3EB61EF}" srcOrd="3" destOrd="0" presId="urn:microsoft.com/office/officeart/2005/8/layout/hierarchy1"/>
    <dgm:cxn modelId="{9AF8C79D-2C6B-4B62-B8FD-E14BC2CF6155}" type="presParOf" srcId="{9D99CEB5-8B16-4367-B45D-69CCC3EB61EF}" destId="{559304FA-30E7-4C8B-AA32-EA1565771CC8}" srcOrd="0" destOrd="0" presId="urn:microsoft.com/office/officeart/2005/8/layout/hierarchy1"/>
    <dgm:cxn modelId="{A620AC93-7418-423B-A2A7-81D7818B2DB6}" type="presParOf" srcId="{559304FA-30E7-4C8B-AA32-EA1565771CC8}" destId="{12775B8C-7696-444F-AA61-B74EBDD6B182}" srcOrd="0" destOrd="0" presId="urn:microsoft.com/office/officeart/2005/8/layout/hierarchy1"/>
    <dgm:cxn modelId="{BC7B945A-6D6C-457E-867D-DA0F13B096DF}" type="presParOf" srcId="{559304FA-30E7-4C8B-AA32-EA1565771CC8}" destId="{740460D8-6C07-4BBC-BA68-93387645C332}" srcOrd="1" destOrd="0" presId="urn:microsoft.com/office/officeart/2005/8/layout/hierarchy1"/>
    <dgm:cxn modelId="{76ADA30E-48E9-4E05-87A9-6EECA97D5647}" type="presParOf" srcId="{9D99CEB5-8B16-4367-B45D-69CCC3EB61EF}" destId="{6610FED0-A058-4EEB-8C0D-0C171B9DC627}" srcOrd="1" destOrd="0" presId="urn:microsoft.com/office/officeart/2005/8/layout/hierarchy1"/>
    <dgm:cxn modelId="{CBC52BD9-B4C1-428A-9B4D-CC196C7D7695}" type="presParOf" srcId="{08EA3FE4-3E0E-4A06-B831-312EF613B70E}" destId="{CA50FA6B-CEEB-4928-8B26-2449A0F7EF1C}" srcOrd="4" destOrd="0" presId="urn:microsoft.com/office/officeart/2005/8/layout/hierarchy1"/>
    <dgm:cxn modelId="{39E4EE0A-1366-4CB7-A199-FACB9408C082}" type="presParOf" srcId="{08EA3FE4-3E0E-4A06-B831-312EF613B70E}" destId="{CCC070A8-4F25-40A3-81A1-03D9FA782405}" srcOrd="5" destOrd="0" presId="urn:microsoft.com/office/officeart/2005/8/layout/hierarchy1"/>
    <dgm:cxn modelId="{F294F764-2C78-47C5-80AC-FA2C3957E0BE}" type="presParOf" srcId="{CCC070A8-4F25-40A3-81A1-03D9FA782405}" destId="{243F4484-45BD-401A-8B09-192D2A48A7CF}" srcOrd="0" destOrd="0" presId="urn:microsoft.com/office/officeart/2005/8/layout/hierarchy1"/>
    <dgm:cxn modelId="{0C70EEF3-0BB7-475F-BFBD-0889A09DB4E5}" type="presParOf" srcId="{243F4484-45BD-401A-8B09-192D2A48A7CF}" destId="{334860A1-5D82-4B14-86CD-BA32485E5251}" srcOrd="0" destOrd="0" presId="urn:microsoft.com/office/officeart/2005/8/layout/hierarchy1"/>
    <dgm:cxn modelId="{3B88B0DB-EB2C-4644-A2BB-7AF74312E2A1}" type="presParOf" srcId="{243F4484-45BD-401A-8B09-192D2A48A7CF}" destId="{80A23B6B-D6F0-490A-AB32-59486013859E}" srcOrd="1" destOrd="0" presId="urn:microsoft.com/office/officeart/2005/8/layout/hierarchy1"/>
    <dgm:cxn modelId="{3A7EEEAA-3F2F-41FD-9611-FDA0CEBAD11A}" type="presParOf" srcId="{CCC070A8-4F25-40A3-81A1-03D9FA782405}" destId="{C4666F07-FD48-4992-8252-B74501F72CE8}" srcOrd="1" destOrd="0" presId="urn:microsoft.com/office/officeart/2005/8/layout/hierarchy1"/>
    <dgm:cxn modelId="{D7B26A85-AD60-498A-9085-EDE6C09BFE11}" type="presParOf" srcId="{C4666F07-FD48-4992-8252-B74501F72CE8}" destId="{DFE2C119-BDD0-44B8-985F-CE51C3F80D00}" srcOrd="0" destOrd="0" presId="urn:microsoft.com/office/officeart/2005/8/layout/hierarchy1"/>
    <dgm:cxn modelId="{641983F4-D88A-43F3-82E3-CFDD5ED12CAA}" type="presParOf" srcId="{C4666F07-FD48-4992-8252-B74501F72CE8}" destId="{6397F45B-4DBF-4E4A-893B-9BF963F18EFF}" srcOrd="1" destOrd="0" presId="urn:microsoft.com/office/officeart/2005/8/layout/hierarchy1"/>
    <dgm:cxn modelId="{112AAC76-2011-477E-8CA0-2ED6920FDA19}" type="presParOf" srcId="{6397F45B-4DBF-4E4A-893B-9BF963F18EFF}" destId="{353317B8-252F-4B2A-896C-70274B187176}" srcOrd="0" destOrd="0" presId="urn:microsoft.com/office/officeart/2005/8/layout/hierarchy1"/>
    <dgm:cxn modelId="{DC09B2C0-CB7C-410B-8845-C3CF79C4E55B}" type="presParOf" srcId="{353317B8-252F-4B2A-896C-70274B187176}" destId="{472B2363-205A-4A6F-8C11-53046030259D}" srcOrd="0" destOrd="0" presId="urn:microsoft.com/office/officeart/2005/8/layout/hierarchy1"/>
    <dgm:cxn modelId="{478C31B1-E878-4A15-9BBA-EB64432D3724}" type="presParOf" srcId="{353317B8-252F-4B2A-896C-70274B187176}" destId="{32589BF2-B472-4E97-BBFC-CC5475898275}" srcOrd="1" destOrd="0" presId="urn:microsoft.com/office/officeart/2005/8/layout/hierarchy1"/>
    <dgm:cxn modelId="{8E725AC0-A4B8-4F31-8C88-AABDB6BFCED9}" type="presParOf" srcId="{6397F45B-4DBF-4E4A-893B-9BF963F18EFF}" destId="{F8D2D738-752F-479B-8A65-125D1414C114}" srcOrd="1" destOrd="0" presId="urn:microsoft.com/office/officeart/2005/8/layout/hierarchy1"/>
    <dgm:cxn modelId="{5BF53666-320D-4586-BB12-C1E7D75BA0AE}" type="presParOf" srcId="{F8D2D738-752F-479B-8A65-125D1414C114}" destId="{8A78D7D0-96FF-4AC7-9851-CA4DC402E041}" srcOrd="0" destOrd="0" presId="urn:microsoft.com/office/officeart/2005/8/layout/hierarchy1"/>
    <dgm:cxn modelId="{D33A53C7-614F-4C37-8F8F-E4A7C27C76EE}" type="presParOf" srcId="{F8D2D738-752F-479B-8A65-125D1414C114}" destId="{7CD63799-D123-4C37-93AC-ACD46DADB27B}" srcOrd="1" destOrd="0" presId="urn:microsoft.com/office/officeart/2005/8/layout/hierarchy1"/>
    <dgm:cxn modelId="{8900ADE9-4C9D-4623-9857-08DF137539AF}" type="presParOf" srcId="{7CD63799-D123-4C37-93AC-ACD46DADB27B}" destId="{C0D8824E-806E-4547-8577-C01B83CE6849}" srcOrd="0" destOrd="0" presId="urn:microsoft.com/office/officeart/2005/8/layout/hierarchy1"/>
    <dgm:cxn modelId="{EC6FBB2C-D302-4D4D-944B-74B8EFE068C3}" type="presParOf" srcId="{C0D8824E-806E-4547-8577-C01B83CE6849}" destId="{33322CD0-5798-4D93-98C4-08EC23764E14}" srcOrd="0" destOrd="0" presId="urn:microsoft.com/office/officeart/2005/8/layout/hierarchy1"/>
    <dgm:cxn modelId="{8A1D7798-AFC8-4527-809C-F8BE7C05C9DB}" type="presParOf" srcId="{C0D8824E-806E-4547-8577-C01B83CE6849}" destId="{59FD9F85-D61E-47B1-B360-5D6617020939}" srcOrd="1" destOrd="0" presId="urn:microsoft.com/office/officeart/2005/8/layout/hierarchy1"/>
    <dgm:cxn modelId="{78220711-8F49-4706-82A7-21ECA82F6439}" type="presParOf" srcId="{7CD63799-D123-4C37-93AC-ACD46DADB27B}" destId="{5DAD1CAE-A40B-4BA6-8789-21DB9E9B4814}" srcOrd="1" destOrd="0" presId="urn:microsoft.com/office/officeart/2005/8/layout/hierarchy1"/>
    <dgm:cxn modelId="{EB044CA8-7FA0-4BF5-9742-3947E241676A}" type="presParOf" srcId="{C4666F07-FD48-4992-8252-B74501F72CE8}" destId="{1CB884BC-DF03-488D-B348-F8F15C3EFC4F}" srcOrd="2" destOrd="0" presId="urn:microsoft.com/office/officeart/2005/8/layout/hierarchy1"/>
    <dgm:cxn modelId="{C6437635-E7C7-4F3E-AB17-BFD1C9F32F6E}" type="presParOf" srcId="{C4666F07-FD48-4992-8252-B74501F72CE8}" destId="{A28F2431-1AF7-4EFC-962A-1BEAB948239F}" srcOrd="3" destOrd="0" presId="urn:microsoft.com/office/officeart/2005/8/layout/hierarchy1"/>
    <dgm:cxn modelId="{FCD310B2-87EA-420B-9CB6-12920E3A264A}" type="presParOf" srcId="{A28F2431-1AF7-4EFC-962A-1BEAB948239F}" destId="{50B60815-0D1E-441A-AD27-E54F76113A17}" srcOrd="0" destOrd="0" presId="urn:microsoft.com/office/officeart/2005/8/layout/hierarchy1"/>
    <dgm:cxn modelId="{B4427826-D1F9-4215-BB76-9FBACB4235F4}" type="presParOf" srcId="{50B60815-0D1E-441A-AD27-E54F76113A17}" destId="{8D45976A-49D9-4992-A758-EA25CDB8065B}" srcOrd="0" destOrd="0" presId="urn:microsoft.com/office/officeart/2005/8/layout/hierarchy1"/>
    <dgm:cxn modelId="{280484EC-C7BD-41E4-9937-6FBB615BC0D0}" type="presParOf" srcId="{50B60815-0D1E-441A-AD27-E54F76113A17}" destId="{D9454A8F-9ECE-4FE5-B725-177DDE2BCC3E}" srcOrd="1" destOrd="0" presId="urn:microsoft.com/office/officeart/2005/8/layout/hierarchy1"/>
    <dgm:cxn modelId="{9B3E3718-0E43-458E-AE80-E0903E113AEA}" type="presParOf" srcId="{A28F2431-1AF7-4EFC-962A-1BEAB948239F}" destId="{432EB016-B049-4EB7-8F69-E04660E258FB}" srcOrd="1" destOrd="0" presId="urn:microsoft.com/office/officeart/2005/8/layout/hierarchy1"/>
    <dgm:cxn modelId="{AE250A77-C29F-48FB-AA84-D62B3870450B}" type="presParOf" srcId="{432EB016-B049-4EB7-8F69-E04660E258FB}" destId="{3EFEB645-C07A-4EEC-AF79-CF17F348C9FB}" srcOrd="0" destOrd="0" presId="urn:microsoft.com/office/officeart/2005/8/layout/hierarchy1"/>
    <dgm:cxn modelId="{6431C352-41E5-4119-8B94-17A3EACA4C5D}" type="presParOf" srcId="{432EB016-B049-4EB7-8F69-E04660E258FB}" destId="{D727571E-3FE5-4FA6-81EE-3182C9523265}" srcOrd="1" destOrd="0" presId="urn:microsoft.com/office/officeart/2005/8/layout/hierarchy1"/>
    <dgm:cxn modelId="{23E13971-EFE3-46F2-99FF-F8DF55457CFA}" type="presParOf" srcId="{D727571E-3FE5-4FA6-81EE-3182C9523265}" destId="{6AFA2172-B40B-4CEF-BE44-EE82C1D886B9}" srcOrd="0" destOrd="0" presId="urn:microsoft.com/office/officeart/2005/8/layout/hierarchy1"/>
    <dgm:cxn modelId="{A70B51C6-99AE-44CB-A8BF-570663162E74}" type="presParOf" srcId="{6AFA2172-B40B-4CEF-BE44-EE82C1D886B9}" destId="{3DC8E677-A6C3-47A2-B6E6-D6D2A2693D03}" srcOrd="0" destOrd="0" presId="urn:microsoft.com/office/officeart/2005/8/layout/hierarchy1"/>
    <dgm:cxn modelId="{B2C0B740-AC4C-41D1-9A4A-D357428BE528}" type="presParOf" srcId="{6AFA2172-B40B-4CEF-BE44-EE82C1D886B9}" destId="{3479053A-9494-41A3-99BD-AD75D78047BF}" srcOrd="1" destOrd="0" presId="urn:microsoft.com/office/officeart/2005/8/layout/hierarchy1"/>
    <dgm:cxn modelId="{8205B05F-A2B5-4A66-B514-792C02379AC1}" type="presParOf" srcId="{D727571E-3FE5-4FA6-81EE-3182C9523265}" destId="{42EDF163-41DE-47F2-BC4E-0B7EB9FA813F}" srcOrd="1" destOrd="0" presId="urn:microsoft.com/office/officeart/2005/8/layout/hierarchy1"/>
    <dgm:cxn modelId="{BEBC9E2F-2ED9-4677-AF3E-927D85F20C54}" type="presParOf" srcId="{432EB016-B049-4EB7-8F69-E04660E258FB}" destId="{9775D09F-3ACA-4C29-8851-60581E14C60A}" srcOrd="2" destOrd="0" presId="urn:microsoft.com/office/officeart/2005/8/layout/hierarchy1"/>
    <dgm:cxn modelId="{812314AC-C5BD-47E6-A309-6BA4D1CEB48B}" type="presParOf" srcId="{432EB016-B049-4EB7-8F69-E04660E258FB}" destId="{07C4DBC3-CB23-4DAC-AA06-5A2FE4466C01}" srcOrd="3" destOrd="0" presId="urn:microsoft.com/office/officeart/2005/8/layout/hierarchy1"/>
    <dgm:cxn modelId="{755E3AF1-616D-4F00-BD33-E0963F72B422}" type="presParOf" srcId="{07C4DBC3-CB23-4DAC-AA06-5A2FE4466C01}" destId="{B2F766E4-FF90-4430-BEB7-73D9B50C8A56}" srcOrd="0" destOrd="0" presId="urn:microsoft.com/office/officeart/2005/8/layout/hierarchy1"/>
    <dgm:cxn modelId="{597E9863-A1B4-42C7-8C02-88A8904F0287}" type="presParOf" srcId="{B2F766E4-FF90-4430-BEB7-73D9B50C8A56}" destId="{941FBCB4-3A05-4A11-BE46-0413D99D8E97}" srcOrd="0" destOrd="0" presId="urn:microsoft.com/office/officeart/2005/8/layout/hierarchy1"/>
    <dgm:cxn modelId="{E51AA9F8-9C01-45AC-9D90-F01B150B7275}" type="presParOf" srcId="{B2F766E4-FF90-4430-BEB7-73D9B50C8A56}" destId="{14A7AADE-FB37-49DC-ACF5-7DCA6D51F495}" srcOrd="1" destOrd="0" presId="urn:microsoft.com/office/officeart/2005/8/layout/hierarchy1"/>
    <dgm:cxn modelId="{D5D0D799-3D95-4513-8244-047279D30DF2}" type="presParOf" srcId="{07C4DBC3-CB23-4DAC-AA06-5A2FE4466C01}" destId="{96BA8738-617F-4A12-9A67-43BCFB9A0023}" srcOrd="1" destOrd="0" presId="urn:microsoft.com/office/officeart/2005/8/layout/hierarchy1"/>
    <dgm:cxn modelId="{56DCE3FA-14A7-4666-B9B2-1164FBC6BCED}" type="presParOf" srcId="{C4666F07-FD48-4992-8252-B74501F72CE8}" destId="{F237234C-1B35-4700-A943-877EA7677C80}" srcOrd="4" destOrd="0" presId="urn:microsoft.com/office/officeart/2005/8/layout/hierarchy1"/>
    <dgm:cxn modelId="{86D480E9-64FD-40EE-8CBC-84A82BEF923B}" type="presParOf" srcId="{C4666F07-FD48-4992-8252-B74501F72CE8}" destId="{ABEEA65E-0A42-4E57-BEC1-3F7AEBF31B12}" srcOrd="5" destOrd="0" presId="urn:microsoft.com/office/officeart/2005/8/layout/hierarchy1"/>
    <dgm:cxn modelId="{E389E2B0-FC06-4E62-AFF5-565B4095B564}" type="presParOf" srcId="{ABEEA65E-0A42-4E57-BEC1-3F7AEBF31B12}" destId="{5105177E-5B2F-406C-9BB4-A35A5C9AAE54}" srcOrd="0" destOrd="0" presId="urn:microsoft.com/office/officeart/2005/8/layout/hierarchy1"/>
    <dgm:cxn modelId="{61238699-B06F-491A-B6BB-FAC58FCFA036}" type="presParOf" srcId="{5105177E-5B2F-406C-9BB4-A35A5C9AAE54}" destId="{F238EBC4-394C-4843-B6B8-69258BDABF80}" srcOrd="0" destOrd="0" presId="urn:microsoft.com/office/officeart/2005/8/layout/hierarchy1"/>
    <dgm:cxn modelId="{9CE324BB-3396-4314-81F1-4DD2D9069C5D}" type="presParOf" srcId="{5105177E-5B2F-406C-9BB4-A35A5C9AAE54}" destId="{518E41E8-B95E-44D2-A18E-470179D8C8C4}" srcOrd="1" destOrd="0" presId="urn:microsoft.com/office/officeart/2005/8/layout/hierarchy1"/>
    <dgm:cxn modelId="{FC19355D-6BE7-41B9-A498-268D0E17AAF5}" type="presParOf" srcId="{ABEEA65E-0A42-4E57-BEC1-3F7AEBF31B12}" destId="{7ABEFC7B-17FC-402A-B92A-31058B1C263C}" srcOrd="1" destOrd="0" presId="urn:microsoft.com/office/officeart/2005/8/layout/hierarchy1"/>
    <dgm:cxn modelId="{FACE7E78-83CB-4057-AF7B-215BF72AF2B2}" type="presParOf" srcId="{C4666F07-FD48-4992-8252-B74501F72CE8}" destId="{E552269C-0CE2-44EF-8189-F82E899B3F71}" srcOrd="6" destOrd="0" presId="urn:microsoft.com/office/officeart/2005/8/layout/hierarchy1"/>
    <dgm:cxn modelId="{F67A49BA-D860-436E-A6CB-9B4CDF94546E}" type="presParOf" srcId="{C4666F07-FD48-4992-8252-B74501F72CE8}" destId="{0C355239-9162-4239-A89B-3CA43D32DEF7}" srcOrd="7" destOrd="0" presId="urn:microsoft.com/office/officeart/2005/8/layout/hierarchy1"/>
    <dgm:cxn modelId="{8D2A0039-BF65-48E8-A822-25A6C2E25C95}" type="presParOf" srcId="{0C355239-9162-4239-A89B-3CA43D32DEF7}" destId="{36386891-1CEA-415F-8860-A07C3F062264}" srcOrd="0" destOrd="0" presId="urn:microsoft.com/office/officeart/2005/8/layout/hierarchy1"/>
    <dgm:cxn modelId="{7D4B4616-3088-487A-AC14-474A0474BB4D}" type="presParOf" srcId="{36386891-1CEA-415F-8860-A07C3F062264}" destId="{BB203706-5DB4-40E9-A1EB-A99C35C4DC0E}" srcOrd="0" destOrd="0" presId="urn:microsoft.com/office/officeart/2005/8/layout/hierarchy1"/>
    <dgm:cxn modelId="{B4CC7C2C-6C66-4E27-B4B7-23E8A0989C0A}" type="presParOf" srcId="{36386891-1CEA-415F-8860-A07C3F062264}" destId="{AD185394-2238-4478-8B4B-9A886EA95954}" srcOrd="1" destOrd="0" presId="urn:microsoft.com/office/officeart/2005/8/layout/hierarchy1"/>
    <dgm:cxn modelId="{BCC6653B-1F9A-445A-B45C-8B9923CC3023}" type="presParOf" srcId="{0C355239-9162-4239-A89B-3CA43D32DEF7}" destId="{2D3FAFF2-3DA5-490C-9C47-EDCB64177C7F}" srcOrd="1" destOrd="0" presId="urn:microsoft.com/office/officeart/2005/8/layout/hierarchy1"/>
    <dgm:cxn modelId="{E771DB9B-0CBA-4084-9373-5019D06F5C6E}" type="presParOf" srcId="{C4666F07-FD48-4992-8252-B74501F72CE8}" destId="{55EDB02A-86F0-4789-9139-DC21506FE294}" srcOrd="8" destOrd="0" presId="urn:microsoft.com/office/officeart/2005/8/layout/hierarchy1"/>
    <dgm:cxn modelId="{AC9FED51-2886-4249-839A-863222BC01F7}" type="presParOf" srcId="{C4666F07-FD48-4992-8252-B74501F72CE8}" destId="{572E16FB-AB12-4002-A802-76961F971568}" srcOrd="9" destOrd="0" presId="urn:microsoft.com/office/officeart/2005/8/layout/hierarchy1"/>
    <dgm:cxn modelId="{5A3A76AB-E2E6-4D64-9ACC-59754182F64F}" type="presParOf" srcId="{572E16FB-AB12-4002-A802-76961F971568}" destId="{DD85D5F9-81BD-447C-BBD5-23812DA43C16}" srcOrd="0" destOrd="0" presId="urn:microsoft.com/office/officeart/2005/8/layout/hierarchy1"/>
    <dgm:cxn modelId="{15CBD7F0-E763-4E16-87CC-91F252230823}" type="presParOf" srcId="{DD85D5F9-81BD-447C-BBD5-23812DA43C16}" destId="{BC662EAF-E3AB-43E0-AB07-D2572B6C1976}" srcOrd="0" destOrd="0" presId="urn:microsoft.com/office/officeart/2005/8/layout/hierarchy1"/>
    <dgm:cxn modelId="{FFD80CFE-1A34-43DB-903B-500DBFCAFD3C}" type="presParOf" srcId="{DD85D5F9-81BD-447C-BBD5-23812DA43C16}" destId="{C94D0D41-15B3-4A0A-B691-7368586EE4FB}" srcOrd="1" destOrd="0" presId="urn:microsoft.com/office/officeart/2005/8/layout/hierarchy1"/>
    <dgm:cxn modelId="{C37D1FE8-165E-419A-B100-DABA0D4C1B2B}" type="presParOf" srcId="{572E16FB-AB12-4002-A802-76961F971568}" destId="{85B28603-007C-4494-AB97-2A8EE59E4123}" srcOrd="1" destOrd="0" presId="urn:microsoft.com/office/officeart/2005/8/layout/hierarchy1"/>
    <dgm:cxn modelId="{EA96CB1F-D248-4EAF-8FEB-9C38E5D7F4A2}" type="presParOf" srcId="{C4666F07-FD48-4992-8252-B74501F72CE8}" destId="{45D4FFEC-6C0F-47D2-AF47-01431DA1B28D}" srcOrd="10" destOrd="0" presId="urn:microsoft.com/office/officeart/2005/8/layout/hierarchy1"/>
    <dgm:cxn modelId="{1D49536C-ACA8-4BE4-B38D-E0F92A2B56E1}" type="presParOf" srcId="{C4666F07-FD48-4992-8252-B74501F72CE8}" destId="{FB4F6F24-4557-40A4-B3D8-99E95123AD9C}" srcOrd="11" destOrd="0" presId="urn:microsoft.com/office/officeart/2005/8/layout/hierarchy1"/>
    <dgm:cxn modelId="{130D32DC-6F67-4133-98EF-8A6C57AAFFD2}" type="presParOf" srcId="{FB4F6F24-4557-40A4-B3D8-99E95123AD9C}" destId="{C0CA92B3-26E8-48DF-82B1-F401705C197E}" srcOrd="0" destOrd="0" presId="urn:microsoft.com/office/officeart/2005/8/layout/hierarchy1"/>
    <dgm:cxn modelId="{AF6D8A8A-6926-48BC-83E2-C5DFF7BEBE40}" type="presParOf" srcId="{C0CA92B3-26E8-48DF-82B1-F401705C197E}" destId="{489B3B9D-BA11-4C4F-ABAC-014B618A4DBF}" srcOrd="0" destOrd="0" presId="urn:microsoft.com/office/officeart/2005/8/layout/hierarchy1"/>
    <dgm:cxn modelId="{CFFF78D7-FFB7-4B97-940B-62CE742D69EA}" type="presParOf" srcId="{C0CA92B3-26E8-48DF-82B1-F401705C197E}" destId="{E26BA92C-B3D0-4C32-B320-D0889389E8FE}" srcOrd="1" destOrd="0" presId="urn:microsoft.com/office/officeart/2005/8/layout/hierarchy1"/>
    <dgm:cxn modelId="{14397B53-65C4-4ECB-9BE7-266EB51E520B}" type="presParOf" srcId="{FB4F6F24-4557-40A4-B3D8-99E95123AD9C}" destId="{F9848B81-7F76-429D-96AF-696EFE4941C7}" srcOrd="1" destOrd="0" presId="urn:microsoft.com/office/officeart/2005/8/layout/hierarchy1"/>
    <dgm:cxn modelId="{8DACC357-2B26-4E2C-A6B6-1ECACBC61812}" type="presParOf" srcId="{F9848B81-7F76-429D-96AF-696EFE4941C7}" destId="{0B48CA59-4793-4B70-90FB-6418EACE4BD4}" srcOrd="0" destOrd="0" presId="urn:microsoft.com/office/officeart/2005/8/layout/hierarchy1"/>
    <dgm:cxn modelId="{1E11BEF9-A7BC-404E-BEB7-9A42A5792182}" type="presParOf" srcId="{F9848B81-7F76-429D-96AF-696EFE4941C7}" destId="{ED842273-1B11-405E-B4C9-086B1D38E2CA}" srcOrd="1" destOrd="0" presId="urn:microsoft.com/office/officeart/2005/8/layout/hierarchy1"/>
    <dgm:cxn modelId="{BE2C42BD-875C-4780-ACB0-CE24963EC8D9}" type="presParOf" srcId="{ED842273-1B11-405E-B4C9-086B1D38E2CA}" destId="{6A1A3744-CD26-4E87-8D2D-85F9657F318A}" srcOrd="0" destOrd="0" presId="urn:microsoft.com/office/officeart/2005/8/layout/hierarchy1"/>
    <dgm:cxn modelId="{4BD6F158-3A93-4646-A0ED-A63CD12B979A}" type="presParOf" srcId="{6A1A3744-CD26-4E87-8D2D-85F9657F318A}" destId="{81C47FAE-A03B-40F0-82E2-F1F534DF1545}" srcOrd="0" destOrd="0" presId="urn:microsoft.com/office/officeart/2005/8/layout/hierarchy1"/>
    <dgm:cxn modelId="{C17D4343-D642-41BD-A45D-2476F4EF6C13}" type="presParOf" srcId="{6A1A3744-CD26-4E87-8D2D-85F9657F318A}" destId="{94F99E0E-58EF-4E80-8938-115F6FEF1099}" srcOrd="1" destOrd="0" presId="urn:microsoft.com/office/officeart/2005/8/layout/hierarchy1"/>
    <dgm:cxn modelId="{655F7DBA-C674-4181-9FD0-A92C9C93D62C}" type="presParOf" srcId="{ED842273-1B11-405E-B4C9-086B1D38E2CA}" destId="{6DD8F29F-5081-43FC-AB52-4A437BAA6992}" srcOrd="1" destOrd="0" presId="urn:microsoft.com/office/officeart/2005/8/layout/hierarchy1"/>
    <dgm:cxn modelId="{90AAF2D8-1D32-42E1-82F3-DEBE6569CDF7}" type="presParOf" srcId="{C4666F07-FD48-4992-8252-B74501F72CE8}" destId="{B4AC73C0-D022-44BD-A24F-26D8F504F67F}" srcOrd="12" destOrd="0" presId="urn:microsoft.com/office/officeart/2005/8/layout/hierarchy1"/>
    <dgm:cxn modelId="{B1864C13-ED67-4F15-A368-4F942B67717C}" type="presParOf" srcId="{C4666F07-FD48-4992-8252-B74501F72CE8}" destId="{430FBF3F-81BD-4164-9E8A-29982CA9D166}" srcOrd="13" destOrd="0" presId="urn:microsoft.com/office/officeart/2005/8/layout/hierarchy1"/>
    <dgm:cxn modelId="{4479704C-19C7-4C83-98C0-A4B036197EE8}" type="presParOf" srcId="{430FBF3F-81BD-4164-9E8A-29982CA9D166}" destId="{636F3478-613A-4523-9789-5986EB3B1969}" srcOrd="0" destOrd="0" presId="urn:microsoft.com/office/officeart/2005/8/layout/hierarchy1"/>
    <dgm:cxn modelId="{54B14C87-449E-4814-AFC1-7823E004F6BD}" type="presParOf" srcId="{636F3478-613A-4523-9789-5986EB3B1969}" destId="{ECD1339D-19A8-48A8-B277-437A0F67DDEA}" srcOrd="0" destOrd="0" presId="urn:microsoft.com/office/officeart/2005/8/layout/hierarchy1"/>
    <dgm:cxn modelId="{17247B09-0EB1-477A-A449-E26BE21B58BE}" type="presParOf" srcId="{636F3478-613A-4523-9789-5986EB3B1969}" destId="{F2F17B2A-8D2B-4961-BF76-3812E80D6226}" srcOrd="1" destOrd="0" presId="urn:microsoft.com/office/officeart/2005/8/layout/hierarchy1"/>
    <dgm:cxn modelId="{56FE4A28-36E0-4A1A-911E-D98AC4ECB6E5}" type="presParOf" srcId="{430FBF3F-81BD-4164-9E8A-29982CA9D166}" destId="{736094AA-E117-49B2-B74E-14EF74406187}" srcOrd="1" destOrd="0" presId="urn:microsoft.com/office/officeart/2005/8/layout/hierarchy1"/>
    <dgm:cxn modelId="{1AA37B50-8876-42CA-9AFB-769B1FF0C7A9}" type="presParOf" srcId="{C4666F07-FD48-4992-8252-B74501F72CE8}" destId="{BA6D904B-9F84-4A29-9F13-76059D5D06CB}" srcOrd="14" destOrd="0" presId="urn:microsoft.com/office/officeart/2005/8/layout/hierarchy1"/>
    <dgm:cxn modelId="{6CD01B75-FDB4-4FB6-9F7E-28D35EB7275A}" type="presParOf" srcId="{C4666F07-FD48-4992-8252-B74501F72CE8}" destId="{3597117C-6F5E-49A7-9805-8794F10A2FD4}" srcOrd="15" destOrd="0" presId="urn:microsoft.com/office/officeart/2005/8/layout/hierarchy1"/>
    <dgm:cxn modelId="{DB7C10AC-8970-4781-A974-AAE18B0258CB}" type="presParOf" srcId="{3597117C-6F5E-49A7-9805-8794F10A2FD4}" destId="{BA7F5A99-CCDD-46BF-B2B9-ACD17054A757}" srcOrd="0" destOrd="0" presId="urn:microsoft.com/office/officeart/2005/8/layout/hierarchy1"/>
    <dgm:cxn modelId="{88B25A65-8FA2-407A-89C6-5D7DFB5414A0}" type="presParOf" srcId="{BA7F5A99-CCDD-46BF-B2B9-ACD17054A757}" destId="{679850A0-13D6-4014-BECE-2E512FB2E35F}" srcOrd="0" destOrd="0" presId="urn:microsoft.com/office/officeart/2005/8/layout/hierarchy1"/>
    <dgm:cxn modelId="{327EB623-21A8-4B26-8B2E-82889AA161A1}" type="presParOf" srcId="{BA7F5A99-CCDD-46BF-B2B9-ACD17054A757}" destId="{04200602-6F0F-44D7-B926-F093541EB46F}" srcOrd="1" destOrd="0" presId="urn:microsoft.com/office/officeart/2005/8/layout/hierarchy1"/>
    <dgm:cxn modelId="{BF0C0477-B511-4CB2-B0BB-71A2DEB1AB6A}" type="presParOf" srcId="{3597117C-6F5E-49A7-9805-8794F10A2FD4}" destId="{2349CC4C-C7DF-4578-B845-95439E3A65F2}" srcOrd="1" destOrd="0" presId="urn:microsoft.com/office/officeart/2005/8/layout/hierarchy1"/>
    <dgm:cxn modelId="{9B849373-3132-4803-A370-0D0A5453A26B}" type="presParOf" srcId="{2349CC4C-C7DF-4578-B845-95439E3A65F2}" destId="{63E6CA67-B93F-4EC9-A14C-7EB8394AC294}" srcOrd="0" destOrd="0" presId="urn:microsoft.com/office/officeart/2005/8/layout/hierarchy1"/>
    <dgm:cxn modelId="{EA4CA005-87A2-4AF5-83F4-906853D5F8A1}" type="presParOf" srcId="{2349CC4C-C7DF-4578-B845-95439E3A65F2}" destId="{C9850E99-F5AB-44B7-B94F-EFA007047425}" srcOrd="1" destOrd="0" presId="urn:microsoft.com/office/officeart/2005/8/layout/hierarchy1"/>
    <dgm:cxn modelId="{AAD62A3A-27BD-4069-844D-494531FCB45A}" type="presParOf" srcId="{C9850E99-F5AB-44B7-B94F-EFA007047425}" destId="{CC2D5D58-B52A-4DA8-A6F2-E9932BEB529B}" srcOrd="0" destOrd="0" presId="urn:microsoft.com/office/officeart/2005/8/layout/hierarchy1"/>
    <dgm:cxn modelId="{B780E4E7-9E68-41B2-BCD2-90D033D4FEFD}" type="presParOf" srcId="{CC2D5D58-B52A-4DA8-A6F2-E9932BEB529B}" destId="{6A0CAC75-B928-41F0-AB45-22E2761A7A9C}" srcOrd="0" destOrd="0" presId="urn:microsoft.com/office/officeart/2005/8/layout/hierarchy1"/>
    <dgm:cxn modelId="{839DEFA6-A420-47D9-A1B1-95C0E94F4935}" type="presParOf" srcId="{CC2D5D58-B52A-4DA8-A6F2-E9932BEB529B}" destId="{3170F147-8515-4656-8CA0-AF82A877ABB4}" srcOrd="1" destOrd="0" presId="urn:microsoft.com/office/officeart/2005/8/layout/hierarchy1"/>
    <dgm:cxn modelId="{03A390BE-52CD-4B5D-90F1-5A5E1493F6E7}" type="presParOf" srcId="{C9850E99-F5AB-44B7-B94F-EFA007047425}" destId="{DBC799A5-00E8-4D2C-B9A9-41F2FEFBC6FF}" srcOrd="1" destOrd="0" presId="urn:microsoft.com/office/officeart/2005/8/layout/hierarchy1"/>
    <dgm:cxn modelId="{26EA747F-E615-4FC1-BBD7-0E2DA8D4C101}" type="presParOf" srcId="{C4666F07-FD48-4992-8252-B74501F72CE8}" destId="{D00FF58D-85D9-405B-BF1A-C9BE33EBEE95}" srcOrd="16" destOrd="0" presId="urn:microsoft.com/office/officeart/2005/8/layout/hierarchy1"/>
    <dgm:cxn modelId="{2A7BA382-C137-41E8-94CA-3181FE190131}" type="presParOf" srcId="{C4666F07-FD48-4992-8252-B74501F72CE8}" destId="{0811398E-09C3-4B17-AB66-E0885CC02FF5}" srcOrd="17" destOrd="0" presId="urn:microsoft.com/office/officeart/2005/8/layout/hierarchy1"/>
    <dgm:cxn modelId="{82C7AB11-C9B6-4EB5-AA54-BD259311A577}" type="presParOf" srcId="{0811398E-09C3-4B17-AB66-E0885CC02FF5}" destId="{3C942B62-E367-4944-B144-0A6C9FDFED72}" srcOrd="0" destOrd="0" presId="urn:microsoft.com/office/officeart/2005/8/layout/hierarchy1"/>
    <dgm:cxn modelId="{4792341B-8D1C-4FC8-B31C-A376BDAB1DFE}" type="presParOf" srcId="{3C942B62-E367-4944-B144-0A6C9FDFED72}" destId="{C1660665-3CA7-4758-AC57-137640515F40}" srcOrd="0" destOrd="0" presId="urn:microsoft.com/office/officeart/2005/8/layout/hierarchy1"/>
    <dgm:cxn modelId="{45EDB208-3FB4-4246-A2BF-03288FFC440E}" type="presParOf" srcId="{3C942B62-E367-4944-B144-0A6C9FDFED72}" destId="{8EF71F02-6B1A-46A4-8882-84F813E6648D}" srcOrd="1" destOrd="0" presId="urn:microsoft.com/office/officeart/2005/8/layout/hierarchy1"/>
    <dgm:cxn modelId="{C6C9AF2F-967A-4FF2-88A1-04D6657B7C00}" type="presParOf" srcId="{0811398E-09C3-4B17-AB66-E0885CC02FF5}" destId="{7D0334C9-963F-4C11-8DD1-2C3B320984E5}" srcOrd="1" destOrd="0" presId="urn:microsoft.com/office/officeart/2005/8/layout/hierarchy1"/>
    <dgm:cxn modelId="{E4DE94D9-24C7-4DF3-B30F-D2238DE92682}" type="presParOf" srcId="{7D0334C9-963F-4C11-8DD1-2C3B320984E5}" destId="{3B6F8A80-0D75-40B5-AD89-67C7C4DDD51D}" srcOrd="0" destOrd="0" presId="urn:microsoft.com/office/officeart/2005/8/layout/hierarchy1"/>
    <dgm:cxn modelId="{FC85BB7C-80E2-4B92-B31D-69A978999217}" type="presParOf" srcId="{7D0334C9-963F-4C11-8DD1-2C3B320984E5}" destId="{EBFEE709-F526-4986-A58E-D9ABACC4C635}" srcOrd="1" destOrd="0" presId="urn:microsoft.com/office/officeart/2005/8/layout/hierarchy1"/>
    <dgm:cxn modelId="{5481C63A-46F2-49D3-9915-10FE83B3EA1A}" type="presParOf" srcId="{EBFEE709-F526-4986-A58E-D9ABACC4C635}" destId="{931D51AE-A642-4E1F-9938-59A321AFE62E}" srcOrd="0" destOrd="0" presId="urn:microsoft.com/office/officeart/2005/8/layout/hierarchy1"/>
    <dgm:cxn modelId="{3ADF8FD0-FA09-40C5-B98E-6774B812C629}" type="presParOf" srcId="{931D51AE-A642-4E1F-9938-59A321AFE62E}" destId="{008B0CAD-8E88-4A18-9216-C20D880AD796}" srcOrd="0" destOrd="0" presId="urn:microsoft.com/office/officeart/2005/8/layout/hierarchy1"/>
    <dgm:cxn modelId="{D83944C6-7937-434E-BC65-B81E90106095}" type="presParOf" srcId="{931D51AE-A642-4E1F-9938-59A321AFE62E}" destId="{1A69BF6E-9B91-41E7-95D1-CEC08815503B}" srcOrd="1" destOrd="0" presId="urn:microsoft.com/office/officeart/2005/8/layout/hierarchy1"/>
    <dgm:cxn modelId="{F737CED6-CBA0-4A08-8555-C74E08639A30}" type="presParOf" srcId="{EBFEE709-F526-4986-A58E-D9ABACC4C635}" destId="{87071B5F-8B04-4665-9D14-F4DA8D88A890}" srcOrd="1" destOrd="0" presId="urn:microsoft.com/office/officeart/2005/8/layout/hierarchy1"/>
    <dgm:cxn modelId="{3CE8E57B-3A6F-4353-B36B-3BBB8D796220}" type="presParOf" srcId="{C4666F07-FD48-4992-8252-B74501F72CE8}" destId="{DB558A19-4F1A-4B66-8C77-F09A06448009}" srcOrd="18" destOrd="0" presId="urn:microsoft.com/office/officeart/2005/8/layout/hierarchy1"/>
    <dgm:cxn modelId="{266E4DA2-7A1D-4B5A-BBE6-F2457DCC3F62}" type="presParOf" srcId="{C4666F07-FD48-4992-8252-B74501F72CE8}" destId="{D4B60734-B285-401F-9CFF-5A856049AF1A}" srcOrd="19" destOrd="0" presId="urn:microsoft.com/office/officeart/2005/8/layout/hierarchy1"/>
    <dgm:cxn modelId="{31603218-BFAC-4EE6-95C2-29F2F9642630}" type="presParOf" srcId="{D4B60734-B285-401F-9CFF-5A856049AF1A}" destId="{A809C51E-0776-47FD-8129-23A9BABC2345}" srcOrd="0" destOrd="0" presId="urn:microsoft.com/office/officeart/2005/8/layout/hierarchy1"/>
    <dgm:cxn modelId="{9512852A-58C5-4292-BEC9-5B81B09C7659}" type="presParOf" srcId="{A809C51E-0776-47FD-8129-23A9BABC2345}" destId="{FAAB907A-B7BB-4EA5-922C-B5E20437153F}" srcOrd="0" destOrd="0" presId="urn:microsoft.com/office/officeart/2005/8/layout/hierarchy1"/>
    <dgm:cxn modelId="{A33C35E6-932C-4420-9EF7-A053F10F678D}" type="presParOf" srcId="{A809C51E-0776-47FD-8129-23A9BABC2345}" destId="{63406EC2-32F6-4E61-A67C-AB224EF5FEB5}" srcOrd="1" destOrd="0" presId="urn:microsoft.com/office/officeart/2005/8/layout/hierarchy1"/>
    <dgm:cxn modelId="{13AA2381-4761-49CE-B0CE-210DAFC2242C}" type="presParOf" srcId="{D4B60734-B285-401F-9CFF-5A856049AF1A}" destId="{15A728D1-1234-4372-B294-041605D25282}" srcOrd="1" destOrd="0" presId="urn:microsoft.com/office/officeart/2005/8/layout/hierarchy1"/>
    <dgm:cxn modelId="{86F3F404-3D0E-4F4C-B2A6-D250542045D6}" type="presParOf" srcId="{15A728D1-1234-4372-B294-041605D25282}" destId="{B0D1EEB4-4214-4C11-AD83-82FB7D9172EC}" srcOrd="0" destOrd="0" presId="urn:microsoft.com/office/officeart/2005/8/layout/hierarchy1"/>
    <dgm:cxn modelId="{4EEB28F6-6DF5-475D-9C4B-F8AFBB89B917}" type="presParOf" srcId="{15A728D1-1234-4372-B294-041605D25282}" destId="{D42FC7BE-4C59-46BE-A7B3-E307FEB8D890}" srcOrd="1" destOrd="0" presId="urn:microsoft.com/office/officeart/2005/8/layout/hierarchy1"/>
    <dgm:cxn modelId="{B0579050-FAA2-4671-B08B-D8C9D7537C9B}" type="presParOf" srcId="{D42FC7BE-4C59-46BE-A7B3-E307FEB8D890}" destId="{F170F9BA-C0E3-4DD9-897F-E7695AEC6262}" srcOrd="0" destOrd="0" presId="urn:microsoft.com/office/officeart/2005/8/layout/hierarchy1"/>
    <dgm:cxn modelId="{68834F2F-6E64-4896-B89F-0FF0B8DA2FF3}" type="presParOf" srcId="{F170F9BA-C0E3-4DD9-897F-E7695AEC6262}" destId="{909D8F10-5D7E-4F6C-84F1-3913FDE4F186}" srcOrd="0" destOrd="0" presId="urn:microsoft.com/office/officeart/2005/8/layout/hierarchy1"/>
    <dgm:cxn modelId="{9DC98CD5-5078-4247-BC81-AC9F04D57770}" type="presParOf" srcId="{F170F9BA-C0E3-4DD9-897F-E7695AEC6262}" destId="{B0BF4E8A-8E75-4808-A31F-3A3FC9C00CF2}" srcOrd="1" destOrd="0" presId="urn:microsoft.com/office/officeart/2005/8/layout/hierarchy1"/>
    <dgm:cxn modelId="{10CFAE2A-CF18-461E-9EE6-CA4948B707B6}" type="presParOf" srcId="{D42FC7BE-4C59-46BE-A7B3-E307FEB8D890}" destId="{BB8CA5C9-5B05-4C76-A985-81788F76D64A}" srcOrd="1" destOrd="0" presId="urn:microsoft.com/office/officeart/2005/8/layout/hierarchy1"/>
    <dgm:cxn modelId="{1CBDE07F-4C17-4E49-B8F4-F43407BD5965}" type="presParOf" srcId="{C4666F07-FD48-4992-8252-B74501F72CE8}" destId="{574BC818-6F34-44B8-9356-889A684C9848}" srcOrd="20" destOrd="0" presId="urn:microsoft.com/office/officeart/2005/8/layout/hierarchy1"/>
    <dgm:cxn modelId="{17C25E2E-DE25-4CB8-9158-5A81A6E0F913}" type="presParOf" srcId="{C4666F07-FD48-4992-8252-B74501F72CE8}" destId="{6E354E14-BFF9-432D-B1E1-2A45E5A77D2F}" srcOrd="21" destOrd="0" presId="urn:microsoft.com/office/officeart/2005/8/layout/hierarchy1"/>
    <dgm:cxn modelId="{ED953224-6F46-40AA-9C8E-846C245D3403}" type="presParOf" srcId="{6E354E14-BFF9-432D-B1E1-2A45E5A77D2F}" destId="{A627E21E-7C13-4A6A-8365-F3D48568FF5B}" srcOrd="0" destOrd="0" presId="urn:microsoft.com/office/officeart/2005/8/layout/hierarchy1"/>
    <dgm:cxn modelId="{CE651957-2520-4AC0-8006-81453873455A}" type="presParOf" srcId="{A627E21E-7C13-4A6A-8365-F3D48568FF5B}" destId="{873D86B3-8262-4E7C-B633-AB260AB32A3E}" srcOrd="0" destOrd="0" presId="urn:microsoft.com/office/officeart/2005/8/layout/hierarchy1"/>
    <dgm:cxn modelId="{4CB307FD-17AA-4248-805B-5F1E49F9C971}" type="presParOf" srcId="{A627E21E-7C13-4A6A-8365-F3D48568FF5B}" destId="{53A0A3BD-20A4-44F3-AE1D-1E8620F3319F}" srcOrd="1" destOrd="0" presId="urn:microsoft.com/office/officeart/2005/8/layout/hierarchy1"/>
    <dgm:cxn modelId="{EDA6F474-A299-4E15-9A82-BF8AB21FD5B1}" type="presParOf" srcId="{6E354E14-BFF9-432D-B1E1-2A45E5A77D2F}" destId="{48E52F6F-2E98-4484-9357-B4693FF878D0}" srcOrd="1" destOrd="0" presId="urn:microsoft.com/office/officeart/2005/8/layout/hierarchy1"/>
    <dgm:cxn modelId="{A15D6428-1C29-4347-8728-0385C6098126}" type="presParOf" srcId="{48E52F6F-2E98-4484-9357-B4693FF878D0}" destId="{0BC7DAE1-F6E2-483B-B8DC-2CE552C38E2C}" srcOrd="0" destOrd="0" presId="urn:microsoft.com/office/officeart/2005/8/layout/hierarchy1"/>
    <dgm:cxn modelId="{DA6C5181-752C-473C-92EC-A3BBAA8DEE83}" type="presParOf" srcId="{48E52F6F-2E98-4484-9357-B4693FF878D0}" destId="{539DF720-31B3-4DDB-B6A5-D561A0315BF2}" srcOrd="1" destOrd="0" presId="urn:microsoft.com/office/officeart/2005/8/layout/hierarchy1"/>
    <dgm:cxn modelId="{B3E40C86-53F5-4354-A028-1CF42A23B746}" type="presParOf" srcId="{539DF720-31B3-4DDB-B6A5-D561A0315BF2}" destId="{51BD81AC-D29C-4AD7-93C4-449548A592FB}" srcOrd="0" destOrd="0" presId="urn:microsoft.com/office/officeart/2005/8/layout/hierarchy1"/>
    <dgm:cxn modelId="{53CDFF67-1CE6-4275-B4D0-C68F68B5AB7E}" type="presParOf" srcId="{51BD81AC-D29C-4AD7-93C4-449548A592FB}" destId="{530FE86A-ADCD-4526-A3B1-635480B13F30}" srcOrd="0" destOrd="0" presId="urn:microsoft.com/office/officeart/2005/8/layout/hierarchy1"/>
    <dgm:cxn modelId="{7D4CE260-18EE-4AF9-96B9-35961C402BA2}" type="presParOf" srcId="{51BD81AC-D29C-4AD7-93C4-449548A592FB}" destId="{F1F26A96-AF5D-4B23-ABAC-F6E04EB1B368}" srcOrd="1" destOrd="0" presId="urn:microsoft.com/office/officeart/2005/8/layout/hierarchy1"/>
    <dgm:cxn modelId="{5C38E534-ED31-49E7-80B5-129305B3731C}" type="presParOf" srcId="{539DF720-31B3-4DDB-B6A5-D561A0315BF2}" destId="{A03BFA3F-5EFE-4379-85D5-A66571F2638C}" srcOrd="1" destOrd="0" presId="urn:microsoft.com/office/officeart/2005/8/layout/hierarchy1"/>
    <dgm:cxn modelId="{A1CE2365-AA30-4333-ADF8-03900C2F906E}" type="presParOf" srcId="{C4666F07-FD48-4992-8252-B74501F72CE8}" destId="{E2ADAD6A-3269-414D-86C3-D0B8A03D1838}" srcOrd="22" destOrd="0" presId="urn:microsoft.com/office/officeart/2005/8/layout/hierarchy1"/>
    <dgm:cxn modelId="{5303B3C5-E4C4-4AC5-BA59-EE6BD6AE94A3}" type="presParOf" srcId="{C4666F07-FD48-4992-8252-B74501F72CE8}" destId="{6B25F85A-126D-4CD2-B85D-EFBF9B90EC29}" srcOrd="23" destOrd="0" presId="urn:microsoft.com/office/officeart/2005/8/layout/hierarchy1"/>
    <dgm:cxn modelId="{B15BCB52-3A2A-45AB-AD2A-C04A4F6C7752}" type="presParOf" srcId="{6B25F85A-126D-4CD2-B85D-EFBF9B90EC29}" destId="{A384FB38-419B-4453-9547-C50F260BF32E}" srcOrd="0" destOrd="0" presId="urn:microsoft.com/office/officeart/2005/8/layout/hierarchy1"/>
    <dgm:cxn modelId="{6A75FF6F-DA55-4BCD-8D19-00E55D347532}" type="presParOf" srcId="{A384FB38-419B-4453-9547-C50F260BF32E}" destId="{EB97E4BA-6983-4839-A6F9-51BC50112627}" srcOrd="0" destOrd="0" presId="urn:microsoft.com/office/officeart/2005/8/layout/hierarchy1"/>
    <dgm:cxn modelId="{461FE994-E452-43F2-83F8-228831B65155}" type="presParOf" srcId="{A384FB38-419B-4453-9547-C50F260BF32E}" destId="{870BA7F9-6CEF-4100-B44C-288A24564B4E}" srcOrd="1" destOrd="0" presId="urn:microsoft.com/office/officeart/2005/8/layout/hierarchy1"/>
    <dgm:cxn modelId="{55E641F1-3032-4E94-94B0-1228A53DA595}" type="presParOf" srcId="{6B25F85A-126D-4CD2-B85D-EFBF9B90EC29}" destId="{9FBE1CDA-CF71-4A4A-9E91-F9197E8EF288}" srcOrd="1" destOrd="0" presId="urn:microsoft.com/office/officeart/2005/8/layout/hierarchy1"/>
    <dgm:cxn modelId="{70C34FE6-EA51-4DFA-AC38-AA6FA9A95507}" type="presParOf" srcId="{9FBE1CDA-CF71-4A4A-9E91-F9197E8EF288}" destId="{EE333277-79E9-4716-BD61-EBD56CEEAFD0}" srcOrd="0" destOrd="0" presId="urn:microsoft.com/office/officeart/2005/8/layout/hierarchy1"/>
    <dgm:cxn modelId="{325D643F-9114-49DB-8FF4-FAB9B43461C1}" type="presParOf" srcId="{9FBE1CDA-CF71-4A4A-9E91-F9197E8EF288}" destId="{8FCAFD42-8B23-4C11-84BE-FB1AEEA99684}" srcOrd="1" destOrd="0" presId="urn:microsoft.com/office/officeart/2005/8/layout/hierarchy1"/>
    <dgm:cxn modelId="{17EC7C3E-F801-4417-8411-98EA5452123A}" type="presParOf" srcId="{8FCAFD42-8B23-4C11-84BE-FB1AEEA99684}" destId="{0B444259-1058-44DA-9482-E476D258F32F}" srcOrd="0" destOrd="0" presId="urn:microsoft.com/office/officeart/2005/8/layout/hierarchy1"/>
    <dgm:cxn modelId="{3F8758FB-2C54-445A-8F77-EF543FE7BD2E}" type="presParOf" srcId="{0B444259-1058-44DA-9482-E476D258F32F}" destId="{E3F8BD8B-8E15-4441-8A0C-9D853FAB8478}" srcOrd="0" destOrd="0" presId="urn:microsoft.com/office/officeart/2005/8/layout/hierarchy1"/>
    <dgm:cxn modelId="{956E0FAA-3B7B-4301-A86F-A57750D93331}" type="presParOf" srcId="{0B444259-1058-44DA-9482-E476D258F32F}" destId="{6D1F7997-6137-44D7-8425-55DCCF33A242}" srcOrd="1" destOrd="0" presId="urn:microsoft.com/office/officeart/2005/8/layout/hierarchy1"/>
    <dgm:cxn modelId="{A79CDAC1-2E3C-4AE8-989B-E29D98A13E1C}" type="presParOf" srcId="{8FCAFD42-8B23-4C11-84BE-FB1AEEA99684}" destId="{15C13F7D-F103-4F6A-AB5E-69BA30E6B726}" srcOrd="1" destOrd="0" presId="urn:microsoft.com/office/officeart/2005/8/layout/hierarchy1"/>
    <dgm:cxn modelId="{B85DDE47-A6CC-4165-AEB5-C38C7BAB1AD9}" type="presParOf" srcId="{08EA3FE4-3E0E-4A06-B831-312EF613B70E}" destId="{589F2304-1837-4D90-B80F-E707A03593DF}" srcOrd="6" destOrd="0" presId="urn:microsoft.com/office/officeart/2005/8/layout/hierarchy1"/>
    <dgm:cxn modelId="{E8F65FE9-8E2D-47BB-A119-32B5892B7135}" type="presParOf" srcId="{08EA3FE4-3E0E-4A06-B831-312EF613B70E}" destId="{5040B587-A800-450C-9C3C-00A4DDCB4326}" srcOrd="7" destOrd="0" presId="urn:microsoft.com/office/officeart/2005/8/layout/hierarchy1"/>
    <dgm:cxn modelId="{6833C673-9CC8-449A-A9BF-B17EF23906A6}" type="presParOf" srcId="{5040B587-A800-450C-9C3C-00A4DDCB4326}" destId="{1A9280EE-EB6E-4719-B76F-DB9422001A41}" srcOrd="0" destOrd="0" presId="urn:microsoft.com/office/officeart/2005/8/layout/hierarchy1"/>
    <dgm:cxn modelId="{D4E025D1-0BF7-4333-A64D-0ED2BC64F82A}" type="presParOf" srcId="{1A9280EE-EB6E-4719-B76F-DB9422001A41}" destId="{4C9070A1-18DB-4886-A72D-F8970EB7EFD8}" srcOrd="0" destOrd="0" presId="urn:microsoft.com/office/officeart/2005/8/layout/hierarchy1"/>
    <dgm:cxn modelId="{F5429EF7-425D-4B48-8497-451F6F741403}" type="presParOf" srcId="{1A9280EE-EB6E-4719-B76F-DB9422001A41}" destId="{E09866E6-A6F8-42E9-9C6D-60F3504B7FFF}" srcOrd="1" destOrd="0" presId="urn:microsoft.com/office/officeart/2005/8/layout/hierarchy1"/>
    <dgm:cxn modelId="{9E6A0806-BB92-457E-A2DE-52EB17D15032}" type="presParOf" srcId="{5040B587-A800-450C-9C3C-00A4DDCB4326}" destId="{1D5CA449-4DB0-46F2-86E9-90C3B6EA874A}" srcOrd="1" destOrd="0" presId="urn:microsoft.com/office/officeart/2005/8/layout/hierarchy1"/>
    <dgm:cxn modelId="{9F14D7C9-6882-49AE-9B41-9BC71C307B3B}" type="presParOf" srcId="{08EA3FE4-3E0E-4A06-B831-312EF613B70E}" destId="{2C4E50F0-6209-4D16-8093-E1C9377A83C9}" srcOrd="8" destOrd="0" presId="urn:microsoft.com/office/officeart/2005/8/layout/hierarchy1"/>
    <dgm:cxn modelId="{A33E69F2-9071-4A6A-8F83-0C53000233A2}" type="presParOf" srcId="{08EA3FE4-3E0E-4A06-B831-312EF613B70E}" destId="{929A0114-EBAD-4C94-BBA2-4E391AE3E9DD}" srcOrd="9" destOrd="0" presId="urn:microsoft.com/office/officeart/2005/8/layout/hierarchy1"/>
    <dgm:cxn modelId="{74CEA4CF-2E92-43B7-8911-BF9C43FD2A0C}" type="presParOf" srcId="{929A0114-EBAD-4C94-BBA2-4E391AE3E9DD}" destId="{B3F16393-46D7-4ED7-A605-9D344FCBC83A}" srcOrd="0" destOrd="0" presId="urn:microsoft.com/office/officeart/2005/8/layout/hierarchy1"/>
    <dgm:cxn modelId="{15EA9749-CB75-409B-B2D2-F809A3ACC04A}" type="presParOf" srcId="{B3F16393-46D7-4ED7-A605-9D344FCBC83A}" destId="{09E81B9B-E88A-4C71-BE1B-276309F7579C}" srcOrd="0" destOrd="0" presId="urn:microsoft.com/office/officeart/2005/8/layout/hierarchy1"/>
    <dgm:cxn modelId="{A7511D1A-DA7E-469E-800A-BCFABE9BAD29}" type="presParOf" srcId="{B3F16393-46D7-4ED7-A605-9D344FCBC83A}" destId="{E10F89C6-5F7E-4B83-BA15-36C93EDEF3CC}" srcOrd="1" destOrd="0" presId="urn:microsoft.com/office/officeart/2005/8/layout/hierarchy1"/>
    <dgm:cxn modelId="{0B800CE8-30A1-4C6C-8ABC-ED4D4643488D}" type="presParOf" srcId="{929A0114-EBAD-4C94-BBA2-4E391AE3E9DD}" destId="{B7DD706A-272E-4331-A116-D449BEE1C1E9}" srcOrd="1" destOrd="0" presId="urn:microsoft.com/office/officeart/2005/8/layout/hierarchy1"/>
    <dgm:cxn modelId="{F8DC2A4F-2477-49B0-B998-F16EE1629C7C}" type="presParOf" srcId="{112A4736-42AB-4B92-ADFC-9C15DD9C7BF2}" destId="{75F1B9AD-C2C3-440A-9477-891038621238}" srcOrd="2" destOrd="0" presId="urn:microsoft.com/office/officeart/2005/8/layout/hierarchy1"/>
    <dgm:cxn modelId="{34F22DC3-D3B0-4736-A853-25FFB3A9E49B}" type="presParOf" srcId="{75F1B9AD-C2C3-440A-9477-891038621238}" destId="{87362325-6D55-4655-8B09-459767ECA6BD}" srcOrd="0" destOrd="0" presId="urn:microsoft.com/office/officeart/2005/8/layout/hierarchy1"/>
    <dgm:cxn modelId="{25C1B121-ED0A-41B4-B480-9D96A83955A4}" type="presParOf" srcId="{87362325-6D55-4655-8B09-459767ECA6BD}" destId="{1FB7B715-7E3F-4043-8B70-6CCB77A89923}" srcOrd="0" destOrd="0" presId="urn:microsoft.com/office/officeart/2005/8/layout/hierarchy1"/>
    <dgm:cxn modelId="{F41EE082-CD96-436B-8492-3DBAC9BA5D27}" type="presParOf" srcId="{87362325-6D55-4655-8B09-459767ECA6BD}" destId="{6C2AC0E0-8E27-4335-AD1F-34BE7C07E3C2}" srcOrd="1" destOrd="0" presId="urn:microsoft.com/office/officeart/2005/8/layout/hierarchy1"/>
    <dgm:cxn modelId="{F7C3C750-79F0-4C91-A259-D74DD655AA4D}" type="presParOf" srcId="{75F1B9AD-C2C3-440A-9477-891038621238}" destId="{71072D24-2C4E-4066-846A-C061B519E44D}" srcOrd="1" destOrd="0" presId="urn:microsoft.com/office/officeart/2005/8/layout/hierarchy1"/>
    <dgm:cxn modelId="{0EDBC52F-B397-4F64-93FC-CA3B08D41A70}" type="presParOf" srcId="{71072D24-2C4E-4066-846A-C061B519E44D}" destId="{34FDC656-3B93-47FB-B549-DC63C8048BE1}" srcOrd="0" destOrd="0" presId="urn:microsoft.com/office/officeart/2005/8/layout/hierarchy1"/>
    <dgm:cxn modelId="{423FA6E9-3EEA-4156-A9A3-9C312AD413FD}" type="presParOf" srcId="{71072D24-2C4E-4066-846A-C061B519E44D}" destId="{7FFD9718-8614-43B4-BA71-7535B4CFECAA}" srcOrd="1" destOrd="0" presId="urn:microsoft.com/office/officeart/2005/8/layout/hierarchy1"/>
    <dgm:cxn modelId="{48537B35-5275-42C3-ADED-4C6E1F42BF6E}" type="presParOf" srcId="{7FFD9718-8614-43B4-BA71-7535B4CFECAA}" destId="{359A67CD-C3E2-48B3-BEA4-97B6B7A0A660}" srcOrd="0" destOrd="0" presId="urn:microsoft.com/office/officeart/2005/8/layout/hierarchy1"/>
    <dgm:cxn modelId="{E9C8E2F4-7EBD-4639-8A51-6239622820FB}" type="presParOf" srcId="{359A67CD-C3E2-48B3-BEA4-97B6B7A0A660}" destId="{95265960-162D-42B3-B6E9-86FE61D8C039}" srcOrd="0" destOrd="0" presId="urn:microsoft.com/office/officeart/2005/8/layout/hierarchy1"/>
    <dgm:cxn modelId="{788D16C6-AEC6-4191-A450-2C5559988B41}" type="presParOf" srcId="{359A67CD-C3E2-48B3-BEA4-97B6B7A0A660}" destId="{A267E367-2A35-4C1C-B120-8598555FB436}" srcOrd="1" destOrd="0" presId="urn:microsoft.com/office/officeart/2005/8/layout/hierarchy1"/>
    <dgm:cxn modelId="{DAB87B7F-9FC0-4358-BDBD-32E787749F2D}" type="presParOf" srcId="{7FFD9718-8614-43B4-BA71-7535B4CFECAA}" destId="{6C93FAFA-7990-483A-8C41-FD3D047BDD6F}" srcOrd="1" destOrd="0" presId="urn:microsoft.com/office/officeart/2005/8/layout/hierarchy1"/>
    <dgm:cxn modelId="{EA3EE096-CF97-41D4-AF62-6F4EA375F6BF}" type="presParOf" srcId="{6C93FAFA-7990-483A-8C41-FD3D047BDD6F}" destId="{DE1A2F28-DE0F-4856-8B39-BBB767DADED2}" srcOrd="0" destOrd="0" presId="urn:microsoft.com/office/officeart/2005/8/layout/hierarchy1"/>
    <dgm:cxn modelId="{0719BF8A-219C-4833-9D1C-B822A1F903A6}" type="presParOf" srcId="{6C93FAFA-7990-483A-8C41-FD3D047BDD6F}" destId="{795FC519-BECF-4EF3-956D-B41A0232E70D}" srcOrd="1" destOrd="0" presId="urn:microsoft.com/office/officeart/2005/8/layout/hierarchy1"/>
    <dgm:cxn modelId="{58E2947E-4E53-47C7-A7C3-9196B6E26182}" type="presParOf" srcId="{795FC519-BECF-4EF3-956D-B41A0232E70D}" destId="{9CB236F2-0503-4820-866E-EE639C3D2ADF}" srcOrd="0" destOrd="0" presId="urn:microsoft.com/office/officeart/2005/8/layout/hierarchy1"/>
    <dgm:cxn modelId="{2AC6DD49-1736-47F7-B02F-D73EFEAB0F5E}" type="presParOf" srcId="{9CB236F2-0503-4820-866E-EE639C3D2ADF}" destId="{A6DA558D-2787-4CFD-B165-524C2C124023}" srcOrd="0" destOrd="0" presId="urn:microsoft.com/office/officeart/2005/8/layout/hierarchy1"/>
    <dgm:cxn modelId="{A598258E-EDE7-43DA-8C6A-04F389944E86}" type="presParOf" srcId="{9CB236F2-0503-4820-866E-EE639C3D2ADF}" destId="{D5867BE4-C987-41B1-8352-903682EF3B2D}" srcOrd="1" destOrd="0" presId="urn:microsoft.com/office/officeart/2005/8/layout/hierarchy1"/>
    <dgm:cxn modelId="{D852DABE-090A-416C-899E-FC17C2F76511}" type="presParOf" srcId="{795FC519-BECF-4EF3-956D-B41A0232E70D}" destId="{AE31D637-CA51-46D7-A8B5-A0B204B6A22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F958AAE-A3CA-421C-B76A-DCDC9ADC3AB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5CFF106-831E-4DBB-89F4-6DEC08A79424}">
      <dgm:prSet phldrT="[Text]"/>
      <dgm:spPr/>
      <dgm:t>
        <a:bodyPr/>
        <a:lstStyle/>
        <a:p>
          <a:r>
            <a:rPr lang="en-US"/>
            <a:t>Human Body</a:t>
          </a:r>
        </a:p>
      </dgm:t>
    </dgm:pt>
    <dgm:pt modelId="{F677173D-03A5-4C6B-A73B-C875B2857FE6}" type="parTrans" cxnId="{2BBD55DC-430F-4E13-8518-2C14EA0A4C3E}">
      <dgm:prSet/>
      <dgm:spPr/>
      <dgm:t>
        <a:bodyPr/>
        <a:lstStyle/>
        <a:p>
          <a:endParaRPr lang="en-US"/>
        </a:p>
      </dgm:t>
    </dgm:pt>
    <dgm:pt modelId="{1943ACA9-96FF-48A3-8E7F-F66CC2E53405}" type="sibTrans" cxnId="{2BBD55DC-430F-4E13-8518-2C14EA0A4C3E}">
      <dgm:prSet/>
      <dgm:spPr/>
      <dgm:t>
        <a:bodyPr/>
        <a:lstStyle/>
        <a:p>
          <a:endParaRPr lang="en-US"/>
        </a:p>
      </dgm:t>
    </dgm:pt>
    <dgm:pt modelId="{39DE6348-65BD-44FB-974C-1D4FF312A34E}">
      <dgm:prSet phldrT="[Text]"/>
      <dgm:spPr/>
      <dgm:t>
        <a:bodyPr/>
        <a:lstStyle/>
        <a:p>
          <a:r>
            <a:rPr lang="en-US"/>
            <a:t>Eyes &amp; Ears</a:t>
          </a:r>
        </a:p>
      </dgm:t>
    </dgm:pt>
    <dgm:pt modelId="{CC362680-F990-4223-A6DF-E15787513EE8}" type="parTrans" cxnId="{CD7A9B13-C02B-418B-B13C-956FCFFD166B}">
      <dgm:prSet/>
      <dgm:spPr/>
      <dgm:t>
        <a:bodyPr/>
        <a:lstStyle/>
        <a:p>
          <a:endParaRPr lang="en-US"/>
        </a:p>
      </dgm:t>
    </dgm:pt>
    <dgm:pt modelId="{8CE0AA8D-0433-4753-B9BE-C25748CB3CB6}" type="sibTrans" cxnId="{CD7A9B13-C02B-418B-B13C-956FCFFD166B}">
      <dgm:prSet/>
      <dgm:spPr/>
      <dgm:t>
        <a:bodyPr/>
        <a:lstStyle/>
        <a:p>
          <a:endParaRPr lang="en-US"/>
        </a:p>
      </dgm:t>
    </dgm:pt>
    <dgm:pt modelId="{48C8F70C-DA83-42AF-A95B-CE2299658075}">
      <dgm:prSet phldrT="[Text]"/>
      <dgm:spPr/>
      <dgm:t>
        <a:bodyPr/>
        <a:lstStyle/>
        <a:p>
          <a:r>
            <a:rPr lang="en-US"/>
            <a:t>Balance Sensing</a:t>
          </a:r>
        </a:p>
      </dgm:t>
    </dgm:pt>
    <dgm:pt modelId="{38D9C95C-A7E8-4825-80BE-F87850033D56}" type="parTrans" cxnId="{506B84A1-986A-4399-B2E0-2888EB0FDBB8}">
      <dgm:prSet/>
      <dgm:spPr/>
      <dgm:t>
        <a:bodyPr/>
        <a:lstStyle/>
        <a:p>
          <a:endParaRPr lang="en-US"/>
        </a:p>
      </dgm:t>
    </dgm:pt>
    <dgm:pt modelId="{6E7531D6-E001-4554-82AF-98C05167E5E0}" type="sibTrans" cxnId="{506B84A1-986A-4399-B2E0-2888EB0FDBB8}">
      <dgm:prSet/>
      <dgm:spPr/>
      <dgm:t>
        <a:bodyPr/>
        <a:lstStyle/>
        <a:p>
          <a:endParaRPr lang="en-US"/>
        </a:p>
      </dgm:t>
    </dgm:pt>
    <dgm:pt modelId="{0EB370F7-BAC5-4D4C-BA28-6195B7290ECF}">
      <dgm:prSet phldrT="[Text]"/>
      <dgm:spPr/>
      <dgm:t>
        <a:bodyPr/>
        <a:lstStyle/>
        <a:p>
          <a:r>
            <a:rPr lang="en-US"/>
            <a:t>Arms</a:t>
          </a:r>
        </a:p>
      </dgm:t>
    </dgm:pt>
    <dgm:pt modelId="{D05A8D36-588D-4EFB-9E63-F98615A9E6B0}" type="parTrans" cxnId="{D5E7705E-84D4-4C47-815B-10ACDF666D27}">
      <dgm:prSet/>
      <dgm:spPr/>
      <dgm:t>
        <a:bodyPr/>
        <a:lstStyle/>
        <a:p>
          <a:endParaRPr lang="en-US"/>
        </a:p>
      </dgm:t>
    </dgm:pt>
    <dgm:pt modelId="{28E30357-898D-4EA9-8062-5CE36F337E4D}" type="sibTrans" cxnId="{D5E7705E-84D4-4C47-815B-10ACDF666D27}">
      <dgm:prSet/>
      <dgm:spPr/>
      <dgm:t>
        <a:bodyPr/>
        <a:lstStyle/>
        <a:p>
          <a:endParaRPr lang="en-US"/>
        </a:p>
      </dgm:t>
    </dgm:pt>
    <dgm:pt modelId="{810152A9-4535-442B-AF87-E8C4C6D5C054}">
      <dgm:prSet phldrT="[Text]"/>
      <dgm:spPr/>
      <dgm:t>
        <a:bodyPr/>
        <a:lstStyle/>
        <a:p>
          <a:r>
            <a:rPr lang="en-US"/>
            <a:t>Chest</a:t>
          </a:r>
        </a:p>
      </dgm:t>
    </dgm:pt>
    <dgm:pt modelId="{2E850584-4E3A-4A0A-BA4D-5AF311C6C480}" type="parTrans" cxnId="{0D76F96B-5B3C-4B68-B233-101CD9520841}">
      <dgm:prSet/>
      <dgm:spPr/>
      <dgm:t>
        <a:bodyPr/>
        <a:lstStyle/>
        <a:p>
          <a:endParaRPr lang="en-US"/>
        </a:p>
      </dgm:t>
    </dgm:pt>
    <dgm:pt modelId="{AD47BB22-49B5-46DA-822C-7295F7E42F6F}" type="sibTrans" cxnId="{0D76F96B-5B3C-4B68-B233-101CD9520841}">
      <dgm:prSet/>
      <dgm:spPr/>
      <dgm:t>
        <a:bodyPr/>
        <a:lstStyle/>
        <a:p>
          <a:endParaRPr lang="en-US"/>
        </a:p>
      </dgm:t>
    </dgm:pt>
    <dgm:pt modelId="{A59FA9BE-393C-4204-8BB9-003F62B8612F}">
      <dgm:prSet phldrT="[Text]"/>
      <dgm:spPr/>
      <dgm:t>
        <a:bodyPr/>
        <a:lstStyle/>
        <a:p>
          <a:r>
            <a:rPr lang="en-US"/>
            <a:t>Shoulders</a:t>
          </a:r>
        </a:p>
      </dgm:t>
    </dgm:pt>
    <dgm:pt modelId="{41E74E3D-B33C-4819-B132-74BFF37889CA}" type="parTrans" cxnId="{DC768F24-23BA-4F8E-BE6D-15C587D2AD4E}">
      <dgm:prSet/>
      <dgm:spPr/>
      <dgm:t>
        <a:bodyPr/>
        <a:lstStyle/>
        <a:p>
          <a:endParaRPr lang="en-US"/>
        </a:p>
      </dgm:t>
    </dgm:pt>
    <dgm:pt modelId="{A70AEFF9-554D-450C-9581-05AF37E372EA}" type="sibTrans" cxnId="{DC768F24-23BA-4F8E-BE6D-15C587D2AD4E}">
      <dgm:prSet/>
      <dgm:spPr/>
      <dgm:t>
        <a:bodyPr/>
        <a:lstStyle/>
        <a:p>
          <a:endParaRPr lang="en-US"/>
        </a:p>
      </dgm:t>
    </dgm:pt>
    <dgm:pt modelId="{9555C4FC-3435-4001-9728-7E6C4C7168BB}">
      <dgm:prSet phldrT="[Text]"/>
      <dgm:spPr/>
      <dgm:t>
        <a:bodyPr/>
        <a:lstStyle/>
        <a:p>
          <a:r>
            <a:rPr lang="en-US"/>
            <a:t>Weight Balancing</a:t>
          </a:r>
        </a:p>
      </dgm:t>
    </dgm:pt>
    <dgm:pt modelId="{FCDF98D8-7CEF-420F-BFE8-CF58FFEA3D48}" type="parTrans" cxnId="{42183F38-C70C-4543-BA2C-DAF7F1143ACD}">
      <dgm:prSet/>
      <dgm:spPr/>
      <dgm:t>
        <a:bodyPr/>
        <a:lstStyle/>
        <a:p>
          <a:endParaRPr lang="en-US"/>
        </a:p>
      </dgm:t>
    </dgm:pt>
    <dgm:pt modelId="{3A8C8162-00DF-452D-8857-DD24C41119A8}" type="sibTrans" cxnId="{42183F38-C70C-4543-BA2C-DAF7F1143ACD}">
      <dgm:prSet/>
      <dgm:spPr/>
      <dgm:t>
        <a:bodyPr/>
        <a:lstStyle/>
        <a:p>
          <a:endParaRPr lang="en-US"/>
        </a:p>
      </dgm:t>
    </dgm:pt>
    <dgm:pt modelId="{2C5C5426-EA86-476F-9C12-A659981F74FA}">
      <dgm:prSet phldrT="[Text]"/>
      <dgm:spPr/>
      <dgm:t>
        <a:bodyPr/>
        <a:lstStyle/>
        <a:p>
          <a:r>
            <a:rPr lang="en-US"/>
            <a:t>External Lift Assist Device (walker/cane)</a:t>
          </a:r>
        </a:p>
      </dgm:t>
    </dgm:pt>
    <dgm:pt modelId="{D8743A7C-AA29-4BA9-AA05-8C0DE8B78141}" type="parTrans" cxnId="{D4FD17B5-5A6D-4130-914A-D3612F153559}">
      <dgm:prSet/>
      <dgm:spPr/>
      <dgm:t>
        <a:bodyPr/>
        <a:lstStyle/>
        <a:p>
          <a:endParaRPr lang="en-US"/>
        </a:p>
      </dgm:t>
    </dgm:pt>
    <dgm:pt modelId="{97AB6CAB-6122-434B-AAA9-262809532593}" type="sibTrans" cxnId="{D4FD17B5-5A6D-4130-914A-D3612F153559}">
      <dgm:prSet/>
      <dgm:spPr/>
      <dgm:t>
        <a:bodyPr/>
        <a:lstStyle/>
        <a:p>
          <a:endParaRPr lang="en-US"/>
        </a:p>
      </dgm:t>
    </dgm:pt>
    <dgm:pt modelId="{16201D62-DB25-436B-9451-064443CC97B0}">
      <dgm:prSet phldrT="[Text]"/>
      <dgm:spPr/>
      <dgm:t>
        <a:bodyPr/>
        <a:lstStyle/>
        <a:p>
          <a:r>
            <a:rPr lang="en-US"/>
            <a:t>Abdomen</a:t>
          </a:r>
        </a:p>
      </dgm:t>
    </dgm:pt>
    <dgm:pt modelId="{ABC88170-2499-43B0-9B2E-D19CB000297E}" type="parTrans" cxnId="{F2250145-9E31-4BE7-A54C-F54720DA84F4}">
      <dgm:prSet/>
      <dgm:spPr/>
      <dgm:t>
        <a:bodyPr/>
        <a:lstStyle/>
        <a:p>
          <a:endParaRPr lang="en-US"/>
        </a:p>
      </dgm:t>
    </dgm:pt>
    <dgm:pt modelId="{C61DD950-12B2-474E-ADEC-EB6E77CDAE4F}" type="sibTrans" cxnId="{F2250145-9E31-4BE7-A54C-F54720DA84F4}">
      <dgm:prSet/>
      <dgm:spPr/>
      <dgm:t>
        <a:bodyPr/>
        <a:lstStyle/>
        <a:p>
          <a:endParaRPr lang="en-US"/>
        </a:p>
      </dgm:t>
    </dgm:pt>
    <dgm:pt modelId="{111086AE-3F72-44BE-8D33-27C5DB79BAFE}">
      <dgm:prSet phldrT="[Text]"/>
      <dgm:spPr/>
      <dgm:t>
        <a:bodyPr/>
        <a:lstStyle/>
        <a:p>
          <a:r>
            <a:rPr lang="en-US"/>
            <a:t>Pelvis</a:t>
          </a:r>
        </a:p>
      </dgm:t>
    </dgm:pt>
    <dgm:pt modelId="{2EB870B1-50D0-4411-A3BF-29F62E04A0C9}" type="parTrans" cxnId="{46CFD375-58BA-4C01-AC31-832DE1ECD245}">
      <dgm:prSet/>
      <dgm:spPr/>
      <dgm:t>
        <a:bodyPr/>
        <a:lstStyle/>
        <a:p>
          <a:endParaRPr lang="en-US"/>
        </a:p>
      </dgm:t>
    </dgm:pt>
    <dgm:pt modelId="{AFCD2DE0-2ABB-46AB-8FD8-4CE909D43CD3}" type="sibTrans" cxnId="{46CFD375-58BA-4C01-AC31-832DE1ECD245}">
      <dgm:prSet/>
      <dgm:spPr/>
      <dgm:t>
        <a:bodyPr/>
        <a:lstStyle/>
        <a:p>
          <a:endParaRPr lang="en-US"/>
        </a:p>
      </dgm:t>
    </dgm:pt>
    <dgm:pt modelId="{29CB0887-DA60-49DF-B145-9A6B683BED9C}">
      <dgm:prSet phldrT="[Text]"/>
      <dgm:spPr/>
      <dgm:t>
        <a:bodyPr/>
        <a:lstStyle/>
        <a:p>
          <a:r>
            <a:rPr lang="en-US"/>
            <a:t>Weight Balancing (Move upper body)</a:t>
          </a:r>
        </a:p>
      </dgm:t>
    </dgm:pt>
    <dgm:pt modelId="{F295E8B2-7EEC-4888-A50D-0C7ED56316BD}" type="parTrans" cxnId="{6E0FC83A-7443-4FAD-B047-AFCCD4E90FB6}">
      <dgm:prSet/>
      <dgm:spPr/>
      <dgm:t>
        <a:bodyPr/>
        <a:lstStyle/>
        <a:p>
          <a:endParaRPr lang="en-US"/>
        </a:p>
      </dgm:t>
    </dgm:pt>
    <dgm:pt modelId="{DF8790C4-C1E2-4C72-8891-CD0F165B65D6}" type="sibTrans" cxnId="{6E0FC83A-7443-4FAD-B047-AFCCD4E90FB6}">
      <dgm:prSet/>
      <dgm:spPr/>
      <dgm:t>
        <a:bodyPr/>
        <a:lstStyle/>
        <a:p>
          <a:endParaRPr lang="en-US"/>
        </a:p>
      </dgm:t>
    </dgm:pt>
    <dgm:pt modelId="{E149F498-DA9D-4C18-A0F0-1CE842046E2C}">
      <dgm:prSet phldrT="[Text]"/>
      <dgm:spPr/>
      <dgm:t>
        <a:bodyPr/>
        <a:lstStyle/>
        <a:p>
          <a:r>
            <a:rPr lang="en-US"/>
            <a:t>Upper Leg</a:t>
          </a:r>
        </a:p>
      </dgm:t>
    </dgm:pt>
    <dgm:pt modelId="{BCEACF7F-C284-425A-9DAB-0F1AAF71230F}" type="parTrans" cxnId="{1C9A01B9-0D26-4CC1-97BC-C90E95B96B2F}">
      <dgm:prSet/>
      <dgm:spPr/>
      <dgm:t>
        <a:bodyPr/>
        <a:lstStyle/>
        <a:p>
          <a:endParaRPr lang="en-US"/>
        </a:p>
      </dgm:t>
    </dgm:pt>
    <dgm:pt modelId="{B3D87D55-8566-4BE1-A896-A229C0DA628E}" type="sibTrans" cxnId="{1C9A01B9-0D26-4CC1-97BC-C90E95B96B2F}">
      <dgm:prSet/>
      <dgm:spPr/>
      <dgm:t>
        <a:bodyPr/>
        <a:lstStyle/>
        <a:p>
          <a:endParaRPr lang="en-US"/>
        </a:p>
      </dgm:t>
    </dgm:pt>
    <dgm:pt modelId="{57F0E6B6-895E-4578-978A-C4DABF2349E9}">
      <dgm:prSet phldrT="[Text]"/>
      <dgm:spPr/>
      <dgm:t>
        <a:bodyPr/>
        <a:lstStyle/>
        <a:p>
          <a:r>
            <a:rPr lang="en-US"/>
            <a:t>Lower Leg</a:t>
          </a:r>
        </a:p>
      </dgm:t>
    </dgm:pt>
    <dgm:pt modelId="{29183BD8-252A-425A-8AAF-83C122DFA16B}" type="parTrans" cxnId="{C910FC08-D85F-4B0B-A7B1-A7578911F27F}">
      <dgm:prSet/>
      <dgm:spPr/>
      <dgm:t>
        <a:bodyPr/>
        <a:lstStyle/>
        <a:p>
          <a:endParaRPr lang="en-US"/>
        </a:p>
      </dgm:t>
    </dgm:pt>
    <dgm:pt modelId="{37F32F2C-119B-463B-88FB-7F1C31CCF979}" type="sibTrans" cxnId="{C910FC08-D85F-4B0B-A7B1-A7578911F27F}">
      <dgm:prSet/>
      <dgm:spPr/>
      <dgm:t>
        <a:bodyPr/>
        <a:lstStyle/>
        <a:p>
          <a:endParaRPr lang="en-US"/>
        </a:p>
      </dgm:t>
    </dgm:pt>
    <dgm:pt modelId="{FC36A63D-2EED-4E13-B9EF-87F4C9E5EC3B}">
      <dgm:prSet phldrT="[Text]"/>
      <dgm:spPr/>
      <dgm:t>
        <a:bodyPr/>
        <a:lstStyle/>
        <a:p>
          <a:r>
            <a:rPr lang="en-US"/>
            <a:t>Feet</a:t>
          </a:r>
        </a:p>
      </dgm:t>
    </dgm:pt>
    <dgm:pt modelId="{C492C947-BAAF-4E2A-9933-9545F09E595C}" type="parTrans" cxnId="{3EED4048-4748-414D-BB00-BBA3C5B97E7C}">
      <dgm:prSet/>
      <dgm:spPr/>
      <dgm:t>
        <a:bodyPr/>
        <a:lstStyle/>
        <a:p>
          <a:endParaRPr lang="en-US"/>
        </a:p>
      </dgm:t>
    </dgm:pt>
    <dgm:pt modelId="{C13BE8C2-4899-4B11-A245-CAF756CD4DB1}" type="sibTrans" cxnId="{3EED4048-4748-414D-BB00-BBA3C5B97E7C}">
      <dgm:prSet/>
      <dgm:spPr/>
      <dgm:t>
        <a:bodyPr/>
        <a:lstStyle/>
        <a:p>
          <a:endParaRPr lang="en-US"/>
        </a:p>
      </dgm:t>
    </dgm:pt>
    <dgm:pt modelId="{72BC0E39-E140-4834-9B55-009BC8674871}">
      <dgm:prSet phldrT="[Text]"/>
      <dgm:spPr/>
      <dgm:t>
        <a:bodyPr/>
        <a:lstStyle/>
        <a:p>
          <a:r>
            <a:rPr lang="en-US"/>
            <a:t>Lifting Power (Quadriceps)</a:t>
          </a:r>
        </a:p>
      </dgm:t>
    </dgm:pt>
    <dgm:pt modelId="{11528E28-159A-4F71-9576-2162D8C711B5}" type="parTrans" cxnId="{32691D4E-62EA-4F97-9126-406A9994E34E}">
      <dgm:prSet/>
      <dgm:spPr/>
      <dgm:t>
        <a:bodyPr/>
        <a:lstStyle/>
        <a:p>
          <a:endParaRPr lang="en-US"/>
        </a:p>
      </dgm:t>
    </dgm:pt>
    <dgm:pt modelId="{9871FDE8-8F3B-458B-88CD-0EC3C89D1061}" type="sibTrans" cxnId="{32691D4E-62EA-4F97-9126-406A9994E34E}">
      <dgm:prSet/>
      <dgm:spPr/>
      <dgm:t>
        <a:bodyPr/>
        <a:lstStyle/>
        <a:p>
          <a:endParaRPr lang="en-US"/>
        </a:p>
      </dgm:t>
    </dgm:pt>
    <dgm:pt modelId="{8BBEA735-5A10-46F0-B6DF-FC7EC9307161}">
      <dgm:prSet phldrT="[Text]"/>
      <dgm:spPr/>
      <dgm:t>
        <a:bodyPr/>
        <a:lstStyle/>
        <a:p>
          <a:r>
            <a:rPr lang="en-US"/>
            <a:t>Lifting Power (Calf Muscles)</a:t>
          </a:r>
        </a:p>
      </dgm:t>
    </dgm:pt>
    <dgm:pt modelId="{1FECB32C-262B-4924-81EA-7739E0E6631A}" type="parTrans" cxnId="{7BD06ED5-28A5-4F7F-AF54-705EF5EC10C9}">
      <dgm:prSet/>
      <dgm:spPr/>
      <dgm:t>
        <a:bodyPr/>
        <a:lstStyle/>
        <a:p>
          <a:endParaRPr lang="en-US"/>
        </a:p>
      </dgm:t>
    </dgm:pt>
    <dgm:pt modelId="{E8226972-A685-47C5-8919-B7E31BA5455D}" type="sibTrans" cxnId="{7BD06ED5-28A5-4F7F-AF54-705EF5EC10C9}">
      <dgm:prSet/>
      <dgm:spPr/>
      <dgm:t>
        <a:bodyPr/>
        <a:lstStyle/>
        <a:p>
          <a:endParaRPr lang="en-US"/>
        </a:p>
      </dgm:t>
    </dgm:pt>
    <dgm:pt modelId="{5B15A2EC-41D9-4F0A-A507-FCF197622069}">
      <dgm:prSet phldrT="[Text]"/>
      <dgm:spPr/>
      <dgm:t>
        <a:bodyPr/>
        <a:lstStyle/>
        <a:p>
          <a:r>
            <a:rPr lang="en-US"/>
            <a:t>Knee</a:t>
          </a:r>
        </a:p>
      </dgm:t>
    </dgm:pt>
    <dgm:pt modelId="{61C9265C-9570-437B-A36A-EE705D0908A4}" type="parTrans" cxnId="{C4EC6569-9187-4713-B7EF-A2807A4F9ADE}">
      <dgm:prSet/>
      <dgm:spPr/>
      <dgm:t>
        <a:bodyPr/>
        <a:lstStyle/>
        <a:p>
          <a:endParaRPr lang="en-US"/>
        </a:p>
      </dgm:t>
    </dgm:pt>
    <dgm:pt modelId="{41F6ACA2-1684-4A87-A5A6-0F19A3769FF2}" type="sibTrans" cxnId="{C4EC6569-9187-4713-B7EF-A2807A4F9ADE}">
      <dgm:prSet/>
      <dgm:spPr/>
      <dgm:t>
        <a:bodyPr/>
        <a:lstStyle/>
        <a:p>
          <a:endParaRPr lang="en-US"/>
        </a:p>
      </dgm:t>
    </dgm:pt>
    <dgm:pt modelId="{2E26B509-4373-4D46-ABC7-5D688E7B0355}">
      <dgm:prSet phldrT="[Text]"/>
      <dgm:spPr/>
      <dgm:t>
        <a:bodyPr/>
        <a:lstStyle/>
        <a:p>
          <a:r>
            <a:rPr lang="en-US"/>
            <a:t>Stability (Upper to Lower Leg Joint)</a:t>
          </a:r>
        </a:p>
      </dgm:t>
    </dgm:pt>
    <dgm:pt modelId="{DF95EF15-2BB9-485E-9333-4904DDB452EF}" type="parTrans" cxnId="{42C81ADD-EFD7-4895-9CC7-7FA271388701}">
      <dgm:prSet/>
      <dgm:spPr/>
      <dgm:t>
        <a:bodyPr/>
        <a:lstStyle/>
        <a:p>
          <a:endParaRPr lang="en-US"/>
        </a:p>
      </dgm:t>
    </dgm:pt>
    <dgm:pt modelId="{0BB21756-F1AD-4218-8139-B9B71032B2F1}" type="sibTrans" cxnId="{42C81ADD-EFD7-4895-9CC7-7FA271388701}">
      <dgm:prSet/>
      <dgm:spPr/>
      <dgm:t>
        <a:bodyPr/>
        <a:lstStyle/>
        <a:p>
          <a:endParaRPr lang="en-US"/>
        </a:p>
      </dgm:t>
    </dgm:pt>
    <dgm:pt modelId="{DF55E14B-5420-4458-BB3F-8B0202C91137}">
      <dgm:prSet phldrT="[Text]"/>
      <dgm:spPr/>
      <dgm:t>
        <a:bodyPr/>
        <a:lstStyle/>
        <a:p>
          <a:r>
            <a:rPr lang="en-US"/>
            <a:t>Weight Balancing (Shift entire body)</a:t>
          </a:r>
        </a:p>
      </dgm:t>
    </dgm:pt>
    <dgm:pt modelId="{6C134C0D-C3F4-4315-8E8D-133357F60385}" type="parTrans" cxnId="{7DA14EE5-0672-4059-9095-F2495DCBBCF6}">
      <dgm:prSet/>
      <dgm:spPr/>
      <dgm:t>
        <a:bodyPr/>
        <a:lstStyle/>
        <a:p>
          <a:endParaRPr lang="en-US"/>
        </a:p>
      </dgm:t>
    </dgm:pt>
    <dgm:pt modelId="{49366F42-E48A-4F77-9253-CD655063D94A}" type="sibTrans" cxnId="{7DA14EE5-0672-4059-9095-F2495DCBBCF6}">
      <dgm:prSet/>
      <dgm:spPr/>
      <dgm:t>
        <a:bodyPr/>
        <a:lstStyle/>
        <a:p>
          <a:endParaRPr lang="en-US"/>
        </a:p>
      </dgm:t>
    </dgm:pt>
    <dgm:pt modelId="{5ECF7444-E8E8-4637-906A-F7607D530E53}">
      <dgm:prSet phldrT="[Text]"/>
      <dgm:spPr/>
      <dgm:t>
        <a:bodyPr/>
        <a:lstStyle/>
        <a:p>
          <a:r>
            <a:rPr lang="en-US"/>
            <a:t>Upper Back</a:t>
          </a:r>
        </a:p>
      </dgm:t>
    </dgm:pt>
    <dgm:pt modelId="{6BD15DBC-EAEE-4F9B-A2E5-087813994A09}" type="parTrans" cxnId="{23559335-7B1F-4C5D-A32F-9CBDDA60043E}">
      <dgm:prSet/>
      <dgm:spPr/>
      <dgm:t>
        <a:bodyPr/>
        <a:lstStyle/>
        <a:p>
          <a:endParaRPr lang="en-US"/>
        </a:p>
      </dgm:t>
    </dgm:pt>
    <dgm:pt modelId="{A3E92584-88A8-46E5-B2BF-7C58D3A02C78}" type="sibTrans" cxnId="{23559335-7B1F-4C5D-A32F-9CBDDA60043E}">
      <dgm:prSet/>
      <dgm:spPr/>
      <dgm:t>
        <a:bodyPr/>
        <a:lstStyle/>
        <a:p>
          <a:endParaRPr lang="en-US"/>
        </a:p>
      </dgm:t>
    </dgm:pt>
    <dgm:pt modelId="{39E49553-C095-4E78-BB2C-AA78B72527CF}">
      <dgm:prSet phldrT="[Text]"/>
      <dgm:spPr/>
      <dgm:t>
        <a:bodyPr/>
        <a:lstStyle/>
        <a:p>
          <a:r>
            <a:rPr lang="en-US"/>
            <a:t>n + 2</a:t>
          </a:r>
        </a:p>
      </dgm:t>
    </dgm:pt>
    <dgm:pt modelId="{BE741D88-10F3-48F4-8C66-981432905E49}" type="parTrans" cxnId="{6EF76995-8C9D-4293-B40A-FFC5FA6494BF}">
      <dgm:prSet/>
      <dgm:spPr/>
      <dgm:t>
        <a:bodyPr/>
        <a:lstStyle/>
        <a:p>
          <a:endParaRPr lang="en-US"/>
        </a:p>
      </dgm:t>
    </dgm:pt>
    <dgm:pt modelId="{878E63A9-CD51-4F96-8481-B155A40BD7D8}" type="sibTrans" cxnId="{6EF76995-8C9D-4293-B40A-FFC5FA6494BF}">
      <dgm:prSet/>
      <dgm:spPr/>
      <dgm:t>
        <a:bodyPr/>
        <a:lstStyle/>
        <a:p>
          <a:endParaRPr lang="en-US"/>
        </a:p>
      </dgm:t>
    </dgm:pt>
    <dgm:pt modelId="{1305D99F-0AD1-4286-A417-364670DB8496}">
      <dgm:prSet phldrT="[Text]"/>
      <dgm:spPr/>
      <dgm:t>
        <a:bodyPr/>
        <a:lstStyle/>
        <a:p>
          <a:r>
            <a:rPr lang="en-US"/>
            <a:t>n + 1</a:t>
          </a:r>
        </a:p>
      </dgm:t>
    </dgm:pt>
    <dgm:pt modelId="{0864958A-FED2-4BBA-990C-BD5245A3A49C}" type="parTrans" cxnId="{B28BA8A4-5CD6-4A34-966D-05D1EC35D1E5}">
      <dgm:prSet/>
      <dgm:spPr/>
      <dgm:t>
        <a:bodyPr/>
        <a:lstStyle/>
        <a:p>
          <a:endParaRPr lang="en-US"/>
        </a:p>
      </dgm:t>
    </dgm:pt>
    <dgm:pt modelId="{40AB6851-E60B-41D0-8A45-FD56E93A6C14}" type="sibTrans" cxnId="{B28BA8A4-5CD6-4A34-966D-05D1EC35D1E5}">
      <dgm:prSet/>
      <dgm:spPr/>
      <dgm:t>
        <a:bodyPr/>
        <a:lstStyle/>
        <a:p>
          <a:endParaRPr lang="en-US"/>
        </a:p>
      </dgm:t>
    </dgm:pt>
    <dgm:pt modelId="{891A5B8D-5080-4A02-85E2-2F5100AAE65A}">
      <dgm:prSet phldrT="[Text]"/>
      <dgm:spPr/>
      <dgm:t>
        <a:bodyPr/>
        <a:lstStyle/>
        <a:p>
          <a:r>
            <a:rPr lang="en-US"/>
            <a:t>n </a:t>
          </a:r>
        </a:p>
      </dgm:t>
    </dgm:pt>
    <dgm:pt modelId="{8D979F83-8AD3-4D0C-BE81-C142CE67BF53}" type="parTrans" cxnId="{2FC7602A-5A60-4875-A76C-706FCEF5C0B9}">
      <dgm:prSet/>
      <dgm:spPr/>
      <dgm:t>
        <a:bodyPr/>
        <a:lstStyle/>
        <a:p>
          <a:endParaRPr lang="en-US"/>
        </a:p>
      </dgm:t>
    </dgm:pt>
    <dgm:pt modelId="{D3C50F8F-4FD6-4B96-9001-128BDDDACE70}" type="sibTrans" cxnId="{2FC7602A-5A60-4875-A76C-706FCEF5C0B9}">
      <dgm:prSet/>
      <dgm:spPr/>
      <dgm:t>
        <a:bodyPr/>
        <a:lstStyle/>
        <a:p>
          <a:endParaRPr lang="en-US"/>
        </a:p>
      </dgm:t>
    </dgm:pt>
    <dgm:pt modelId="{2D1900A3-A1BA-4F7C-8C0F-E6EA21281F4D}">
      <dgm:prSet phldrT="[Text]"/>
      <dgm:spPr/>
      <dgm:t>
        <a:bodyPr/>
        <a:lstStyle/>
        <a:p>
          <a:r>
            <a:rPr lang="en-US"/>
            <a:t>Weight Balancing (leg to body)</a:t>
          </a:r>
        </a:p>
      </dgm:t>
    </dgm:pt>
    <dgm:pt modelId="{922378CE-ADE1-4A45-98C4-D475BFB8E055}" type="parTrans" cxnId="{ABED3E8C-2FD1-4996-BF8B-4A2E288AD5CE}">
      <dgm:prSet/>
      <dgm:spPr/>
      <dgm:t>
        <a:bodyPr/>
        <a:lstStyle/>
        <a:p>
          <a:endParaRPr lang="en-US"/>
        </a:p>
      </dgm:t>
    </dgm:pt>
    <dgm:pt modelId="{183A2575-BAE2-4322-8428-8B2D40D37494}" type="sibTrans" cxnId="{ABED3E8C-2FD1-4996-BF8B-4A2E288AD5CE}">
      <dgm:prSet/>
      <dgm:spPr/>
      <dgm:t>
        <a:bodyPr/>
        <a:lstStyle/>
        <a:p>
          <a:endParaRPr lang="en-US"/>
        </a:p>
      </dgm:t>
    </dgm:pt>
    <dgm:pt modelId="{6C9E62CA-097D-4DB2-A5B5-F74EF5977C7B}">
      <dgm:prSet phldrT="[Text]"/>
      <dgm:spPr/>
      <dgm:t>
        <a:bodyPr/>
        <a:lstStyle/>
        <a:p>
          <a:r>
            <a:rPr lang="en-US"/>
            <a:t>Context</a:t>
          </a:r>
        </a:p>
      </dgm:t>
    </dgm:pt>
    <dgm:pt modelId="{D6654D06-D4FF-44AC-8B4F-820BBC143082}" type="parTrans" cxnId="{325A43D2-C9E9-4227-A23D-D82F4CD2EDD6}">
      <dgm:prSet/>
      <dgm:spPr/>
      <dgm:t>
        <a:bodyPr/>
        <a:lstStyle/>
        <a:p>
          <a:endParaRPr lang="en-US"/>
        </a:p>
      </dgm:t>
    </dgm:pt>
    <dgm:pt modelId="{C2C8E45F-8652-4034-A19C-EFA46EBF4DFC}" type="sibTrans" cxnId="{325A43D2-C9E9-4227-A23D-D82F4CD2EDD6}">
      <dgm:prSet/>
      <dgm:spPr/>
      <dgm:t>
        <a:bodyPr/>
        <a:lstStyle/>
        <a:p>
          <a:endParaRPr lang="en-US"/>
        </a:p>
      </dgm:t>
    </dgm:pt>
    <dgm:pt modelId="{226A2D74-D54E-40FF-9140-8677775427E8}">
      <dgm:prSet phldrT="[Text]"/>
      <dgm:spPr/>
      <dgm:t>
        <a:bodyPr/>
        <a:lstStyle/>
        <a:p>
          <a:r>
            <a:rPr lang="en-US"/>
            <a:t>Boundary</a:t>
          </a:r>
        </a:p>
      </dgm:t>
    </dgm:pt>
    <dgm:pt modelId="{6A8DF397-EC8A-44AE-AC46-2FBC03EE516B}" type="parTrans" cxnId="{23385C74-FEFF-44DC-8D50-97E1283B6FF1}">
      <dgm:prSet/>
      <dgm:spPr/>
      <dgm:t>
        <a:bodyPr/>
        <a:lstStyle/>
        <a:p>
          <a:endParaRPr lang="en-US"/>
        </a:p>
      </dgm:t>
    </dgm:pt>
    <dgm:pt modelId="{53014744-C6E4-4C63-A349-155548370884}" type="sibTrans" cxnId="{23385C74-FEFF-44DC-8D50-97E1283B6FF1}">
      <dgm:prSet/>
      <dgm:spPr/>
      <dgm:t>
        <a:bodyPr/>
        <a:lstStyle/>
        <a:p>
          <a:endParaRPr lang="en-US"/>
        </a:p>
      </dgm:t>
    </dgm:pt>
    <dgm:pt modelId="{949B5500-46BA-4EE3-BF10-2C4F283C808C}">
      <dgm:prSet phldrT="[Text]"/>
      <dgm:spPr/>
      <dgm:t>
        <a:bodyPr/>
        <a:lstStyle/>
        <a:p>
          <a:r>
            <a:rPr lang="en-US"/>
            <a:t>SOI</a:t>
          </a:r>
        </a:p>
      </dgm:t>
    </dgm:pt>
    <dgm:pt modelId="{EDD4EF3C-85F6-40B8-8A42-72B0D80A4947}" type="parTrans" cxnId="{20713AC3-CAB3-4D9C-8D58-B4D95B997C70}">
      <dgm:prSet/>
      <dgm:spPr/>
      <dgm:t>
        <a:bodyPr/>
        <a:lstStyle/>
        <a:p>
          <a:endParaRPr lang="en-US"/>
        </a:p>
      </dgm:t>
    </dgm:pt>
    <dgm:pt modelId="{A856F89E-4B57-4F2B-942B-CE2F4B05367F}" type="sibTrans" cxnId="{20713AC3-CAB3-4D9C-8D58-B4D95B997C70}">
      <dgm:prSet/>
      <dgm:spPr/>
      <dgm:t>
        <a:bodyPr/>
        <a:lstStyle/>
        <a:p>
          <a:endParaRPr lang="en-US"/>
        </a:p>
      </dgm:t>
    </dgm:pt>
    <dgm:pt modelId="{2777E4C9-B637-427C-8BFF-7225624E9E1F}">
      <dgm:prSet phldrT="[Text]"/>
      <dgm:spPr/>
      <dgm:t>
        <a:bodyPr/>
        <a:lstStyle/>
        <a:p>
          <a:r>
            <a:rPr lang="en-US"/>
            <a:t>Environment</a:t>
          </a:r>
        </a:p>
      </dgm:t>
    </dgm:pt>
    <dgm:pt modelId="{F73AE5C0-2DEC-47C8-894B-3B7814A9B6DB}" type="parTrans" cxnId="{0B503AF5-2782-40C1-9F5C-7ECB5BAC1A45}">
      <dgm:prSet/>
      <dgm:spPr/>
      <dgm:t>
        <a:bodyPr/>
        <a:lstStyle/>
        <a:p>
          <a:endParaRPr lang="en-US"/>
        </a:p>
      </dgm:t>
    </dgm:pt>
    <dgm:pt modelId="{3424B8D7-DBA4-4F0E-99BD-D90F8CBD732A}" type="sibTrans" cxnId="{0B503AF5-2782-40C1-9F5C-7ECB5BAC1A45}">
      <dgm:prSet/>
      <dgm:spPr/>
      <dgm:t>
        <a:bodyPr/>
        <a:lstStyle/>
        <a:p>
          <a:endParaRPr lang="en-US"/>
        </a:p>
      </dgm:t>
    </dgm:pt>
    <dgm:pt modelId="{AFD870BA-B17A-4A95-A17F-75EE4160ED85}">
      <dgm:prSet phldrT="[Text]"/>
      <dgm:spPr/>
      <dgm:t>
        <a:bodyPr/>
        <a:lstStyle/>
        <a:p>
          <a:r>
            <a:rPr lang="en-US"/>
            <a:t>Non-Professional Assistant</a:t>
          </a:r>
        </a:p>
      </dgm:t>
    </dgm:pt>
    <dgm:pt modelId="{E445B83A-87CB-49BC-9030-616B7F70C5CF}" type="parTrans" cxnId="{510E0416-C774-4CFA-96BB-0334CC3A3BF1}">
      <dgm:prSet/>
      <dgm:spPr/>
      <dgm:t>
        <a:bodyPr/>
        <a:lstStyle/>
        <a:p>
          <a:endParaRPr lang="en-US"/>
        </a:p>
      </dgm:t>
    </dgm:pt>
    <dgm:pt modelId="{F2F630DB-A496-4163-B923-D794CDCF8223}" type="sibTrans" cxnId="{510E0416-C774-4CFA-96BB-0334CC3A3BF1}">
      <dgm:prSet/>
      <dgm:spPr/>
      <dgm:t>
        <a:bodyPr/>
        <a:lstStyle/>
        <a:p>
          <a:endParaRPr lang="en-US"/>
        </a:p>
      </dgm:t>
    </dgm:pt>
    <dgm:pt modelId="{3587CF84-7517-4530-8032-2659380F937F}">
      <dgm:prSet phldrT="[Text]"/>
      <dgm:spPr/>
      <dgm:t>
        <a:bodyPr/>
        <a:lstStyle/>
        <a:p>
          <a:r>
            <a:rPr lang="en-US"/>
            <a:t>Professional Assistant</a:t>
          </a:r>
        </a:p>
      </dgm:t>
    </dgm:pt>
    <dgm:pt modelId="{410112C9-408C-4454-96F2-06DA04EE3FE2}" type="sibTrans" cxnId="{C5ECAFF7-D35C-4397-8C86-81335FF2F9E0}">
      <dgm:prSet/>
      <dgm:spPr/>
      <dgm:t>
        <a:bodyPr/>
        <a:lstStyle/>
        <a:p>
          <a:endParaRPr lang="en-US"/>
        </a:p>
      </dgm:t>
    </dgm:pt>
    <dgm:pt modelId="{3E4A20A9-A4A4-43F3-8ABF-1B0EB6DF6641}" type="parTrans" cxnId="{C5ECAFF7-D35C-4397-8C86-81335FF2F9E0}">
      <dgm:prSet/>
      <dgm:spPr/>
      <dgm:t>
        <a:bodyPr/>
        <a:lstStyle/>
        <a:p>
          <a:endParaRPr lang="en-US"/>
        </a:p>
      </dgm:t>
    </dgm:pt>
    <dgm:pt modelId="{273A13DF-93EF-4599-AAB8-58EA397AC516}">
      <dgm:prSet phldrT="[Text]"/>
      <dgm:spPr/>
      <dgm:t>
        <a:bodyPr/>
        <a:lstStyle/>
        <a:p>
          <a:r>
            <a:rPr lang="en-US"/>
            <a:t>Medical Staff</a:t>
          </a:r>
        </a:p>
      </dgm:t>
    </dgm:pt>
    <dgm:pt modelId="{B52A3E1A-8D87-47B0-8653-275E204A8E04}" type="parTrans" cxnId="{52A12366-9D5C-4869-A216-28FA6AE2953E}">
      <dgm:prSet/>
      <dgm:spPr/>
      <dgm:t>
        <a:bodyPr/>
        <a:lstStyle/>
        <a:p>
          <a:endParaRPr lang="en-US"/>
        </a:p>
      </dgm:t>
    </dgm:pt>
    <dgm:pt modelId="{CD3736EC-28C3-4D59-81C2-06CF71721FC7}" type="sibTrans" cxnId="{52A12366-9D5C-4869-A216-28FA6AE2953E}">
      <dgm:prSet/>
      <dgm:spPr/>
      <dgm:t>
        <a:bodyPr/>
        <a:lstStyle/>
        <a:p>
          <a:endParaRPr lang="en-US"/>
        </a:p>
      </dgm:t>
    </dgm:pt>
    <dgm:pt modelId="{DB90D0C3-1A97-43A6-BCAC-61C21DB0784B}">
      <dgm:prSet phldrT="[Text]"/>
      <dgm:spPr/>
      <dgm:t>
        <a:bodyPr/>
        <a:lstStyle/>
        <a:p>
          <a:r>
            <a:rPr lang="en-US"/>
            <a:t>External Lifts</a:t>
          </a:r>
        </a:p>
      </dgm:t>
    </dgm:pt>
    <dgm:pt modelId="{04C62974-9940-43DC-AAC3-F7CC7A47BE6B}" type="parTrans" cxnId="{DB179822-03C9-4578-B627-A8B3A05E093E}">
      <dgm:prSet/>
      <dgm:spPr/>
      <dgm:t>
        <a:bodyPr/>
        <a:lstStyle/>
        <a:p>
          <a:endParaRPr lang="en-US"/>
        </a:p>
      </dgm:t>
    </dgm:pt>
    <dgm:pt modelId="{ACFDA4B2-27FD-452D-87CD-1D930CDB39BA}" type="sibTrans" cxnId="{DB179822-03C9-4578-B627-A8B3A05E093E}">
      <dgm:prSet/>
      <dgm:spPr/>
      <dgm:t>
        <a:bodyPr/>
        <a:lstStyle/>
        <a:p>
          <a:endParaRPr lang="en-US"/>
        </a:p>
      </dgm:t>
    </dgm:pt>
    <dgm:pt modelId="{6CAA99DC-64FB-44C5-B70E-9C0BCE6C0F69}">
      <dgm:prSet phldrT="[Text]"/>
      <dgm:spPr/>
      <dgm:t>
        <a:bodyPr/>
        <a:lstStyle/>
        <a:p>
          <a:r>
            <a:rPr lang="en-US"/>
            <a:t>Lower Back</a:t>
          </a:r>
        </a:p>
      </dgm:t>
    </dgm:pt>
    <dgm:pt modelId="{1B17D97F-48A9-4D1F-BA13-21F87E48D63D}" type="parTrans" cxnId="{69B886C6-C359-415B-A1A6-C5656745F06A}">
      <dgm:prSet/>
      <dgm:spPr/>
      <dgm:t>
        <a:bodyPr/>
        <a:lstStyle/>
        <a:p>
          <a:endParaRPr lang="en-US"/>
        </a:p>
      </dgm:t>
    </dgm:pt>
    <dgm:pt modelId="{BE357202-5871-436F-8342-6ADACAA6368C}" type="sibTrans" cxnId="{69B886C6-C359-415B-A1A6-C5656745F06A}">
      <dgm:prSet/>
      <dgm:spPr/>
      <dgm:t>
        <a:bodyPr/>
        <a:lstStyle/>
        <a:p>
          <a:endParaRPr lang="en-US"/>
        </a:p>
      </dgm:t>
    </dgm:pt>
    <dgm:pt modelId="{AA72DBF6-72FD-46B2-A778-A521A10C6B85}">
      <dgm:prSet phldrT="[Text]"/>
      <dgm:spPr/>
      <dgm:t>
        <a:bodyPr/>
        <a:lstStyle/>
        <a:p>
          <a:r>
            <a:rPr lang="en-US"/>
            <a:t>n - 1</a:t>
          </a:r>
        </a:p>
      </dgm:t>
    </dgm:pt>
    <dgm:pt modelId="{4CFD3104-66D7-4605-A380-5BA66CAF24E4}" type="parTrans" cxnId="{0E636CD3-DE05-4F29-AF15-7CBEF857011D}">
      <dgm:prSet/>
      <dgm:spPr/>
      <dgm:t>
        <a:bodyPr/>
        <a:lstStyle/>
        <a:p>
          <a:endParaRPr lang="en-US"/>
        </a:p>
      </dgm:t>
    </dgm:pt>
    <dgm:pt modelId="{128957CB-1530-45CC-A5C2-A0F907473EFA}" type="sibTrans" cxnId="{0E636CD3-DE05-4F29-AF15-7CBEF857011D}">
      <dgm:prSet/>
      <dgm:spPr/>
      <dgm:t>
        <a:bodyPr/>
        <a:lstStyle/>
        <a:p>
          <a:endParaRPr lang="en-US"/>
        </a:p>
      </dgm:t>
    </dgm:pt>
    <dgm:pt modelId="{7BFDA8C8-936B-4222-ABDA-9A25738DDC10}">
      <dgm:prSet phldrT="[Text]"/>
      <dgm:spPr/>
      <dgm:t>
        <a:bodyPr/>
        <a:lstStyle/>
        <a:p>
          <a:r>
            <a:rPr lang="en-US"/>
            <a:t>Sacrum/Ilium</a:t>
          </a:r>
        </a:p>
      </dgm:t>
    </dgm:pt>
    <dgm:pt modelId="{465F319E-AAD4-4982-901A-465E4093E614}" type="parTrans" cxnId="{DEDA6E21-BF15-45E0-B63C-BB0FFF770B76}">
      <dgm:prSet/>
      <dgm:spPr/>
      <dgm:t>
        <a:bodyPr/>
        <a:lstStyle/>
        <a:p>
          <a:endParaRPr lang="en-US"/>
        </a:p>
      </dgm:t>
    </dgm:pt>
    <dgm:pt modelId="{AE78216B-C38B-444F-9201-01BA6DE25805}" type="sibTrans" cxnId="{DEDA6E21-BF15-45E0-B63C-BB0FFF770B76}">
      <dgm:prSet/>
      <dgm:spPr/>
      <dgm:t>
        <a:bodyPr/>
        <a:lstStyle/>
        <a:p>
          <a:endParaRPr lang="en-US"/>
        </a:p>
      </dgm:t>
    </dgm:pt>
    <dgm:pt modelId="{6AD98B99-448F-4FA5-896C-1725BB07A7F3}">
      <dgm:prSet phldrT="[Text]"/>
      <dgm:spPr/>
      <dgm:t>
        <a:bodyPr/>
        <a:lstStyle/>
        <a:p>
          <a:r>
            <a:rPr lang="en-US"/>
            <a:t>Power Infrastructure</a:t>
          </a:r>
        </a:p>
      </dgm:t>
    </dgm:pt>
    <dgm:pt modelId="{79732116-987A-4115-A0C5-AE4D06B76DAF}" type="parTrans" cxnId="{030245FD-E4B3-4BC7-B68F-8FFA5672785D}">
      <dgm:prSet/>
      <dgm:spPr/>
      <dgm:t>
        <a:bodyPr/>
        <a:lstStyle/>
        <a:p>
          <a:endParaRPr lang="en-US"/>
        </a:p>
      </dgm:t>
    </dgm:pt>
    <dgm:pt modelId="{7E9FBF41-B04F-4F49-AD4C-EF1805CA929E}" type="sibTrans" cxnId="{030245FD-E4B3-4BC7-B68F-8FFA5672785D}">
      <dgm:prSet/>
      <dgm:spPr/>
      <dgm:t>
        <a:bodyPr/>
        <a:lstStyle/>
        <a:p>
          <a:endParaRPr lang="en-US"/>
        </a:p>
      </dgm:t>
    </dgm:pt>
    <dgm:pt modelId="{19B0A214-6116-4C7F-BEBC-B089E6056347}">
      <dgm:prSet phldrT="[Text]"/>
      <dgm:spPr/>
      <dgm:t>
        <a:bodyPr/>
        <a:lstStyle/>
        <a:p>
          <a:r>
            <a:rPr lang="en-US"/>
            <a:t>Storage System</a:t>
          </a:r>
        </a:p>
      </dgm:t>
    </dgm:pt>
    <dgm:pt modelId="{16BF169F-0BC9-48DE-83E4-B17927DC7A09}" type="parTrans" cxnId="{4109D2F4-C3BB-4B14-8447-6978877410DA}">
      <dgm:prSet/>
      <dgm:spPr/>
      <dgm:t>
        <a:bodyPr/>
        <a:lstStyle/>
        <a:p>
          <a:endParaRPr lang="en-US"/>
        </a:p>
      </dgm:t>
    </dgm:pt>
    <dgm:pt modelId="{FE2C694D-6572-47DD-AB94-E470B89656FA}" type="sibTrans" cxnId="{4109D2F4-C3BB-4B14-8447-6978877410DA}">
      <dgm:prSet/>
      <dgm:spPr/>
      <dgm:t>
        <a:bodyPr/>
        <a:lstStyle/>
        <a:p>
          <a:endParaRPr lang="en-US"/>
        </a:p>
      </dgm:t>
    </dgm:pt>
    <dgm:pt modelId="{112A4736-42AB-4B92-ADFC-9C15DD9C7BF2}" type="pres">
      <dgm:prSet presAssocID="{6F958AAE-A3CA-421C-B76A-DCDC9ADC3ABC}" presName="hierChild1" presStyleCnt="0">
        <dgm:presLayoutVars>
          <dgm:chPref val="1"/>
          <dgm:dir/>
          <dgm:animOne val="branch"/>
          <dgm:animLvl val="lvl"/>
          <dgm:resizeHandles/>
        </dgm:presLayoutVars>
      </dgm:prSet>
      <dgm:spPr/>
    </dgm:pt>
    <dgm:pt modelId="{4A870838-2FE1-427A-A152-6F40F0FCF688}" type="pres">
      <dgm:prSet presAssocID="{39E49553-C095-4E78-BB2C-AA78B72527CF}" presName="hierRoot1" presStyleCnt="0"/>
      <dgm:spPr/>
    </dgm:pt>
    <dgm:pt modelId="{5C85FF08-3566-4581-B21A-609855F24DB0}" type="pres">
      <dgm:prSet presAssocID="{39E49553-C095-4E78-BB2C-AA78B72527CF}" presName="composite" presStyleCnt="0"/>
      <dgm:spPr/>
    </dgm:pt>
    <dgm:pt modelId="{5AD07BD7-464B-402F-9277-5D1D9D1B9152}" type="pres">
      <dgm:prSet presAssocID="{39E49553-C095-4E78-BB2C-AA78B72527CF}" presName="background" presStyleLbl="node0" presStyleIdx="0" presStyleCnt="3"/>
      <dgm:spPr/>
    </dgm:pt>
    <dgm:pt modelId="{F96358A3-542E-4E47-BA98-58F818AF749D}" type="pres">
      <dgm:prSet presAssocID="{39E49553-C095-4E78-BB2C-AA78B72527CF}" presName="text" presStyleLbl="fgAcc0" presStyleIdx="0" presStyleCnt="3">
        <dgm:presLayoutVars>
          <dgm:chPref val="3"/>
        </dgm:presLayoutVars>
      </dgm:prSet>
      <dgm:spPr/>
    </dgm:pt>
    <dgm:pt modelId="{CA8BDD93-7FC9-45E3-A217-FAD15EAC96BA}" type="pres">
      <dgm:prSet presAssocID="{39E49553-C095-4E78-BB2C-AA78B72527CF}" presName="hierChild2" presStyleCnt="0"/>
      <dgm:spPr/>
    </dgm:pt>
    <dgm:pt modelId="{EE01062D-6563-4072-B46A-37E66E840258}" type="pres">
      <dgm:prSet presAssocID="{0864958A-FED2-4BBA-990C-BD5245A3A49C}" presName="Name10" presStyleLbl="parChTrans1D2" presStyleIdx="0" presStyleCnt="9"/>
      <dgm:spPr/>
    </dgm:pt>
    <dgm:pt modelId="{819685EF-64CB-43A5-BC8B-C2CA46CB6522}" type="pres">
      <dgm:prSet presAssocID="{1305D99F-0AD1-4286-A417-364670DB8496}" presName="hierRoot2" presStyleCnt="0"/>
      <dgm:spPr/>
    </dgm:pt>
    <dgm:pt modelId="{44EFEC7C-0936-43BF-A108-E676CF235888}" type="pres">
      <dgm:prSet presAssocID="{1305D99F-0AD1-4286-A417-364670DB8496}" presName="composite2" presStyleCnt="0"/>
      <dgm:spPr/>
    </dgm:pt>
    <dgm:pt modelId="{0E3A75CF-3808-49E8-B907-C7A7DAAFD8BC}" type="pres">
      <dgm:prSet presAssocID="{1305D99F-0AD1-4286-A417-364670DB8496}" presName="background2" presStyleLbl="node2" presStyleIdx="0" presStyleCnt="9"/>
      <dgm:spPr/>
    </dgm:pt>
    <dgm:pt modelId="{24659CC9-2ACE-4FD1-9926-DAEF74B9CC29}" type="pres">
      <dgm:prSet presAssocID="{1305D99F-0AD1-4286-A417-364670DB8496}" presName="text2" presStyleLbl="fgAcc2" presStyleIdx="0" presStyleCnt="9">
        <dgm:presLayoutVars>
          <dgm:chPref val="3"/>
        </dgm:presLayoutVars>
      </dgm:prSet>
      <dgm:spPr/>
    </dgm:pt>
    <dgm:pt modelId="{D0A612AD-7885-4D68-8CC3-8F540E5C5317}" type="pres">
      <dgm:prSet presAssocID="{1305D99F-0AD1-4286-A417-364670DB8496}" presName="hierChild3" presStyleCnt="0"/>
      <dgm:spPr/>
    </dgm:pt>
    <dgm:pt modelId="{2E4E6828-06BD-4529-A4E2-E4EFD275161F}" type="pres">
      <dgm:prSet presAssocID="{8D979F83-8AD3-4D0C-BE81-C142CE67BF53}" presName="Name17" presStyleLbl="parChTrans1D3" presStyleIdx="0" presStyleCnt="15"/>
      <dgm:spPr/>
    </dgm:pt>
    <dgm:pt modelId="{2A2CC697-E785-4582-A0C0-56C5A95D1E98}" type="pres">
      <dgm:prSet presAssocID="{891A5B8D-5080-4A02-85E2-2F5100AAE65A}" presName="hierRoot3" presStyleCnt="0"/>
      <dgm:spPr/>
    </dgm:pt>
    <dgm:pt modelId="{6C731756-B91E-4F52-917D-91C0D2CDC5D3}" type="pres">
      <dgm:prSet presAssocID="{891A5B8D-5080-4A02-85E2-2F5100AAE65A}" presName="composite3" presStyleCnt="0"/>
      <dgm:spPr/>
    </dgm:pt>
    <dgm:pt modelId="{267B09E1-CD60-4E2E-9790-299C2DE140A6}" type="pres">
      <dgm:prSet presAssocID="{891A5B8D-5080-4A02-85E2-2F5100AAE65A}" presName="background3" presStyleLbl="node3" presStyleIdx="0" presStyleCnt="15"/>
      <dgm:spPr/>
    </dgm:pt>
    <dgm:pt modelId="{5F3E5CD7-441A-420C-8504-FB5D2E7A9D60}" type="pres">
      <dgm:prSet presAssocID="{891A5B8D-5080-4A02-85E2-2F5100AAE65A}" presName="text3" presStyleLbl="fgAcc3" presStyleIdx="0" presStyleCnt="15">
        <dgm:presLayoutVars>
          <dgm:chPref val="3"/>
        </dgm:presLayoutVars>
      </dgm:prSet>
      <dgm:spPr/>
    </dgm:pt>
    <dgm:pt modelId="{6DABE695-6BA3-4E79-A5C0-5B2C9365AE70}" type="pres">
      <dgm:prSet presAssocID="{891A5B8D-5080-4A02-85E2-2F5100AAE65A}" presName="hierChild4" presStyleCnt="0"/>
      <dgm:spPr/>
    </dgm:pt>
    <dgm:pt modelId="{2243B139-1B61-400D-AAEA-4A829774CC8B}" type="pres">
      <dgm:prSet presAssocID="{4CFD3104-66D7-4605-A380-5BA66CAF24E4}" presName="Name23" presStyleLbl="parChTrans1D4" presStyleIdx="0" presStyleCnt="10"/>
      <dgm:spPr/>
    </dgm:pt>
    <dgm:pt modelId="{67B6644F-C774-4293-AB2E-7711843C017D}" type="pres">
      <dgm:prSet presAssocID="{AA72DBF6-72FD-46B2-A778-A521A10C6B85}" presName="hierRoot4" presStyleCnt="0"/>
      <dgm:spPr/>
    </dgm:pt>
    <dgm:pt modelId="{29CB2695-A71D-41E2-AB01-9B0C448BB317}" type="pres">
      <dgm:prSet presAssocID="{AA72DBF6-72FD-46B2-A778-A521A10C6B85}" presName="composite4" presStyleCnt="0"/>
      <dgm:spPr/>
    </dgm:pt>
    <dgm:pt modelId="{5D188201-E298-4E6C-A8CD-26A417415272}" type="pres">
      <dgm:prSet presAssocID="{AA72DBF6-72FD-46B2-A778-A521A10C6B85}" presName="background4" presStyleLbl="node4" presStyleIdx="0" presStyleCnt="10"/>
      <dgm:spPr/>
    </dgm:pt>
    <dgm:pt modelId="{75B84FB7-51F6-40A1-9C5E-32D7245ED2A9}" type="pres">
      <dgm:prSet presAssocID="{AA72DBF6-72FD-46B2-A778-A521A10C6B85}" presName="text4" presStyleLbl="fgAcc4" presStyleIdx="0" presStyleCnt="10">
        <dgm:presLayoutVars>
          <dgm:chPref val="3"/>
        </dgm:presLayoutVars>
      </dgm:prSet>
      <dgm:spPr/>
    </dgm:pt>
    <dgm:pt modelId="{00E9D773-EFDB-42D1-930D-6BB9708676E4}" type="pres">
      <dgm:prSet presAssocID="{AA72DBF6-72FD-46B2-A778-A521A10C6B85}" presName="hierChild5" presStyleCnt="0"/>
      <dgm:spPr/>
    </dgm:pt>
    <dgm:pt modelId="{0DFE2263-7EBF-44C4-A31F-D0ABE97AC710}" type="pres">
      <dgm:prSet presAssocID="{2777E4C9-B637-427C-8BFF-7225624E9E1F}" presName="hierRoot1" presStyleCnt="0"/>
      <dgm:spPr/>
    </dgm:pt>
    <dgm:pt modelId="{F9B0EDAA-D04B-4B96-B10F-A104AE3F11D6}" type="pres">
      <dgm:prSet presAssocID="{2777E4C9-B637-427C-8BFF-7225624E9E1F}" presName="composite" presStyleCnt="0"/>
      <dgm:spPr/>
    </dgm:pt>
    <dgm:pt modelId="{EBCCDAB1-4402-4DF5-9509-05579EED2C97}" type="pres">
      <dgm:prSet presAssocID="{2777E4C9-B637-427C-8BFF-7225624E9E1F}" presName="background" presStyleLbl="node0" presStyleIdx="1" presStyleCnt="3"/>
      <dgm:spPr>
        <a:solidFill>
          <a:schemeClr val="accent6">
            <a:lumMod val="75000"/>
          </a:schemeClr>
        </a:solidFill>
      </dgm:spPr>
    </dgm:pt>
    <dgm:pt modelId="{22E3DA0B-9B89-402C-AC32-9DFF2F4F30A6}" type="pres">
      <dgm:prSet presAssocID="{2777E4C9-B637-427C-8BFF-7225624E9E1F}" presName="text" presStyleLbl="fgAcc0" presStyleIdx="1" presStyleCnt="3">
        <dgm:presLayoutVars>
          <dgm:chPref val="3"/>
        </dgm:presLayoutVars>
      </dgm:prSet>
      <dgm:spPr/>
    </dgm:pt>
    <dgm:pt modelId="{08EA3FE4-3E0E-4A06-B831-312EF613B70E}" type="pres">
      <dgm:prSet presAssocID="{2777E4C9-B637-427C-8BFF-7225624E9E1F}" presName="hierChild2" presStyleCnt="0"/>
      <dgm:spPr/>
    </dgm:pt>
    <dgm:pt modelId="{320DF807-2786-4F85-8CBF-27C84C2155A9}" type="pres">
      <dgm:prSet presAssocID="{E445B83A-87CB-49BC-9030-616B7F70C5CF}" presName="Name10" presStyleLbl="parChTrans1D2" presStyleIdx="1" presStyleCnt="9"/>
      <dgm:spPr/>
    </dgm:pt>
    <dgm:pt modelId="{38D03AEB-69B4-4A0F-84AD-58CBC370EED9}" type="pres">
      <dgm:prSet presAssocID="{AFD870BA-B17A-4A95-A17F-75EE4160ED85}" presName="hierRoot2" presStyleCnt="0"/>
      <dgm:spPr/>
    </dgm:pt>
    <dgm:pt modelId="{7E21BEBA-9A76-47EB-B80B-184CA829F6C6}" type="pres">
      <dgm:prSet presAssocID="{AFD870BA-B17A-4A95-A17F-75EE4160ED85}" presName="composite2" presStyleCnt="0"/>
      <dgm:spPr/>
    </dgm:pt>
    <dgm:pt modelId="{DF5EBE99-1ABF-4A4A-B188-3AEB84C5A1EC}" type="pres">
      <dgm:prSet presAssocID="{AFD870BA-B17A-4A95-A17F-75EE4160ED85}" presName="background2" presStyleLbl="node2" presStyleIdx="1" presStyleCnt="9"/>
      <dgm:spPr>
        <a:xfrm>
          <a:off x="3469429"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13ABD5EF-DAC0-4B73-9048-ABFF0F2B61FC}" type="pres">
      <dgm:prSet presAssocID="{AFD870BA-B17A-4A95-A17F-75EE4160ED85}" presName="text2" presStyleLbl="fgAcc2" presStyleIdx="1" presStyleCnt="9">
        <dgm:presLayoutVars>
          <dgm:chPref val="3"/>
        </dgm:presLayoutVars>
      </dgm:prSet>
      <dgm:spPr/>
    </dgm:pt>
    <dgm:pt modelId="{C5522256-6E5F-49B7-A00C-5C0445DF0BE0}" type="pres">
      <dgm:prSet presAssocID="{AFD870BA-B17A-4A95-A17F-75EE4160ED85}" presName="hierChild3" presStyleCnt="0"/>
      <dgm:spPr/>
    </dgm:pt>
    <dgm:pt modelId="{C17B3D27-93BB-4D46-840B-4C9549006DFE}" type="pres">
      <dgm:prSet presAssocID="{3E4A20A9-A4A4-43F3-8ABF-1B0EB6DF6641}" presName="Name10" presStyleLbl="parChTrans1D2" presStyleIdx="2" presStyleCnt="9"/>
      <dgm:spPr/>
    </dgm:pt>
    <dgm:pt modelId="{9D99CEB5-8B16-4367-B45D-69CCC3EB61EF}" type="pres">
      <dgm:prSet presAssocID="{3587CF84-7517-4530-8032-2659380F937F}" presName="hierRoot2" presStyleCnt="0"/>
      <dgm:spPr/>
    </dgm:pt>
    <dgm:pt modelId="{559304FA-30E7-4C8B-AA32-EA1565771CC8}" type="pres">
      <dgm:prSet presAssocID="{3587CF84-7517-4530-8032-2659380F937F}" presName="composite2" presStyleCnt="0"/>
      <dgm:spPr/>
    </dgm:pt>
    <dgm:pt modelId="{12775B8C-7696-444F-AA61-B74EBDD6B182}" type="pres">
      <dgm:prSet presAssocID="{3587CF84-7517-4530-8032-2659380F937F}" presName="background2" presStyleLbl="node2" presStyleIdx="2" presStyleCnt="9"/>
      <dgm:spPr>
        <a:xfrm>
          <a:off x="4198024"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740460D8-6C07-4BBC-BA68-93387645C332}" type="pres">
      <dgm:prSet presAssocID="{3587CF84-7517-4530-8032-2659380F937F}" presName="text2" presStyleLbl="fgAcc2" presStyleIdx="2" presStyleCnt="9">
        <dgm:presLayoutVars>
          <dgm:chPref val="3"/>
        </dgm:presLayoutVars>
      </dgm:prSet>
      <dgm:spPr/>
    </dgm:pt>
    <dgm:pt modelId="{6610FED0-A058-4EEB-8C0D-0C171B9DC627}" type="pres">
      <dgm:prSet presAssocID="{3587CF84-7517-4530-8032-2659380F937F}" presName="hierChild3" presStyleCnt="0"/>
      <dgm:spPr/>
    </dgm:pt>
    <dgm:pt modelId="{DF02CE9C-8A93-4932-B85F-9B8099779328}" type="pres">
      <dgm:prSet presAssocID="{16BF169F-0BC9-48DE-83E4-B17927DC7A09}" presName="Name10" presStyleLbl="parChTrans1D2" presStyleIdx="3" presStyleCnt="9"/>
      <dgm:spPr/>
    </dgm:pt>
    <dgm:pt modelId="{9B80ADC8-25A9-40C4-9562-4CA782A465DC}" type="pres">
      <dgm:prSet presAssocID="{19B0A214-6116-4C7F-BEBC-B089E6056347}" presName="hierRoot2" presStyleCnt="0"/>
      <dgm:spPr/>
    </dgm:pt>
    <dgm:pt modelId="{F17F8E44-A9AA-4935-AE33-EEA6017A893C}" type="pres">
      <dgm:prSet presAssocID="{19B0A214-6116-4C7F-BEBC-B089E6056347}" presName="composite2" presStyleCnt="0"/>
      <dgm:spPr/>
    </dgm:pt>
    <dgm:pt modelId="{1F6A864C-CFC7-40A5-99CB-3A77EC305DCD}" type="pres">
      <dgm:prSet presAssocID="{19B0A214-6116-4C7F-BEBC-B089E6056347}" presName="background2" presStyleLbl="node2" presStyleIdx="3" presStyleCnt="9"/>
      <dgm:spPr>
        <a:xfrm>
          <a:off x="4265801" y="1710746"/>
          <a:ext cx="557999" cy="354329"/>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C76B52FF-4846-484A-8E41-7B6AF09753B8}" type="pres">
      <dgm:prSet presAssocID="{19B0A214-6116-4C7F-BEBC-B089E6056347}" presName="text2" presStyleLbl="fgAcc2" presStyleIdx="3" presStyleCnt="9">
        <dgm:presLayoutVars>
          <dgm:chPref val="3"/>
        </dgm:presLayoutVars>
      </dgm:prSet>
      <dgm:spPr/>
    </dgm:pt>
    <dgm:pt modelId="{47C86C99-9D8C-4480-B009-A56C9DCE8CD5}" type="pres">
      <dgm:prSet presAssocID="{19B0A214-6116-4C7F-BEBC-B089E6056347}" presName="hierChild3" presStyleCnt="0"/>
      <dgm:spPr/>
    </dgm:pt>
    <dgm:pt modelId="{CA50FA6B-CEEB-4928-8B26-2449A0F7EF1C}" type="pres">
      <dgm:prSet presAssocID="{F677173D-03A5-4C6B-A73B-C875B2857FE6}" presName="Name10" presStyleLbl="parChTrans1D2" presStyleIdx="4" presStyleCnt="9"/>
      <dgm:spPr/>
    </dgm:pt>
    <dgm:pt modelId="{CCC070A8-4F25-40A3-81A1-03D9FA782405}" type="pres">
      <dgm:prSet presAssocID="{25CFF106-831E-4DBB-89F4-6DEC08A79424}" presName="hierRoot2" presStyleCnt="0"/>
      <dgm:spPr/>
    </dgm:pt>
    <dgm:pt modelId="{243F4484-45BD-401A-8B09-192D2A48A7CF}" type="pres">
      <dgm:prSet presAssocID="{25CFF106-831E-4DBB-89F4-6DEC08A79424}" presName="composite2" presStyleCnt="0"/>
      <dgm:spPr/>
    </dgm:pt>
    <dgm:pt modelId="{334860A1-5D82-4B14-86CD-BA32485E5251}" type="pres">
      <dgm:prSet presAssocID="{25CFF106-831E-4DBB-89F4-6DEC08A79424}" presName="background2" presStyleLbl="node2" presStyleIdx="4" presStyleCnt="9"/>
      <dgm:spPr>
        <a:solidFill>
          <a:schemeClr val="accent6">
            <a:lumMod val="75000"/>
          </a:schemeClr>
        </a:solidFill>
      </dgm:spPr>
    </dgm:pt>
    <dgm:pt modelId="{80A23B6B-D6F0-490A-AB32-59486013859E}" type="pres">
      <dgm:prSet presAssocID="{25CFF106-831E-4DBB-89F4-6DEC08A79424}" presName="text2" presStyleLbl="fgAcc2" presStyleIdx="4" presStyleCnt="9">
        <dgm:presLayoutVars>
          <dgm:chPref val="3"/>
        </dgm:presLayoutVars>
      </dgm:prSet>
      <dgm:spPr/>
    </dgm:pt>
    <dgm:pt modelId="{C4666F07-FD48-4992-8252-B74501F72CE8}" type="pres">
      <dgm:prSet presAssocID="{25CFF106-831E-4DBB-89F4-6DEC08A79424}" presName="hierChild3" presStyleCnt="0"/>
      <dgm:spPr/>
    </dgm:pt>
    <dgm:pt modelId="{DFE2C119-BDD0-44B8-985F-CE51C3F80D00}" type="pres">
      <dgm:prSet presAssocID="{CC362680-F990-4223-A6DF-E15787513EE8}" presName="Name17" presStyleLbl="parChTrans1D3" presStyleIdx="1" presStyleCnt="15"/>
      <dgm:spPr/>
    </dgm:pt>
    <dgm:pt modelId="{6397F45B-4DBF-4E4A-893B-9BF963F18EFF}" type="pres">
      <dgm:prSet presAssocID="{39DE6348-65BD-44FB-974C-1D4FF312A34E}" presName="hierRoot3" presStyleCnt="0"/>
      <dgm:spPr/>
    </dgm:pt>
    <dgm:pt modelId="{353317B8-252F-4B2A-896C-70274B187176}" type="pres">
      <dgm:prSet presAssocID="{39DE6348-65BD-44FB-974C-1D4FF312A34E}" presName="composite3" presStyleCnt="0"/>
      <dgm:spPr/>
    </dgm:pt>
    <dgm:pt modelId="{472B2363-205A-4A6F-8C11-53046030259D}" type="pres">
      <dgm:prSet presAssocID="{39DE6348-65BD-44FB-974C-1D4FF312A34E}" presName="background3" presStyleLbl="node3" presStyleIdx="1" presStyleCnt="15"/>
      <dgm:spPr>
        <a:solidFill>
          <a:schemeClr val="accent6">
            <a:lumMod val="75000"/>
          </a:schemeClr>
        </a:solidFill>
      </dgm:spPr>
    </dgm:pt>
    <dgm:pt modelId="{32589BF2-B472-4E97-BBFC-CC5475898275}" type="pres">
      <dgm:prSet presAssocID="{39DE6348-65BD-44FB-974C-1D4FF312A34E}" presName="text3" presStyleLbl="fgAcc3" presStyleIdx="1" presStyleCnt="15">
        <dgm:presLayoutVars>
          <dgm:chPref val="3"/>
        </dgm:presLayoutVars>
      </dgm:prSet>
      <dgm:spPr/>
    </dgm:pt>
    <dgm:pt modelId="{F8D2D738-752F-479B-8A65-125D1414C114}" type="pres">
      <dgm:prSet presAssocID="{39DE6348-65BD-44FB-974C-1D4FF312A34E}" presName="hierChild4" presStyleCnt="0"/>
      <dgm:spPr/>
    </dgm:pt>
    <dgm:pt modelId="{8A78D7D0-96FF-4AC7-9851-CA4DC402E041}" type="pres">
      <dgm:prSet presAssocID="{38D9C95C-A7E8-4825-80BE-F87850033D56}" presName="Name23" presStyleLbl="parChTrans1D4" presStyleIdx="1" presStyleCnt="10"/>
      <dgm:spPr/>
    </dgm:pt>
    <dgm:pt modelId="{7CD63799-D123-4C37-93AC-ACD46DADB27B}" type="pres">
      <dgm:prSet presAssocID="{48C8F70C-DA83-42AF-A95B-CE2299658075}" presName="hierRoot4" presStyleCnt="0"/>
      <dgm:spPr/>
    </dgm:pt>
    <dgm:pt modelId="{C0D8824E-806E-4547-8577-C01B83CE6849}" type="pres">
      <dgm:prSet presAssocID="{48C8F70C-DA83-42AF-A95B-CE2299658075}" presName="composite4" presStyleCnt="0"/>
      <dgm:spPr/>
    </dgm:pt>
    <dgm:pt modelId="{33322CD0-5798-4D93-98C4-08EC23764E14}" type="pres">
      <dgm:prSet presAssocID="{48C8F70C-DA83-42AF-A95B-CE2299658075}" presName="background4" presStyleLbl="node4" presStyleIdx="1" presStyleCnt="10"/>
      <dgm:spPr/>
    </dgm:pt>
    <dgm:pt modelId="{59FD9F85-D61E-47B1-B360-5D6617020939}" type="pres">
      <dgm:prSet presAssocID="{48C8F70C-DA83-42AF-A95B-CE2299658075}" presName="text4" presStyleLbl="fgAcc4" presStyleIdx="1" presStyleCnt="10">
        <dgm:presLayoutVars>
          <dgm:chPref val="3"/>
        </dgm:presLayoutVars>
      </dgm:prSet>
      <dgm:spPr/>
    </dgm:pt>
    <dgm:pt modelId="{5DAD1CAE-A40B-4BA6-8789-21DB9E9B4814}" type="pres">
      <dgm:prSet presAssocID="{48C8F70C-DA83-42AF-A95B-CE2299658075}" presName="hierChild5" presStyleCnt="0"/>
      <dgm:spPr/>
    </dgm:pt>
    <dgm:pt modelId="{1CB884BC-DF03-488D-B348-F8F15C3EFC4F}" type="pres">
      <dgm:prSet presAssocID="{D05A8D36-588D-4EFB-9E63-F98615A9E6B0}" presName="Name17" presStyleLbl="parChTrans1D3" presStyleIdx="2" presStyleCnt="15"/>
      <dgm:spPr/>
    </dgm:pt>
    <dgm:pt modelId="{A28F2431-1AF7-4EFC-962A-1BEAB948239F}" type="pres">
      <dgm:prSet presAssocID="{0EB370F7-BAC5-4D4C-BA28-6195B7290ECF}" presName="hierRoot3" presStyleCnt="0"/>
      <dgm:spPr/>
    </dgm:pt>
    <dgm:pt modelId="{50B60815-0D1E-441A-AD27-E54F76113A17}" type="pres">
      <dgm:prSet presAssocID="{0EB370F7-BAC5-4D4C-BA28-6195B7290ECF}" presName="composite3" presStyleCnt="0"/>
      <dgm:spPr/>
    </dgm:pt>
    <dgm:pt modelId="{8D45976A-49D9-4992-A758-EA25CDB8065B}" type="pres">
      <dgm:prSet presAssocID="{0EB370F7-BAC5-4D4C-BA28-6195B7290ECF}" presName="background3" presStyleLbl="node3" presStyleIdx="2" presStyleCnt="15"/>
      <dgm:spPr>
        <a:solidFill>
          <a:schemeClr val="accent6">
            <a:lumMod val="75000"/>
          </a:schemeClr>
        </a:solidFill>
      </dgm:spPr>
    </dgm:pt>
    <dgm:pt modelId="{D9454A8F-9ECE-4FE5-B725-177DDE2BCC3E}" type="pres">
      <dgm:prSet presAssocID="{0EB370F7-BAC5-4D4C-BA28-6195B7290ECF}" presName="text3" presStyleLbl="fgAcc3" presStyleIdx="2" presStyleCnt="15">
        <dgm:presLayoutVars>
          <dgm:chPref val="3"/>
        </dgm:presLayoutVars>
      </dgm:prSet>
      <dgm:spPr/>
    </dgm:pt>
    <dgm:pt modelId="{432EB016-B049-4EB7-8F69-E04660E258FB}" type="pres">
      <dgm:prSet presAssocID="{0EB370F7-BAC5-4D4C-BA28-6195B7290ECF}" presName="hierChild4" presStyleCnt="0"/>
      <dgm:spPr/>
    </dgm:pt>
    <dgm:pt modelId="{3EFEB645-C07A-4EEC-AF79-CF17F348C9FB}" type="pres">
      <dgm:prSet presAssocID="{FCDF98D8-7CEF-420F-BFE8-CF58FFEA3D48}" presName="Name23" presStyleLbl="parChTrans1D4" presStyleIdx="2" presStyleCnt="10"/>
      <dgm:spPr/>
    </dgm:pt>
    <dgm:pt modelId="{D727571E-3FE5-4FA6-81EE-3182C9523265}" type="pres">
      <dgm:prSet presAssocID="{9555C4FC-3435-4001-9728-7E6C4C7168BB}" presName="hierRoot4" presStyleCnt="0"/>
      <dgm:spPr/>
    </dgm:pt>
    <dgm:pt modelId="{6AFA2172-B40B-4CEF-BE44-EE82C1D886B9}" type="pres">
      <dgm:prSet presAssocID="{9555C4FC-3435-4001-9728-7E6C4C7168BB}" presName="composite4" presStyleCnt="0"/>
      <dgm:spPr/>
    </dgm:pt>
    <dgm:pt modelId="{3DC8E677-A6C3-47A2-B6E6-D6D2A2693D03}" type="pres">
      <dgm:prSet presAssocID="{9555C4FC-3435-4001-9728-7E6C4C7168BB}" presName="background4" presStyleLbl="node4" presStyleIdx="2" presStyleCnt="10"/>
      <dgm:spPr>
        <a:solidFill>
          <a:schemeClr val="accent6">
            <a:lumMod val="75000"/>
          </a:schemeClr>
        </a:solidFill>
      </dgm:spPr>
    </dgm:pt>
    <dgm:pt modelId="{3479053A-9494-41A3-99BD-AD75D78047BF}" type="pres">
      <dgm:prSet presAssocID="{9555C4FC-3435-4001-9728-7E6C4C7168BB}" presName="text4" presStyleLbl="fgAcc4" presStyleIdx="2" presStyleCnt="10">
        <dgm:presLayoutVars>
          <dgm:chPref val="3"/>
        </dgm:presLayoutVars>
      </dgm:prSet>
      <dgm:spPr/>
    </dgm:pt>
    <dgm:pt modelId="{42EDF163-41DE-47F2-BC4E-0B7EB9FA813F}" type="pres">
      <dgm:prSet presAssocID="{9555C4FC-3435-4001-9728-7E6C4C7168BB}" presName="hierChild5" presStyleCnt="0"/>
      <dgm:spPr/>
    </dgm:pt>
    <dgm:pt modelId="{9775D09F-3ACA-4C29-8851-60581E14C60A}" type="pres">
      <dgm:prSet presAssocID="{D8743A7C-AA29-4BA9-AA05-8C0DE8B78141}" presName="Name23" presStyleLbl="parChTrans1D4" presStyleIdx="3" presStyleCnt="10"/>
      <dgm:spPr/>
    </dgm:pt>
    <dgm:pt modelId="{07C4DBC3-CB23-4DAC-AA06-5A2FE4466C01}" type="pres">
      <dgm:prSet presAssocID="{2C5C5426-EA86-476F-9C12-A659981F74FA}" presName="hierRoot4" presStyleCnt="0"/>
      <dgm:spPr/>
    </dgm:pt>
    <dgm:pt modelId="{B2F766E4-FF90-4430-BEB7-73D9B50C8A56}" type="pres">
      <dgm:prSet presAssocID="{2C5C5426-EA86-476F-9C12-A659981F74FA}" presName="composite4" presStyleCnt="0"/>
      <dgm:spPr/>
    </dgm:pt>
    <dgm:pt modelId="{941FBCB4-3A05-4A11-BE46-0413D99D8E97}" type="pres">
      <dgm:prSet presAssocID="{2C5C5426-EA86-476F-9C12-A659981F74FA}" presName="background4" presStyleLbl="node4" presStyleIdx="3" presStyleCnt="10"/>
      <dgm:spPr>
        <a:solidFill>
          <a:schemeClr val="accent6">
            <a:lumMod val="75000"/>
          </a:schemeClr>
        </a:solidFill>
      </dgm:spPr>
    </dgm:pt>
    <dgm:pt modelId="{14A7AADE-FB37-49DC-ACF5-7DCA6D51F495}" type="pres">
      <dgm:prSet presAssocID="{2C5C5426-EA86-476F-9C12-A659981F74FA}" presName="text4" presStyleLbl="fgAcc4" presStyleIdx="3" presStyleCnt="10">
        <dgm:presLayoutVars>
          <dgm:chPref val="3"/>
        </dgm:presLayoutVars>
      </dgm:prSet>
      <dgm:spPr/>
    </dgm:pt>
    <dgm:pt modelId="{96BA8738-617F-4A12-9A67-43BCFB9A0023}" type="pres">
      <dgm:prSet presAssocID="{2C5C5426-EA86-476F-9C12-A659981F74FA}" presName="hierChild5" presStyleCnt="0"/>
      <dgm:spPr/>
    </dgm:pt>
    <dgm:pt modelId="{F237234C-1B35-4700-A943-877EA7677C80}" type="pres">
      <dgm:prSet presAssocID="{2E850584-4E3A-4A0A-BA4D-5AF311C6C480}" presName="Name17" presStyleLbl="parChTrans1D3" presStyleIdx="3" presStyleCnt="15"/>
      <dgm:spPr/>
    </dgm:pt>
    <dgm:pt modelId="{ABEEA65E-0A42-4E57-BEC1-3F7AEBF31B12}" type="pres">
      <dgm:prSet presAssocID="{810152A9-4535-442B-AF87-E8C4C6D5C054}" presName="hierRoot3" presStyleCnt="0"/>
      <dgm:spPr/>
    </dgm:pt>
    <dgm:pt modelId="{5105177E-5B2F-406C-9BB4-A35A5C9AAE54}" type="pres">
      <dgm:prSet presAssocID="{810152A9-4535-442B-AF87-E8C4C6D5C054}" presName="composite3" presStyleCnt="0"/>
      <dgm:spPr/>
    </dgm:pt>
    <dgm:pt modelId="{F238EBC4-394C-4843-B6B8-69258BDABF80}" type="pres">
      <dgm:prSet presAssocID="{810152A9-4535-442B-AF87-E8C4C6D5C054}" presName="background3" presStyleLbl="node3" presStyleIdx="3" presStyleCnt="15"/>
      <dgm:spPr>
        <a:solidFill>
          <a:schemeClr val="accent6">
            <a:lumMod val="75000"/>
          </a:schemeClr>
        </a:solidFill>
      </dgm:spPr>
    </dgm:pt>
    <dgm:pt modelId="{518E41E8-B95E-44D2-A18E-470179D8C8C4}" type="pres">
      <dgm:prSet presAssocID="{810152A9-4535-442B-AF87-E8C4C6D5C054}" presName="text3" presStyleLbl="fgAcc3" presStyleIdx="3" presStyleCnt="15">
        <dgm:presLayoutVars>
          <dgm:chPref val="3"/>
        </dgm:presLayoutVars>
      </dgm:prSet>
      <dgm:spPr/>
    </dgm:pt>
    <dgm:pt modelId="{7ABEFC7B-17FC-402A-B92A-31058B1C263C}" type="pres">
      <dgm:prSet presAssocID="{810152A9-4535-442B-AF87-E8C4C6D5C054}" presName="hierChild4" presStyleCnt="0"/>
      <dgm:spPr/>
    </dgm:pt>
    <dgm:pt modelId="{E552269C-0CE2-44EF-8189-F82E899B3F71}" type="pres">
      <dgm:prSet presAssocID="{41E74E3D-B33C-4819-B132-74BFF37889CA}" presName="Name17" presStyleLbl="parChTrans1D3" presStyleIdx="4" presStyleCnt="15"/>
      <dgm:spPr/>
    </dgm:pt>
    <dgm:pt modelId="{0C355239-9162-4239-A89B-3CA43D32DEF7}" type="pres">
      <dgm:prSet presAssocID="{A59FA9BE-393C-4204-8BB9-003F62B8612F}" presName="hierRoot3" presStyleCnt="0"/>
      <dgm:spPr/>
    </dgm:pt>
    <dgm:pt modelId="{36386891-1CEA-415F-8860-A07C3F062264}" type="pres">
      <dgm:prSet presAssocID="{A59FA9BE-393C-4204-8BB9-003F62B8612F}" presName="composite3" presStyleCnt="0"/>
      <dgm:spPr/>
    </dgm:pt>
    <dgm:pt modelId="{BB203706-5DB4-40E9-A1EB-A99C35C4DC0E}" type="pres">
      <dgm:prSet presAssocID="{A59FA9BE-393C-4204-8BB9-003F62B8612F}" presName="background3" presStyleLbl="node3" presStyleIdx="4" presStyleCnt="15"/>
      <dgm:spPr>
        <a:solidFill>
          <a:schemeClr val="accent6">
            <a:lumMod val="75000"/>
          </a:schemeClr>
        </a:solidFill>
      </dgm:spPr>
    </dgm:pt>
    <dgm:pt modelId="{AD185394-2238-4478-8B4B-9A886EA95954}" type="pres">
      <dgm:prSet presAssocID="{A59FA9BE-393C-4204-8BB9-003F62B8612F}" presName="text3" presStyleLbl="fgAcc3" presStyleIdx="4" presStyleCnt="15">
        <dgm:presLayoutVars>
          <dgm:chPref val="3"/>
        </dgm:presLayoutVars>
      </dgm:prSet>
      <dgm:spPr/>
    </dgm:pt>
    <dgm:pt modelId="{2D3FAFF2-3DA5-490C-9C47-EDCB64177C7F}" type="pres">
      <dgm:prSet presAssocID="{A59FA9BE-393C-4204-8BB9-003F62B8612F}" presName="hierChild4" presStyleCnt="0"/>
      <dgm:spPr/>
    </dgm:pt>
    <dgm:pt modelId="{55EDB02A-86F0-4789-9139-DC21506FE294}" type="pres">
      <dgm:prSet presAssocID="{6BD15DBC-EAEE-4F9B-A2E5-087813994A09}" presName="Name17" presStyleLbl="parChTrans1D3" presStyleIdx="5" presStyleCnt="15"/>
      <dgm:spPr/>
    </dgm:pt>
    <dgm:pt modelId="{572E16FB-AB12-4002-A802-76961F971568}" type="pres">
      <dgm:prSet presAssocID="{5ECF7444-E8E8-4637-906A-F7607D530E53}" presName="hierRoot3" presStyleCnt="0"/>
      <dgm:spPr/>
    </dgm:pt>
    <dgm:pt modelId="{DD85D5F9-81BD-447C-BBD5-23812DA43C16}" type="pres">
      <dgm:prSet presAssocID="{5ECF7444-E8E8-4637-906A-F7607D530E53}" presName="composite3" presStyleCnt="0"/>
      <dgm:spPr/>
    </dgm:pt>
    <dgm:pt modelId="{BC662EAF-E3AB-43E0-AB07-D2572B6C1976}" type="pres">
      <dgm:prSet presAssocID="{5ECF7444-E8E8-4637-906A-F7607D530E53}" presName="background3" presStyleLbl="node3" presStyleIdx="5" presStyleCnt="15"/>
      <dgm:spPr>
        <a:solidFill>
          <a:schemeClr val="accent6">
            <a:lumMod val="75000"/>
          </a:schemeClr>
        </a:solidFill>
      </dgm:spPr>
    </dgm:pt>
    <dgm:pt modelId="{C94D0D41-15B3-4A0A-B691-7368586EE4FB}" type="pres">
      <dgm:prSet presAssocID="{5ECF7444-E8E8-4637-906A-F7607D530E53}" presName="text3" presStyleLbl="fgAcc3" presStyleIdx="5" presStyleCnt="15">
        <dgm:presLayoutVars>
          <dgm:chPref val="3"/>
        </dgm:presLayoutVars>
      </dgm:prSet>
      <dgm:spPr/>
    </dgm:pt>
    <dgm:pt modelId="{85B28603-007C-4494-AB97-2A8EE59E4123}" type="pres">
      <dgm:prSet presAssocID="{5ECF7444-E8E8-4637-906A-F7607D530E53}" presName="hierChild4" presStyleCnt="0"/>
      <dgm:spPr/>
    </dgm:pt>
    <dgm:pt modelId="{45D4FFEC-6C0F-47D2-AF47-01431DA1B28D}" type="pres">
      <dgm:prSet presAssocID="{ABC88170-2499-43B0-9B2E-D19CB000297E}" presName="Name17" presStyleLbl="parChTrans1D3" presStyleIdx="6" presStyleCnt="15"/>
      <dgm:spPr/>
    </dgm:pt>
    <dgm:pt modelId="{FB4F6F24-4557-40A4-B3D8-99E95123AD9C}" type="pres">
      <dgm:prSet presAssocID="{16201D62-DB25-436B-9451-064443CC97B0}" presName="hierRoot3" presStyleCnt="0"/>
      <dgm:spPr/>
    </dgm:pt>
    <dgm:pt modelId="{C0CA92B3-26E8-48DF-82B1-F401705C197E}" type="pres">
      <dgm:prSet presAssocID="{16201D62-DB25-436B-9451-064443CC97B0}" presName="composite3" presStyleCnt="0"/>
      <dgm:spPr/>
    </dgm:pt>
    <dgm:pt modelId="{489B3B9D-BA11-4C4F-ABAC-014B618A4DBF}" type="pres">
      <dgm:prSet presAssocID="{16201D62-DB25-436B-9451-064443CC97B0}" presName="background3" presStyleLbl="node3" presStyleIdx="6" presStyleCnt="15"/>
      <dgm:spPr>
        <a:solidFill>
          <a:schemeClr val="accent6">
            <a:lumMod val="75000"/>
          </a:schemeClr>
        </a:solidFill>
      </dgm:spPr>
    </dgm:pt>
    <dgm:pt modelId="{E26BA92C-B3D0-4C32-B320-D0889389E8FE}" type="pres">
      <dgm:prSet presAssocID="{16201D62-DB25-436B-9451-064443CC97B0}" presName="text3" presStyleLbl="fgAcc3" presStyleIdx="6" presStyleCnt="15">
        <dgm:presLayoutVars>
          <dgm:chPref val="3"/>
        </dgm:presLayoutVars>
      </dgm:prSet>
      <dgm:spPr/>
    </dgm:pt>
    <dgm:pt modelId="{F9848B81-7F76-429D-96AF-696EFE4941C7}" type="pres">
      <dgm:prSet presAssocID="{16201D62-DB25-436B-9451-064443CC97B0}" presName="hierChild4" presStyleCnt="0"/>
      <dgm:spPr/>
    </dgm:pt>
    <dgm:pt modelId="{0B48CA59-4793-4B70-90FB-6418EACE4BD4}" type="pres">
      <dgm:prSet presAssocID="{F295E8B2-7EEC-4888-A50D-0C7ED56316BD}" presName="Name23" presStyleLbl="parChTrans1D4" presStyleIdx="4" presStyleCnt="10"/>
      <dgm:spPr/>
    </dgm:pt>
    <dgm:pt modelId="{ED842273-1B11-405E-B4C9-086B1D38E2CA}" type="pres">
      <dgm:prSet presAssocID="{29CB0887-DA60-49DF-B145-9A6B683BED9C}" presName="hierRoot4" presStyleCnt="0"/>
      <dgm:spPr/>
    </dgm:pt>
    <dgm:pt modelId="{6A1A3744-CD26-4E87-8D2D-85F9657F318A}" type="pres">
      <dgm:prSet presAssocID="{29CB0887-DA60-49DF-B145-9A6B683BED9C}" presName="composite4" presStyleCnt="0"/>
      <dgm:spPr/>
    </dgm:pt>
    <dgm:pt modelId="{81C47FAE-A03B-40F0-82E2-F1F534DF1545}" type="pres">
      <dgm:prSet presAssocID="{29CB0887-DA60-49DF-B145-9A6B683BED9C}" presName="background4" presStyleLbl="node4" presStyleIdx="4" presStyleCnt="10"/>
      <dgm:spPr/>
    </dgm:pt>
    <dgm:pt modelId="{94F99E0E-58EF-4E80-8938-115F6FEF1099}" type="pres">
      <dgm:prSet presAssocID="{29CB0887-DA60-49DF-B145-9A6B683BED9C}" presName="text4" presStyleLbl="fgAcc4" presStyleIdx="4" presStyleCnt="10">
        <dgm:presLayoutVars>
          <dgm:chPref val="3"/>
        </dgm:presLayoutVars>
      </dgm:prSet>
      <dgm:spPr/>
    </dgm:pt>
    <dgm:pt modelId="{6DD8F29F-5081-43FC-AB52-4A437BAA6992}" type="pres">
      <dgm:prSet presAssocID="{29CB0887-DA60-49DF-B145-9A6B683BED9C}" presName="hierChild5" presStyleCnt="0"/>
      <dgm:spPr/>
    </dgm:pt>
    <dgm:pt modelId="{B4AC73C0-D022-44BD-A24F-26D8F504F67F}" type="pres">
      <dgm:prSet presAssocID="{1B17D97F-48A9-4D1F-BA13-21F87E48D63D}" presName="Name17" presStyleLbl="parChTrans1D3" presStyleIdx="7" presStyleCnt="15"/>
      <dgm:spPr/>
    </dgm:pt>
    <dgm:pt modelId="{430FBF3F-81BD-4164-9E8A-29982CA9D166}" type="pres">
      <dgm:prSet presAssocID="{6CAA99DC-64FB-44C5-B70E-9C0BCE6C0F69}" presName="hierRoot3" presStyleCnt="0"/>
      <dgm:spPr/>
    </dgm:pt>
    <dgm:pt modelId="{636F3478-613A-4523-9789-5986EB3B1969}" type="pres">
      <dgm:prSet presAssocID="{6CAA99DC-64FB-44C5-B70E-9C0BCE6C0F69}" presName="composite3" presStyleCnt="0"/>
      <dgm:spPr/>
    </dgm:pt>
    <dgm:pt modelId="{ECD1339D-19A8-48A8-B277-437A0F67DDEA}" type="pres">
      <dgm:prSet presAssocID="{6CAA99DC-64FB-44C5-B70E-9C0BCE6C0F69}" presName="background3" presStyleLbl="node3" presStyleIdx="7" presStyleCnt="15"/>
      <dgm:spPr>
        <a:xfrm>
          <a:off x="5473066" y="2230893"/>
          <a:ext cx="596123" cy="378538"/>
        </a:xfrm>
        <a:prstGeom prst="roundRect">
          <a:avLst>
            <a:gd name="adj" fmla="val 10000"/>
          </a:avLst>
        </a:prstGeom>
        <a:solidFill>
          <a:srgbClr val="7F7F7F"/>
        </a:solidFill>
        <a:ln w="12700" cap="flat" cmpd="sng" algn="ctr">
          <a:solidFill>
            <a:prstClr val="white">
              <a:hueOff val="0"/>
              <a:satOff val="0"/>
              <a:lumOff val="0"/>
              <a:alphaOff val="0"/>
            </a:prstClr>
          </a:solidFill>
          <a:prstDash val="solid"/>
          <a:miter lim="800000"/>
        </a:ln>
        <a:effectLst/>
      </dgm:spPr>
    </dgm:pt>
    <dgm:pt modelId="{F2F17B2A-8D2B-4961-BF76-3812E80D6226}" type="pres">
      <dgm:prSet presAssocID="{6CAA99DC-64FB-44C5-B70E-9C0BCE6C0F69}" presName="text3" presStyleLbl="fgAcc3" presStyleIdx="7" presStyleCnt="15">
        <dgm:presLayoutVars>
          <dgm:chPref val="3"/>
        </dgm:presLayoutVars>
      </dgm:prSet>
      <dgm:spPr/>
    </dgm:pt>
    <dgm:pt modelId="{736094AA-E117-49B2-B74E-14EF74406187}" type="pres">
      <dgm:prSet presAssocID="{6CAA99DC-64FB-44C5-B70E-9C0BCE6C0F69}" presName="hierChild4" presStyleCnt="0"/>
      <dgm:spPr/>
    </dgm:pt>
    <dgm:pt modelId="{7AA48D66-3FA4-475F-A6B1-C6A84583D67F}" type="pres">
      <dgm:prSet presAssocID="{465F319E-AAD4-4982-901A-465E4093E614}" presName="Name17" presStyleLbl="parChTrans1D3" presStyleIdx="8" presStyleCnt="15"/>
      <dgm:spPr/>
    </dgm:pt>
    <dgm:pt modelId="{31923EBC-CD58-47A9-84E5-A04C6E7A2218}" type="pres">
      <dgm:prSet presAssocID="{7BFDA8C8-936B-4222-ABDA-9A25738DDC10}" presName="hierRoot3" presStyleCnt="0"/>
      <dgm:spPr/>
    </dgm:pt>
    <dgm:pt modelId="{F78A7333-2413-48BB-8560-6A749F287264}" type="pres">
      <dgm:prSet presAssocID="{7BFDA8C8-936B-4222-ABDA-9A25738DDC10}" presName="composite3" presStyleCnt="0"/>
      <dgm:spPr/>
    </dgm:pt>
    <dgm:pt modelId="{B3ECE150-DF23-4A56-9D4B-8258487FFFC9}" type="pres">
      <dgm:prSet presAssocID="{7BFDA8C8-936B-4222-ABDA-9A25738DDC10}" presName="background3" presStyleLbl="node3" presStyleIdx="8" presStyleCnt="15"/>
      <dgm:spPr>
        <a:xfrm>
          <a:off x="5800299" y="2227361"/>
          <a:ext cx="557999" cy="354329"/>
        </a:xfrm>
        <a:prstGeom prst="roundRect">
          <a:avLst>
            <a:gd name="adj" fmla="val 10000"/>
          </a:avLst>
        </a:prstGeom>
        <a:solidFill>
          <a:srgbClr val="7F7F7F"/>
        </a:solidFill>
        <a:ln w="12700" cap="flat" cmpd="sng" algn="ctr">
          <a:solidFill>
            <a:prstClr val="white">
              <a:hueOff val="0"/>
              <a:satOff val="0"/>
              <a:lumOff val="0"/>
              <a:alphaOff val="0"/>
            </a:prstClr>
          </a:solidFill>
          <a:prstDash val="solid"/>
          <a:miter lim="800000"/>
        </a:ln>
        <a:effectLst/>
      </dgm:spPr>
    </dgm:pt>
    <dgm:pt modelId="{EC93281E-F372-4770-91D7-8F4F478F7C1A}" type="pres">
      <dgm:prSet presAssocID="{7BFDA8C8-936B-4222-ABDA-9A25738DDC10}" presName="text3" presStyleLbl="fgAcc3" presStyleIdx="8" presStyleCnt="15">
        <dgm:presLayoutVars>
          <dgm:chPref val="3"/>
        </dgm:presLayoutVars>
      </dgm:prSet>
      <dgm:spPr/>
    </dgm:pt>
    <dgm:pt modelId="{DE0DACC1-ADF1-4DA1-8C7C-AFEDAA65329B}" type="pres">
      <dgm:prSet presAssocID="{7BFDA8C8-936B-4222-ABDA-9A25738DDC10}" presName="hierChild4" presStyleCnt="0"/>
      <dgm:spPr/>
    </dgm:pt>
    <dgm:pt modelId="{BA6D904B-9F84-4A29-9F13-76059D5D06CB}" type="pres">
      <dgm:prSet presAssocID="{2EB870B1-50D0-4411-A3BF-29F62E04A0C9}" presName="Name17" presStyleLbl="parChTrans1D3" presStyleIdx="9" presStyleCnt="15"/>
      <dgm:spPr/>
    </dgm:pt>
    <dgm:pt modelId="{3597117C-6F5E-49A7-9805-8794F10A2FD4}" type="pres">
      <dgm:prSet presAssocID="{111086AE-3F72-44BE-8D33-27C5DB79BAFE}" presName="hierRoot3" presStyleCnt="0"/>
      <dgm:spPr/>
    </dgm:pt>
    <dgm:pt modelId="{BA7F5A99-CCDD-46BF-B2B9-ACD17054A757}" type="pres">
      <dgm:prSet presAssocID="{111086AE-3F72-44BE-8D33-27C5DB79BAFE}" presName="composite3" presStyleCnt="0"/>
      <dgm:spPr/>
    </dgm:pt>
    <dgm:pt modelId="{679850A0-13D6-4014-BECE-2E512FB2E35F}" type="pres">
      <dgm:prSet presAssocID="{111086AE-3F72-44BE-8D33-27C5DB79BAFE}" presName="background3" presStyleLbl="node3" presStyleIdx="9" presStyleCnt="15"/>
      <dgm:spPr>
        <a:solidFill>
          <a:srgbClr val="7F7F7F"/>
        </a:solidFill>
      </dgm:spPr>
    </dgm:pt>
    <dgm:pt modelId="{04200602-6F0F-44D7-B926-F093541EB46F}" type="pres">
      <dgm:prSet presAssocID="{111086AE-3F72-44BE-8D33-27C5DB79BAFE}" presName="text3" presStyleLbl="fgAcc3" presStyleIdx="9" presStyleCnt="15">
        <dgm:presLayoutVars>
          <dgm:chPref val="3"/>
        </dgm:presLayoutVars>
      </dgm:prSet>
      <dgm:spPr/>
    </dgm:pt>
    <dgm:pt modelId="{2349CC4C-C7DF-4578-B845-95439E3A65F2}" type="pres">
      <dgm:prSet presAssocID="{111086AE-3F72-44BE-8D33-27C5DB79BAFE}" presName="hierChild4" presStyleCnt="0"/>
      <dgm:spPr/>
    </dgm:pt>
    <dgm:pt modelId="{63E6CA67-B93F-4EC9-A14C-7EB8394AC294}" type="pres">
      <dgm:prSet presAssocID="{922378CE-ADE1-4A45-98C4-D475BFB8E055}" presName="Name23" presStyleLbl="parChTrans1D4" presStyleIdx="5" presStyleCnt="10"/>
      <dgm:spPr/>
    </dgm:pt>
    <dgm:pt modelId="{C9850E99-F5AB-44B7-B94F-EFA007047425}" type="pres">
      <dgm:prSet presAssocID="{2D1900A3-A1BA-4F7C-8C0F-E6EA21281F4D}" presName="hierRoot4" presStyleCnt="0"/>
      <dgm:spPr/>
    </dgm:pt>
    <dgm:pt modelId="{CC2D5D58-B52A-4DA8-A6F2-E9932BEB529B}" type="pres">
      <dgm:prSet presAssocID="{2D1900A3-A1BA-4F7C-8C0F-E6EA21281F4D}" presName="composite4" presStyleCnt="0"/>
      <dgm:spPr/>
    </dgm:pt>
    <dgm:pt modelId="{6A0CAC75-B928-41F0-AB45-22E2761A7A9C}" type="pres">
      <dgm:prSet presAssocID="{2D1900A3-A1BA-4F7C-8C0F-E6EA21281F4D}" presName="background4" presStyleLbl="node4" presStyleIdx="5" presStyleCnt="10"/>
      <dgm:spPr/>
    </dgm:pt>
    <dgm:pt modelId="{3170F147-8515-4656-8CA0-AF82A877ABB4}" type="pres">
      <dgm:prSet presAssocID="{2D1900A3-A1BA-4F7C-8C0F-E6EA21281F4D}" presName="text4" presStyleLbl="fgAcc4" presStyleIdx="5" presStyleCnt="10">
        <dgm:presLayoutVars>
          <dgm:chPref val="3"/>
        </dgm:presLayoutVars>
      </dgm:prSet>
      <dgm:spPr/>
    </dgm:pt>
    <dgm:pt modelId="{DBC799A5-00E8-4D2C-B9A9-41F2FEFBC6FF}" type="pres">
      <dgm:prSet presAssocID="{2D1900A3-A1BA-4F7C-8C0F-E6EA21281F4D}" presName="hierChild5" presStyleCnt="0"/>
      <dgm:spPr/>
    </dgm:pt>
    <dgm:pt modelId="{D00FF58D-85D9-405B-BF1A-C9BE33EBEE95}" type="pres">
      <dgm:prSet presAssocID="{BCEACF7F-C284-425A-9DAB-0F1AAF71230F}" presName="Name17" presStyleLbl="parChTrans1D3" presStyleIdx="10" presStyleCnt="15"/>
      <dgm:spPr/>
    </dgm:pt>
    <dgm:pt modelId="{0811398E-09C3-4B17-AB66-E0885CC02FF5}" type="pres">
      <dgm:prSet presAssocID="{E149F498-DA9D-4C18-A0F0-1CE842046E2C}" presName="hierRoot3" presStyleCnt="0"/>
      <dgm:spPr/>
    </dgm:pt>
    <dgm:pt modelId="{3C942B62-E367-4944-B144-0A6C9FDFED72}" type="pres">
      <dgm:prSet presAssocID="{E149F498-DA9D-4C18-A0F0-1CE842046E2C}" presName="composite3" presStyleCnt="0"/>
      <dgm:spPr/>
    </dgm:pt>
    <dgm:pt modelId="{C1660665-3CA7-4758-AC57-137640515F40}" type="pres">
      <dgm:prSet presAssocID="{E149F498-DA9D-4C18-A0F0-1CE842046E2C}" presName="background3" presStyleLbl="node3" presStyleIdx="10" presStyleCnt="15"/>
      <dgm:spPr>
        <a:solidFill>
          <a:srgbClr val="7F7F7F"/>
        </a:solidFill>
      </dgm:spPr>
    </dgm:pt>
    <dgm:pt modelId="{8EF71F02-6B1A-46A4-8882-84F813E6648D}" type="pres">
      <dgm:prSet presAssocID="{E149F498-DA9D-4C18-A0F0-1CE842046E2C}" presName="text3" presStyleLbl="fgAcc3" presStyleIdx="10" presStyleCnt="15">
        <dgm:presLayoutVars>
          <dgm:chPref val="3"/>
        </dgm:presLayoutVars>
      </dgm:prSet>
      <dgm:spPr/>
    </dgm:pt>
    <dgm:pt modelId="{7D0334C9-963F-4C11-8DD1-2C3B320984E5}" type="pres">
      <dgm:prSet presAssocID="{E149F498-DA9D-4C18-A0F0-1CE842046E2C}" presName="hierChild4" presStyleCnt="0"/>
      <dgm:spPr/>
    </dgm:pt>
    <dgm:pt modelId="{3B6F8A80-0D75-40B5-AD89-67C7C4DDD51D}" type="pres">
      <dgm:prSet presAssocID="{11528E28-159A-4F71-9576-2162D8C711B5}" presName="Name23" presStyleLbl="parChTrans1D4" presStyleIdx="6" presStyleCnt="10"/>
      <dgm:spPr/>
    </dgm:pt>
    <dgm:pt modelId="{EBFEE709-F526-4986-A58E-D9ABACC4C635}" type="pres">
      <dgm:prSet presAssocID="{72BC0E39-E140-4834-9B55-009BC8674871}" presName="hierRoot4" presStyleCnt="0"/>
      <dgm:spPr/>
    </dgm:pt>
    <dgm:pt modelId="{931D51AE-A642-4E1F-9938-59A321AFE62E}" type="pres">
      <dgm:prSet presAssocID="{72BC0E39-E140-4834-9B55-009BC8674871}" presName="composite4" presStyleCnt="0"/>
      <dgm:spPr/>
    </dgm:pt>
    <dgm:pt modelId="{008B0CAD-8E88-4A18-9216-C20D880AD796}" type="pres">
      <dgm:prSet presAssocID="{72BC0E39-E140-4834-9B55-009BC8674871}" presName="background4" presStyleLbl="node4" presStyleIdx="6" presStyleCnt="10"/>
      <dgm:spPr/>
    </dgm:pt>
    <dgm:pt modelId="{1A69BF6E-9B91-41E7-95D1-CEC08815503B}" type="pres">
      <dgm:prSet presAssocID="{72BC0E39-E140-4834-9B55-009BC8674871}" presName="text4" presStyleLbl="fgAcc4" presStyleIdx="6" presStyleCnt="10">
        <dgm:presLayoutVars>
          <dgm:chPref val="3"/>
        </dgm:presLayoutVars>
      </dgm:prSet>
      <dgm:spPr/>
    </dgm:pt>
    <dgm:pt modelId="{87071B5F-8B04-4665-9D14-F4DA8D88A890}" type="pres">
      <dgm:prSet presAssocID="{72BC0E39-E140-4834-9B55-009BC8674871}" presName="hierChild5" presStyleCnt="0"/>
      <dgm:spPr/>
    </dgm:pt>
    <dgm:pt modelId="{DB558A19-4F1A-4B66-8C77-F09A06448009}" type="pres">
      <dgm:prSet presAssocID="{61C9265C-9570-437B-A36A-EE705D0908A4}" presName="Name17" presStyleLbl="parChTrans1D3" presStyleIdx="11" presStyleCnt="15"/>
      <dgm:spPr/>
    </dgm:pt>
    <dgm:pt modelId="{D4B60734-B285-401F-9CFF-5A856049AF1A}" type="pres">
      <dgm:prSet presAssocID="{5B15A2EC-41D9-4F0A-A507-FCF197622069}" presName="hierRoot3" presStyleCnt="0"/>
      <dgm:spPr/>
    </dgm:pt>
    <dgm:pt modelId="{A809C51E-0776-47FD-8129-23A9BABC2345}" type="pres">
      <dgm:prSet presAssocID="{5B15A2EC-41D9-4F0A-A507-FCF197622069}" presName="composite3" presStyleCnt="0"/>
      <dgm:spPr/>
    </dgm:pt>
    <dgm:pt modelId="{FAAB907A-B7BB-4EA5-922C-B5E20437153F}" type="pres">
      <dgm:prSet presAssocID="{5B15A2EC-41D9-4F0A-A507-FCF197622069}" presName="background3" presStyleLbl="node3" presStyleIdx="11" presStyleCnt="15"/>
      <dgm:spPr>
        <a:solidFill>
          <a:srgbClr val="7F7F7F"/>
        </a:solidFill>
      </dgm:spPr>
    </dgm:pt>
    <dgm:pt modelId="{63406EC2-32F6-4E61-A67C-AB224EF5FEB5}" type="pres">
      <dgm:prSet presAssocID="{5B15A2EC-41D9-4F0A-A507-FCF197622069}" presName="text3" presStyleLbl="fgAcc3" presStyleIdx="11" presStyleCnt="15">
        <dgm:presLayoutVars>
          <dgm:chPref val="3"/>
        </dgm:presLayoutVars>
      </dgm:prSet>
      <dgm:spPr/>
    </dgm:pt>
    <dgm:pt modelId="{15A728D1-1234-4372-B294-041605D25282}" type="pres">
      <dgm:prSet presAssocID="{5B15A2EC-41D9-4F0A-A507-FCF197622069}" presName="hierChild4" presStyleCnt="0"/>
      <dgm:spPr/>
    </dgm:pt>
    <dgm:pt modelId="{B0D1EEB4-4214-4C11-AD83-82FB7D9172EC}" type="pres">
      <dgm:prSet presAssocID="{DF95EF15-2BB9-485E-9333-4904DDB452EF}" presName="Name23" presStyleLbl="parChTrans1D4" presStyleIdx="7" presStyleCnt="10"/>
      <dgm:spPr/>
    </dgm:pt>
    <dgm:pt modelId="{D42FC7BE-4C59-46BE-A7B3-E307FEB8D890}" type="pres">
      <dgm:prSet presAssocID="{2E26B509-4373-4D46-ABC7-5D688E7B0355}" presName="hierRoot4" presStyleCnt="0"/>
      <dgm:spPr/>
    </dgm:pt>
    <dgm:pt modelId="{F170F9BA-C0E3-4DD9-897F-E7695AEC6262}" type="pres">
      <dgm:prSet presAssocID="{2E26B509-4373-4D46-ABC7-5D688E7B0355}" presName="composite4" presStyleCnt="0"/>
      <dgm:spPr/>
    </dgm:pt>
    <dgm:pt modelId="{909D8F10-5D7E-4F6C-84F1-3913FDE4F186}" type="pres">
      <dgm:prSet presAssocID="{2E26B509-4373-4D46-ABC7-5D688E7B0355}" presName="background4" presStyleLbl="node4" presStyleIdx="7" presStyleCnt="10"/>
      <dgm:spPr/>
    </dgm:pt>
    <dgm:pt modelId="{B0BF4E8A-8E75-4808-A31F-3A3FC9C00CF2}" type="pres">
      <dgm:prSet presAssocID="{2E26B509-4373-4D46-ABC7-5D688E7B0355}" presName="text4" presStyleLbl="fgAcc4" presStyleIdx="7" presStyleCnt="10">
        <dgm:presLayoutVars>
          <dgm:chPref val="3"/>
        </dgm:presLayoutVars>
      </dgm:prSet>
      <dgm:spPr/>
    </dgm:pt>
    <dgm:pt modelId="{BB8CA5C9-5B05-4C76-A985-81788F76D64A}" type="pres">
      <dgm:prSet presAssocID="{2E26B509-4373-4D46-ABC7-5D688E7B0355}" presName="hierChild5" presStyleCnt="0"/>
      <dgm:spPr/>
    </dgm:pt>
    <dgm:pt modelId="{574BC818-6F34-44B8-9356-889A684C9848}" type="pres">
      <dgm:prSet presAssocID="{29183BD8-252A-425A-8AAF-83C122DFA16B}" presName="Name17" presStyleLbl="parChTrans1D3" presStyleIdx="12" presStyleCnt="15"/>
      <dgm:spPr/>
    </dgm:pt>
    <dgm:pt modelId="{6E354E14-BFF9-432D-B1E1-2A45E5A77D2F}" type="pres">
      <dgm:prSet presAssocID="{57F0E6B6-895E-4578-978A-C4DABF2349E9}" presName="hierRoot3" presStyleCnt="0"/>
      <dgm:spPr/>
    </dgm:pt>
    <dgm:pt modelId="{A627E21E-7C13-4A6A-8365-F3D48568FF5B}" type="pres">
      <dgm:prSet presAssocID="{57F0E6B6-895E-4578-978A-C4DABF2349E9}" presName="composite3" presStyleCnt="0"/>
      <dgm:spPr/>
    </dgm:pt>
    <dgm:pt modelId="{873D86B3-8262-4E7C-B633-AB260AB32A3E}" type="pres">
      <dgm:prSet presAssocID="{57F0E6B6-895E-4578-978A-C4DABF2349E9}" presName="background3" presStyleLbl="node3" presStyleIdx="12" presStyleCnt="15"/>
      <dgm:spPr>
        <a:solidFill>
          <a:srgbClr val="7F7F7F"/>
        </a:solidFill>
      </dgm:spPr>
    </dgm:pt>
    <dgm:pt modelId="{53A0A3BD-20A4-44F3-AE1D-1E8620F3319F}" type="pres">
      <dgm:prSet presAssocID="{57F0E6B6-895E-4578-978A-C4DABF2349E9}" presName="text3" presStyleLbl="fgAcc3" presStyleIdx="12" presStyleCnt="15">
        <dgm:presLayoutVars>
          <dgm:chPref val="3"/>
        </dgm:presLayoutVars>
      </dgm:prSet>
      <dgm:spPr/>
    </dgm:pt>
    <dgm:pt modelId="{48E52F6F-2E98-4484-9357-B4693FF878D0}" type="pres">
      <dgm:prSet presAssocID="{57F0E6B6-895E-4578-978A-C4DABF2349E9}" presName="hierChild4" presStyleCnt="0"/>
      <dgm:spPr/>
    </dgm:pt>
    <dgm:pt modelId="{0BC7DAE1-F6E2-483B-B8DC-2CE552C38E2C}" type="pres">
      <dgm:prSet presAssocID="{1FECB32C-262B-4924-81EA-7739E0E6631A}" presName="Name23" presStyleLbl="parChTrans1D4" presStyleIdx="8" presStyleCnt="10"/>
      <dgm:spPr/>
    </dgm:pt>
    <dgm:pt modelId="{539DF720-31B3-4DDB-B6A5-D561A0315BF2}" type="pres">
      <dgm:prSet presAssocID="{8BBEA735-5A10-46F0-B6DF-FC7EC9307161}" presName="hierRoot4" presStyleCnt="0"/>
      <dgm:spPr/>
    </dgm:pt>
    <dgm:pt modelId="{51BD81AC-D29C-4AD7-93C4-449548A592FB}" type="pres">
      <dgm:prSet presAssocID="{8BBEA735-5A10-46F0-B6DF-FC7EC9307161}" presName="composite4" presStyleCnt="0"/>
      <dgm:spPr/>
    </dgm:pt>
    <dgm:pt modelId="{530FE86A-ADCD-4526-A3B1-635480B13F30}" type="pres">
      <dgm:prSet presAssocID="{8BBEA735-5A10-46F0-B6DF-FC7EC9307161}" presName="background4" presStyleLbl="node4" presStyleIdx="8" presStyleCnt="10"/>
      <dgm:spPr/>
    </dgm:pt>
    <dgm:pt modelId="{F1F26A96-AF5D-4B23-ABAC-F6E04EB1B368}" type="pres">
      <dgm:prSet presAssocID="{8BBEA735-5A10-46F0-B6DF-FC7EC9307161}" presName="text4" presStyleLbl="fgAcc4" presStyleIdx="8" presStyleCnt="10">
        <dgm:presLayoutVars>
          <dgm:chPref val="3"/>
        </dgm:presLayoutVars>
      </dgm:prSet>
      <dgm:spPr/>
    </dgm:pt>
    <dgm:pt modelId="{A03BFA3F-5EFE-4379-85D5-A66571F2638C}" type="pres">
      <dgm:prSet presAssocID="{8BBEA735-5A10-46F0-B6DF-FC7EC9307161}" presName="hierChild5" presStyleCnt="0"/>
      <dgm:spPr/>
    </dgm:pt>
    <dgm:pt modelId="{E2ADAD6A-3269-414D-86C3-D0B8A03D1838}" type="pres">
      <dgm:prSet presAssocID="{C492C947-BAAF-4E2A-9933-9545F09E595C}" presName="Name17" presStyleLbl="parChTrans1D3" presStyleIdx="13" presStyleCnt="15"/>
      <dgm:spPr/>
    </dgm:pt>
    <dgm:pt modelId="{6B25F85A-126D-4CD2-B85D-EFBF9B90EC29}" type="pres">
      <dgm:prSet presAssocID="{FC36A63D-2EED-4E13-B9EF-87F4C9E5EC3B}" presName="hierRoot3" presStyleCnt="0"/>
      <dgm:spPr/>
    </dgm:pt>
    <dgm:pt modelId="{A384FB38-419B-4453-9547-C50F260BF32E}" type="pres">
      <dgm:prSet presAssocID="{FC36A63D-2EED-4E13-B9EF-87F4C9E5EC3B}" presName="composite3" presStyleCnt="0"/>
      <dgm:spPr/>
    </dgm:pt>
    <dgm:pt modelId="{EB97E4BA-6983-4839-A6F9-51BC50112627}" type="pres">
      <dgm:prSet presAssocID="{FC36A63D-2EED-4E13-B9EF-87F4C9E5EC3B}" presName="background3" presStyleLbl="node3" presStyleIdx="13" presStyleCnt="15"/>
      <dgm:spPr>
        <a:solidFill>
          <a:srgbClr val="7F7F7F"/>
        </a:solidFill>
      </dgm:spPr>
    </dgm:pt>
    <dgm:pt modelId="{870BA7F9-6CEF-4100-B44C-288A24564B4E}" type="pres">
      <dgm:prSet presAssocID="{FC36A63D-2EED-4E13-B9EF-87F4C9E5EC3B}" presName="text3" presStyleLbl="fgAcc3" presStyleIdx="13" presStyleCnt="15">
        <dgm:presLayoutVars>
          <dgm:chPref val="3"/>
        </dgm:presLayoutVars>
      </dgm:prSet>
      <dgm:spPr/>
    </dgm:pt>
    <dgm:pt modelId="{9FBE1CDA-CF71-4A4A-9E91-F9197E8EF288}" type="pres">
      <dgm:prSet presAssocID="{FC36A63D-2EED-4E13-B9EF-87F4C9E5EC3B}" presName="hierChild4" presStyleCnt="0"/>
      <dgm:spPr/>
    </dgm:pt>
    <dgm:pt modelId="{EE333277-79E9-4716-BD61-EBD56CEEAFD0}" type="pres">
      <dgm:prSet presAssocID="{6C134C0D-C3F4-4315-8E8D-133357F60385}" presName="Name23" presStyleLbl="parChTrans1D4" presStyleIdx="9" presStyleCnt="10"/>
      <dgm:spPr/>
    </dgm:pt>
    <dgm:pt modelId="{8FCAFD42-8B23-4C11-84BE-FB1AEEA99684}" type="pres">
      <dgm:prSet presAssocID="{DF55E14B-5420-4458-BB3F-8B0202C91137}" presName="hierRoot4" presStyleCnt="0"/>
      <dgm:spPr/>
    </dgm:pt>
    <dgm:pt modelId="{0B444259-1058-44DA-9482-E476D258F32F}" type="pres">
      <dgm:prSet presAssocID="{DF55E14B-5420-4458-BB3F-8B0202C91137}" presName="composite4" presStyleCnt="0"/>
      <dgm:spPr/>
    </dgm:pt>
    <dgm:pt modelId="{E3F8BD8B-8E15-4441-8A0C-9D853FAB8478}" type="pres">
      <dgm:prSet presAssocID="{DF55E14B-5420-4458-BB3F-8B0202C91137}" presName="background4" presStyleLbl="node4" presStyleIdx="9" presStyleCnt="10"/>
      <dgm:spPr/>
    </dgm:pt>
    <dgm:pt modelId="{6D1F7997-6137-44D7-8425-55DCCF33A242}" type="pres">
      <dgm:prSet presAssocID="{DF55E14B-5420-4458-BB3F-8B0202C91137}" presName="text4" presStyleLbl="fgAcc4" presStyleIdx="9" presStyleCnt="10">
        <dgm:presLayoutVars>
          <dgm:chPref val="3"/>
        </dgm:presLayoutVars>
      </dgm:prSet>
      <dgm:spPr/>
    </dgm:pt>
    <dgm:pt modelId="{15C13F7D-F103-4F6A-AB5E-69BA30E6B726}" type="pres">
      <dgm:prSet presAssocID="{DF55E14B-5420-4458-BB3F-8B0202C91137}" presName="hierChild5" presStyleCnt="0"/>
      <dgm:spPr/>
    </dgm:pt>
    <dgm:pt modelId="{589F2304-1837-4D90-B80F-E707A03593DF}" type="pres">
      <dgm:prSet presAssocID="{B52A3E1A-8D87-47B0-8653-275E204A8E04}" presName="Name10" presStyleLbl="parChTrans1D2" presStyleIdx="5" presStyleCnt="9"/>
      <dgm:spPr/>
    </dgm:pt>
    <dgm:pt modelId="{5040B587-A800-450C-9C3C-00A4DDCB4326}" type="pres">
      <dgm:prSet presAssocID="{273A13DF-93EF-4599-AAB8-58EA397AC516}" presName="hierRoot2" presStyleCnt="0"/>
      <dgm:spPr/>
    </dgm:pt>
    <dgm:pt modelId="{1A9280EE-EB6E-4719-B76F-DB9422001A41}" type="pres">
      <dgm:prSet presAssocID="{273A13DF-93EF-4599-AAB8-58EA397AC516}" presName="composite2" presStyleCnt="0"/>
      <dgm:spPr/>
    </dgm:pt>
    <dgm:pt modelId="{4C9070A1-18DB-4886-A72D-F8970EB7EFD8}" type="pres">
      <dgm:prSet presAssocID="{273A13DF-93EF-4599-AAB8-58EA397AC516}" presName="background2" presStyleLbl="node2" presStyleIdx="5" presStyleCnt="9"/>
      <dgm:spPr>
        <a:xfrm>
          <a:off x="5655215"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E09866E6-A6F8-42E9-9C6D-60F3504B7FFF}" type="pres">
      <dgm:prSet presAssocID="{273A13DF-93EF-4599-AAB8-58EA397AC516}" presName="text2" presStyleLbl="fgAcc2" presStyleIdx="5" presStyleCnt="9">
        <dgm:presLayoutVars>
          <dgm:chPref val="3"/>
        </dgm:presLayoutVars>
      </dgm:prSet>
      <dgm:spPr/>
    </dgm:pt>
    <dgm:pt modelId="{1D5CA449-4DB0-46F2-86E9-90C3B6EA874A}" type="pres">
      <dgm:prSet presAssocID="{273A13DF-93EF-4599-AAB8-58EA397AC516}" presName="hierChild3" presStyleCnt="0"/>
      <dgm:spPr/>
    </dgm:pt>
    <dgm:pt modelId="{2C4E50F0-6209-4D16-8093-E1C9377A83C9}" type="pres">
      <dgm:prSet presAssocID="{04C62974-9940-43DC-AAC3-F7CC7A47BE6B}" presName="Name10" presStyleLbl="parChTrans1D2" presStyleIdx="6" presStyleCnt="9"/>
      <dgm:spPr/>
    </dgm:pt>
    <dgm:pt modelId="{929A0114-EBAD-4C94-BBA2-4E391AE3E9DD}" type="pres">
      <dgm:prSet presAssocID="{DB90D0C3-1A97-43A6-BCAC-61C21DB0784B}" presName="hierRoot2" presStyleCnt="0"/>
      <dgm:spPr/>
    </dgm:pt>
    <dgm:pt modelId="{B3F16393-46D7-4ED7-A605-9D344FCBC83A}" type="pres">
      <dgm:prSet presAssocID="{DB90D0C3-1A97-43A6-BCAC-61C21DB0784B}" presName="composite2" presStyleCnt="0"/>
      <dgm:spPr/>
    </dgm:pt>
    <dgm:pt modelId="{09E81B9B-E88A-4C71-BE1B-276309F7579C}" type="pres">
      <dgm:prSet presAssocID="{DB90D0C3-1A97-43A6-BCAC-61C21DB0784B}" presName="background2" presStyleLbl="node2" presStyleIdx="6" presStyleCnt="9"/>
      <dgm:spPr>
        <a:xfrm>
          <a:off x="6383811"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E10F89C6-5F7E-4B83-BA15-36C93EDEF3CC}" type="pres">
      <dgm:prSet presAssocID="{DB90D0C3-1A97-43A6-BCAC-61C21DB0784B}" presName="text2" presStyleLbl="fgAcc2" presStyleIdx="6" presStyleCnt="9">
        <dgm:presLayoutVars>
          <dgm:chPref val="3"/>
        </dgm:presLayoutVars>
      </dgm:prSet>
      <dgm:spPr/>
    </dgm:pt>
    <dgm:pt modelId="{B7DD706A-272E-4331-A116-D449BEE1C1E9}" type="pres">
      <dgm:prSet presAssocID="{DB90D0C3-1A97-43A6-BCAC-61C21DB0784B}" presName="hierChild3" presStyleCnt="0"/>
      <dgm:spPr/>
    </dgm:pt>
    <dgm:pt modelId="{6EFA85E1-CBAB-46B1-BC15-EB31D6173E93}" type="pres">
      <dgm:prSet presAssocID="{79732116-987A-4115-A0C5-AE4D06B76DAF}" presName="Name10" presStyleLbl="parChTrans1D2" presStyleIdx="7" presStyleCnt="9"/>
      <dgm:spPr/>
    </dgm:pt>
    <dgm:pt modelId="{CA2BB454-6B18-4184-9E62-8D90F5C08CAE}" type="pres">
      <dgm:prSet presAssocID="{6AD98B99-448F-4FA5-896C-1725BB07A7F3}" presName="hierRoot2" presStyleCnt="0"/>
      <dgm:spPr/>
    </dgm:pt>
    <dgm:pt modelId="{0A5FC66A-5BD1-44EF-9C42-3C5246580E59}" type="pres">
      <dgm:prSet presAssocID="{6AD98B99-448F-4FA5-896C-1725BB07A7F3}" presName="composite2" presStyleCnt="0"/>
      <dgm:spPr/>
    </dgm:pt>
    <dgm:pt modelId="{43649A5A-F26C-408A-8AB9-798F6E8B5D54}" type="pres">
      <dgm:prSet presAssocID="{6AD98B99-448F-4FA5-896C-1725BB07A7F3}" presName="background2" presStyleLbl="node2" presStyleIdx="7" presStyleCnt="9"/>
      <dgm:spPr>
        <a:xfrm>
          <a:off x="6993798" y="1710746"/>
          <a:ext cx="557999" cy="354329"/>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5294ED49-3FC1-4B5B-B108-7EE3475AAE0F}" type="pres">
      <dgm:prSet presAssocID="{6AD98B99-448F-4FA5-896C-1725BB07A7F3}" presName="text2" presStyleLbl="fgAcc2" presStyleIdx="7" presStyleCnt="9">
        <dgm:presLayoutVars>
          <dgm:chPref val="3"/>
        </dgm:presLayoutVars>
      </dgm:prSet>
      <dgm:spPr/>
    </dgm:pt>
    <dgm:pt modelId="{E306E42E-FEC2-4003-8ADD-25B80CB44696}" type="pres">
      <dgm:prSet presAssocID="{6AD98B99-448F-4FA5-896C-1725BB07A7F3}" presName="hierChild3" presStyleCnt="0"/>
      <dgm:spPr/>
    </dgm:pt>
    <dgm:pt modelId="{75F1B9AD-C2C3-440A-9477-891038621238}" type="pres">
      <dgm:prSet presAssocID="{6C9E62CA-097D-4DB2-A5B5-F74EF5977C7B}" presName="hierRoot1" presStyleCnt="0"/>
      <dgm:spPr/>
    </dgm:pt>
    <dgm:pt modelId="{87362325-6D55-4655-8B09-459767ECA6BD}" type="pres">
      <dgm:prSet presAssocID="{6C9E62CA-097D-4DB2-A5B5-F74EF5977C7B}" presName="composite" presStyleCnt="0"/>
      <dgm:spPr/>
    </dgm:pt>
    <dgm:pt modelId="{1FB7B715-7E3F-4043-8B70-6CCB77A89923}" type="pres">
      <dgm:prSet presAssocID="{6C9E62CA-097D-4DB2-A5B5-F74EF5977C7B}" presName="background" presStyleLbl="node0" presStyleIdx="2" presStyleCnt="3"/>
      <dgm:spPr>
        <a:xfrm>
          <a:off x="9844640" y="1127071"/>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6C2AC0E0-8E27-4335-AD1F-34BE7C07E3C2}" type="pres">
      <dgm:prSet presAssocID="{6C9E62CA-097D-4DB2-A5B5-F74EF5977C7B}" presName="text" presStyleLbl="fgAcc0" presStyleIdx="2" presStyleCnt="3">
        <dgm:presLayoutVars>
          <dgm:chPref val="3"/>
        </dgm:presLayoutVars>
      </dgm:prSet>
      <dgm:spPr/>
    </dgm:pt>
    <dgm:pt modelId="{71072D24-2C4E-4066-846A-C061B519E44D}" type="pres">
      <dgm:prSet presAssocID="{6C9E62CA-097D-4DB2-A5B5-F74EF5977C7B}" presName="hierChild2" presStyleCnt="0"/>
      <dgm:spPr/>
    </dgm:pt>
    <dgm:pt modelId="{34FDC656-3B93-47FB-B549-DC63C8048BE1}" type="pres">
      <dgm:prSet presAssocID="{6A8DF397-EC8A-44AE-AC46-2FBC03EE516B}" presName="Name10" presStyleLbl="parChTrans1D2" presStyleIdx="8" presStyleCnt="9"/>
      <dgm:spPr/>
    </dgm:pt>
    <dgm:pt modelId="{7FFD9718-8614-43B4-BA71-7535B4CFECAA}" type="pres">
      <dgm:prSet presAssocID="{226A2D74-D54E-40FF-9140-8677775427E8}" presName="hierRoot2" presStyleCnt="0"/>
      <dgm:spPr/>
    </dgm:pt>
    <dgm:pt modelId="{359A67CD-C3E2-48B3-BEA4-97B6B7A0A660}" type="pres">
      <dgm:prSet presAssocID="{226A2D74-D54E-40FF-9140-8677775427E8}" presName="composite2" presStyleCnt="0"/>
      <dgm:spPr/>
    </dgm:pt>
    <dgm:pt modelId="{95265960-162D-42B3-B6E9-86FE61D8C039}" type="pres">
      <dgm:prSet presAssocID="{226A2D74-D54E-40FF-9140-8677775427E8}" presName="background2" presStyleLbl="node2" presStyleIdx="8" presStyleCnt="9"/>
      <dgm:spPr/>
    </dgm:pt>
    <dgm:pt modelId="{A267E367-2A35-4C1C-B120-8598555FB436}" type="pres">
      <dgm:prSet presAssocID="{226A2D74-D54E-40FF-9140-8677775427E8}" presName="text2" presStyleLbl="fgAcc2" presStyleIdx="8" presStyleCnt="9">
        <dgm:presLayoutVars>
          <dgm:chPref val="3"/>
        </dgm:presLayoutVars>
      </dgm:prSet>
      <dgm:spPr/>
    </dgm:pt>
    <dgm:pt modelId="{6C93FAFA-7990-483A-8C41-FD3D047BDD6F}" type="pres">
      <dgm:prSet presAssocID="{226A2D74-D54E-40FF-9140-8677775427E8}" presName="hierChild3" presStyleCnt="0"/>
      <dgm:spPr/>
    </dgm:pt>
    <dgm:pt modelId="{DE1A2F28-DE0F-4856-8B39-BBB767DADED2}" type="pres">
      <dgm:prSet presAssocID="{EDD4EF3C-85F6-40B8-8A42-72B0D80A4947}" presName="Name17" presStyleLbl="parChTrans1D3" presStyleIdx="14" presStyleCnt="15"/>
      <dgm:spPr/>
    </dgm:pt>
    <dgm:pt modelId="{795FC519-BECF-4EF3-956D-B41A0232E70D}" type="pres">
      <dgm:prSet presAssocID="{949B5500-46BA-4EE3-BF10-2C4F283C808C}" presName="hierRoot3" presStyleCnt="0"/>
      <dgm:spPr/>
    </dgm:pt>
    <dgm:pt modelId="{9CB236F2-0503-4820-866E-EE639C3D2ADF}" type="pres">
      <dgm:prSet presAssocID="{949B5500-46BA-4EE3-BF10-2C4F283C808C}" presName="composite3" presStyleCnt="0"/>
      <dgm:spPr/>
    </dgm:pt>
    <dgm:pt modelId="{A6DA558D-2787-4CFD-B165-524C2C124023}" type="pres">
      <dgm:prSet presAssocID="{949B5500-46BA-4EE3-BF10-2C4F283C808C}" presName="background3" presStyleLbl="node3" presStyleIdx="14" presStyleCnt="15"/>
      <dgm:spPr>
        <a:solidFill>
          <a:srgbClr val="7F7F7F"/>
        </a:solidFill>
      </dgm:spPr>
    </dgm:pt>
    <dgm:pt modelId="{D5867BE4-C987-41B1-8352-903682EF3B2D}" type="pres">
      <dgm:prSet presAssocID="{949B5500-46BA-4EE3-BF10-2C4F283C808C}" presName="text3" presStyleLbl="fgAcc3" presStyleIdx="14" presStyleCnt="15">
        <dgm:presLayoutVars>
          <dgm:chPref val="3"/>
        </dgm:presLayoutVars>
      </dgm:prSet>
      <dgm:spPr/>
    </dgm:pt>
    <dgm:pt modelId="{AE31D637-CA51-46D7-A8B5-A0B204B6A22A}" type="pres">
      <dgm:prSet presAssocID="{949B5500-46BA-4EE3-BF10-2C4F283C808C}" presName="hierChild4" presStyleCnt="0"/>
      <dgm:spPr/>
    </dgm:pt>
  </dgm:ptLst>
  <dgm:cxnLst>
    <dgm:cxn modelId="{A679FB00-5D0D-43DA-82E7-0A543C83ACC4}" type="presOf" srcId="{E149F498-DA9D-4C18-A0F0-1CE842046E2C}" destId="{8EF71F02-6B1A-46A4-8882-84F813E6648D}" srcOrd="0" destOrd="0" presId="urn:microsoft.com/office/officeart/2005/8/layout/hierarchy1"/>
    <dgm:cxn modelId="{9BC4A203-E155-48E0-98F4-C3FCDC0C8C96}" type="presOf" srcId="{2C5C5426-EA86-476F-9C12-A659981F74FA}" destId="{14A7AADE-FB37-49DC-ACF5-7DCA6D51F495}" srcOrd="0" destOrd="0" presId="urn:microsoft.com/office/officeart/2005/8/layout/hierarchy1"/>
    <dgm:cxn modelId="{74364D05-66E0-461E-8346-588582BA25E4}" type="presOf" srcId="{FC36A63D-2EED-4E13-B9EF-87F4C9E5EC3B}" destId="{870BA7F9-6CEF-4100-B44C-288A24564B4E}" srcOrd="0" destOrd="0" presId="urn:microsoft.com/office/officeart/2005/8/layout/hierarchy1"/>
    <dgm:cxn modelId="{59F7E305-6B5D-43C4-ADEF-22E8F5CEFCD8}" type="presOf" srcId="{EDD4EF3C-85F6-40B8-8A42-72B0D80A4947}" destId="{DE1A2F28-DE0F-4856-8B39-BBB767DADED2}" srcOrd="0" destOrd="0" presId="urn:microsoft.com/office/officeart/2005/8/layout/hierarchy1"/>
    <dgm:cxn modelId="{48640A06-8A7C-4AC9-B313-27B0CEF86C30}" type="presOf" srcId="{0EB370F7-BAC5-4D4C-BA28-6195B7290ECF}" destId="{D9454A8F-9ECE-4FE5-B725-177DDE2BCC3E}" srcOrd="0" destOrd="0" presId="urn:microsoft.com/office/officeart/2005/8/layout/hierarchy1"/>
    <dgm:cxn modelId="{C910FC08-D85F-4B0B-A7B1-A7578911F27F}" srcId="{25CFF106-831E-4DBB-89F4-6DEC08A79424}" destId="{57F0E6B6-895E-4578-978A-C4DABF2349E9}" srcOrd="11" destOrd="0" parTransId="{29183BD8-252A-425A-8AAF-83C122DFA16B}" sibTransId="{37F32F2C-119B-463B-88FB-7F1C31CCF979}"/>
    <dgm:cxn modelId="{83BD560A-553C-4201-A0AC-94CDDF4557F1}" type="presOf" srcId="{465F319E-AAD4-4982-901A-465E4093E614}" destId="{7AA48D66-3FA4-475F-A6B1-C6A84583D67F}" srcOrd="0" destOrd="0" presId="urn:microsoft.com/office/officeart/2005/8/layout/hierarchy1"/>
    <dgm:cxn modelId="{08D6DD12-32EC-4200-B3DE-57FE1A6AB279}" type="presOf" srcId="{1B17D97F-48A9-4D1F-BA13-21F87E48D63D}" destId="{B4AC73C0-D022-44BD-A24F-26D8F504F67F}" srcOrd="0" destOrd="0" presId="urn:microsoft.com/office/officeart/2005/8/layout/hierarchy1"/>
    <dgm:cxn modelId="{CD7A9B13-C02B-418B-B13C-956FCFFD166B}" srcId="{25CFF106-831E-4DBB-89F4-6DEC08A79424}" destId="{39DE6348-65BD-44FB-974C-1D4FF312A34E}" srcOrd="0" destOrd="0" parTransId="{CC362680-F990-4223-A6DF-E15787513EE8}" sibTransId="{8CE0AA8D-0433-4753-B9BE-C25748CB3CB6}"/>
    <dgm:cxn modelId="{5CACC315-65C1-4B62-896E-A65CCA9BCB30}" type="presOf" srcId="{7BFDA8C8-936B-4222-ABDA-9A25738DDC10}" destId="{EC93281E-F372-4770-91D7-8F4F478F7C1A}" srcOrd="0" destOrd="0" presId="urn:microsoft.com/office/officeart/2005/8/layout/hierarchy1"/>
    <dgm:cxn modelId="{510E0416-C774-4CFA-96BB-0334CC3A3BF1}" srcId="{2777E4C9-B637-427C-8BFF-7225624E9E1F}" destId="{AFD870BA-B17A-4A95-A17F-75EE4160ED85}" srcOrd="0" destOrd="0" parTransId="{E445B83A-87CB-49BC-9030-616B7F70C5CF}" sibTransId="{F2F630DB-A496-4163-B923-D794CDCF8223}"/>
    <dgm:cxn modelId="{C88FBF17-735A-4FE2-935A-CA96C61DD1E8}" type="presOf" srcId="{8D979F83-8AD3-4D0C-BE81-C142CE67BF53}" destId="{2E4E6828-06BD-4529-A4E2-E4EFD275161F}" srcOrd="0" destOrd="0" presId="urn:microsoft.com/office/officeart/2005/8/layout/hierarchy1"/>
    <dgm:cxn modelId="{44313418-659E-4EBC-B43D-43FBB50A904F}" type="presOf" srcId="{FCDF98D8-7CEF-420F-BFE8-CF58FFEA3D48}" destId="{3EFEB645-C07A-4EEC-AF79-CF17F348C9FB}" srcOrd="0" destOrd="0" presId="urn:microsoft.com/office/officeart/2005/8/layout/hierarchy1"/>
    <dgm:cxn modelId="{DEDA6E21-BF15-45E0-B63C-BB0FFF770B76}" srcId="{25CFF106-831E-4DBB-89F4-6DEC08A79424}" destId="{7BFDA8C8-936B-4222-ABDA-9A25738DDC10}" srcOrd="7" destOrd="0" parTransId="{465F319E-AAD4-4982-901A-465E4093E614}" sibTransId="{AE78216B-C38B-444F-9201-01BA6DE25805}"/>
    <dgm:cxn modelId="{25A17321-0AC8-452C-859D-741D7978A8CF}" type="presOf" srcId="{226A2D74-D54E-40FF-9140-8677775427E8}" destId="{A267E367-2A35-4C1C-B120-8598555FB436}" srcOrd="0" destOrd="0" presId="urn:microsoft.com/office/officeart/2005/8/layout/hierarchy1"/>
    <dgm:cxn modelId="{DB179822-03C9-4578-B627-A8B3A05E093E}" srcId="{2777E4C9-B637-427C-8BFF-7225624E9E1F}" destId="{DB90D0C3-1A97-43A6-BCAC-61C21DB0784B}" srcOrd="5" destOrd="0" parTransId="{04C62974-9940-43DC-AAC3-F7CC7A47BE6B}" sibTransId="{ACFDA4B2-27FD-452D-87CD-1D930CDB39BA}"/>
    <dgm:cxn modelId="{DC768F24-23BA-4F8E-BE6D-15C587D2AD4E}" srcId="{25CFF106-831E-4DBB-89F4-6DEC08A79424}" destId="{A59FA9BE-393C-4204-8BB9-003F62B8612F}" srcOrd="3" destOrd="0" parTransId="{41E74E3D-B33C-4819-B132-74BFF37889CA}" sibTransId="{A70AEFF9-554D-450C-9581-05AF37E372EA}"/>
    <dgm:cxn modelId="{EC864927-6DAC-4EF5-960F-AD347B00F3F7}" type="presOf" srcId="{6A8DF397-EC8A-44AE-AC46-2FBC03EE516B}" destId="{34FDC656-3B93-47FB-B549-DC63C8048BE1}" srcOrd="0" destOrd="0" presId="urn:microsoft.com/office/officeart/2005/8/layout/hierarchy1"/>
    <dgm:cxn modelId="{E54BC627-E90C-4A91-8D31-C6928474FBE0}" type="presOf" srcId="{C492C947-BAAF-4E2A-9933-9545F09E595C}" destId="{E2ADAD6A-3269-414D-86C3-D0B8A03D1838}" srcOrd="0" destOrd="0" presId="urn:microsoft.com/office/officeart/2005/8/layout/hierarchy1"/>
    <dgm:cxn modelId="{2FC7602A-5A60-4875-A76C-706FCEF5C0B9}" srcId="{1305D99F-0AD1-4286-A417-364670DB8496}" destId="{891A5B8D-5080-4A02-85E2-2F5100AAE65A}" srcOrd="0" destOrd="0" parTransId="{8D979F83-8AD3-4D0C-BE81-C142CE67BF53}" sibTransId="{D3C50F8F-4FD6-4B96-9001-128BDDDACE70}"/>
    <dgm:cxn modelId="{AF99472B-010A-4BB2-9D3E-005301A41DB0}" type="presOf" srcId="{16BF169F-0BC9-48DE-83E4-B17927DC7A09}" destId="{DF02CE9C-8A93-4932-B85F-9B8099779328}" srcOrd="0" destOrd="0" presId="urn:microsoft.com/office/officeart/2005/8/layout/hierarchy1"/>
    <dgm:cxn modelId="{C4E94C2F-E4D6-4377-B51C-1BFDBEDD75A9}" type="presOf" srcId="{DF55E14B-5420-4458-BB3F-8B0202C91137}" destId="{6D1F7997-6137-44D7-8425-55DCCF33A242}" srcOrd="0" destOrd="0" presId="urn:microsoft.com/office/officeart/2005/8/layout/hierarchy1"/>
    <dgm:cxn modelId="{59C0A530-55F4-4C0F-A409-1B4ED31DD417}" type="presOf" srcId="{3E4A20A9-A4A4-43F3-8ABF-1B0EB6DF6641}" destId="{C17B3D27-93BB-4D46-840B-4C9549006DFE}" srcOrd="0" destOrd="0" presId="urn:microsoft.com/office/officeart/2005/8/layout/hierarchy1"/>
    <dgm:cxn modelId="{23559335-7B1F-4C5D-A32F-9CBDDA60043E}" srcId="{25CFF106-831E-4DBB-89F4-6DEC08A79424}" destId="{5ECF7444-E8E8-4637-906A-F7607D530E53}" srcOrd="4" destOrd="0" parTransId="{6BD15DBC-EAEE-4F9B-A2E5-087813994A09}" sibTransId="{A3E92584-88A8-46E5-B2BF-7C58D3A02C78}"/>
    <dgm:cxn modelId="{42183F38-C70C-4543-BA2C-DAF7F1143ACD}" srcId="{0EB370F7-BAC5-4D4C-BA28-6195B7290ECF}" destId="{9555C4FC-3435-4001-9728-7E6C4C7168BB}" srcOrd="0" destOrd="0" parTransId="{FCDF98D8-7CEF-420F-BFE8-CF58FFEA3D48}" sibTransId="{3A8C8162-00DF-452D-8857-DD24C41119A8}"/>
    <dgm:cxn modelId="{BEEA3F3A-EEDD-4F09-8305-E42974845F58}" type="presOf" srcId="{0864958A-FED2-4BBA-990C-BD5245A3A49C}" destId="{EE01062D-6563-4072-B46A-37E66E840258}" srcOrd="0" destOrd="0" presId="urn:microsoft.com/office/officeart/2005/8/layout/hierarchy1"/>
    <dgm:cxn modelId="{6E0FC83A-7443-4FAD-B047-AFCCD4E90FB6}" srcId="{16201D62-DB25-436B-9451-064443CC97B0}" destId="{29CB0887-DA60-49DF-B145-9A6B683BED9C}" srcOrd="0" destOrd="0" parTransId="{F295E8B2-7EEC-4888-A50D-0C7ED56316BD}" sibTransId="{DF8790C4-C1E2-4C72-8891-CD0F165B65D6}"/>
    <dgm:cxn modelId="{2956EE3B-9265-4D4A-AB07-1C265A9A4401}" type="presOf" srcId="{41E74E3D-B33C-4819-B132-74BFF37889CA}" destId="{E552269C-0CE2-44EF-8189-F82E899B3F71}" srcOrd="0" destOrd="0" presId="urn:microsoft.com/office/officeart/2005/8/layout/hierarchy1"/>
    <dgm:cxn modelId="{B4D9C95B-AA1D-4C84-AF9D-244EE3828B65}" type="presOf" srcId="{29183BD8-252A-425A-8AAF-83C122DFA16B}" destId="{574BC818-6F34-44B8-9356-889A684C9848}" srcOrd="0" destOrd="0" presId="urn:microsoft.com/office/officeart/2005/8/layout/hierarchy1"/>
    <dgm:cxn modelId="{D1F6535C-8612-4CFB-85E0-668803043F2A}" type="presOf" srcId="{1305D99F-0AD1-4286-A417-364670DB8496}" destId="{24659CC9-2ACE-4FD1-9926-DAEF74B9CC29}" srcOrd="0" destOrd="0" presId="urn:microsoft.com/office/officeart/2005/8/layout/hierarchy1"/>
    <dgm:cxn modelId="{5BAD055D-74A1-437B-AE17-7C14DB1A5AE0}" type="presOf" srcId="{5ECF7444-E8E8-4637-906A-F7607D530E53}" destId="{C94D0D41-15B3-4A0A-B691-7368586EE4FB}" srcOrd="0" destOrd="0" presId="urn:microsoft.com/office/officeart/2005/8/layout/hierarchy1"/>
    <dgm:cxn modelId="{D5E7705E-84D4-4C47-815B-10ACDF666D27}" srcId="{25CFF106-831E-4DBB-89F4-6DEC08A79424}" destId="{0EB370F7-BAC5-4D4C-BA28-6195B7290ECF}" srcOrd="1" destOrd="0" parTransId="{D05A8D36-588D-4EFB-9E63-F98615A9E6B0}" sibTransId="{28E30357-898D-4EA9-8062-5CE36F337E4D}"/>
    <dgm:cxn modelId="{FE4D4B5F-482A-46B7-B478-C4461DCBB533}" type="presOf" srcId="{6C134C0D-C3F4-4315-8E8D-133357F60385}" destId="{EE333277-79E9-4716-BD61-EBD56CEEAFD0}" srcOrd="0" destOrd="0" presId="urn:microsoft.com/office/officeart/2005/8/layout/hierarchy1"/>
    <dgm:cxn modelId="{D4017742-E46B-4057-9F1C-420C6B5D3B71}" type="presOf" srcId="{2E850584-4E3A-4A0A-BA4D-5AF311C6C480}" destId="{F237234C-1B35-4700-A943-877EA7677C80}" srcOrd="0" destOrd="0" presId="urn:microsoft.com/office/officeart/2005/8/layout/hierarchy1"/>
    <dgm:cxn modelId="{F2250145-9E31-4BE7-A54C-F54720DA84F4}" srcId="{25CFF106-831E-4DBB-89F4-6DEC08A79424}" destId="{16201D62-DB25-436B-9451-064443CC97B0}" srcOrd="5" destOrd="0" parTransId="{ABC88170-2499-43B0-9B2E-D19CB000297E}" sibTransId="{C61DD950-12B2-474E-ADEC-EB6E77CDAE4F}"/>
    <dgm:cxn modelId="{52A12366-9D5C-4869-A216-28FA6AE2953E}" srcId="{2777E4C9-B637-427C-8BFF-7225624E9E1F}" destId="{273A13DF-93EF-4599-AAB8-58EA397AC516}" srcOrd="4" destOrd="0" parTransId="{B52A3E1A-8D87-47B0-8653-275E204A8E04}" sibTransId="{CD3736EC-28C3-4D59-81C2-06CF71721FC7}"/>
    <dgm:cxn modelId="{6F180168-F6E3-4379-A98E-752AF7FB7971}" type="presOf" srcId="{25CFF106-831E-4DBB-89F4-6DEC08A79424}" destId="{80A23B6B-D6F0-490A-AB32-59486013859E}" srcOrd="0" destOrd="0" presId="urn:microsoft.com/office/officeart/2005/8/layout/hierarchy1"/>
    <dgm:cxn modelId="{3EED4048-4748-414D-BB00-BBA3C5B97E7C}" srcId="{25CFF106-831E-4DBB-89F4-6DEC08A79424}" destId="{FC36A63D-2EED-4E13-B9EF-87F4C9E5EC3B}" srcOrd="12" destOrd="0" parTransId="{C492C947-BAAF-4E2A-9933-9545F09E595C}" sibTransId="{C13BE8C2-4899-4B11-A245-CAF756CD4DB1}"/>
    <dgm:cxn modelId="{C4EC6569-9187-4713-B7EF-A2807A4F9ADE}" srcId="{25CFF106-831E-4DBB-89F4-6DEC08A79424}" destId="{5B15A2EC-41D9-4F0A-A507-FCF197622069}" srcOrd="10" destOrd="0" parTransId="{61C9265C-9570-437B-A36A-EE705D0908A4}" sibTransId="{41F6ACA2-1684-4A87-A5A6-0F19A3769FF2}"/>
    <dgm:cxn modelId="{4D6A984B-BC5F-466A-88D7-BC32751CD9BC}" type="presOf" srcId="{111086AE-3F72-44BE-8D33-27C5DB79BAFE}" destId="{04200602-6F0F-44D7-B926-F093541EB46F}" srcOrd="0" destOrd="0" presId="urn:microsoft.com/office/officeart/2005/8/layout/hierarchy1"/>
    <dgm:cxn modelId="{0D76F96B-5B3C-4B68-B233-101CD9520841}" srcId="{25CFF106-831E-4DBB-89F4-6DEC08A79424}" destId="{810152A9-4535-442B-AF87-E8C4C6D5C054}" srcOrd="2" destOrd="0" parTransId="{2E850584-4E3A-4A0A-BA4D-5AF311C6C480}" sibTransId="{AD47BB22-49B5-46DA-822C-7295F7E42F6F}"/>
    <dgm:cxn modelId="{AFCA536D-4AB0-46EF-A108-9FCDEDF2FD1D}" type="presOf" srcId="{A59FA9BE-393C-4204-8BB9-003F62B8612F}" destId="{AD185394-2238-4478-8B4B-9A886EA95954}" srcOrd="0" destOrd="0" presId="urn:microsoft.com/office/officeart/2005/8/layout/hierarchy1"/>
    <dgm:cxn modelId="{32691D4E-62EA-4F97-9126-406A9994E34E}" srcId="{E149F498-DA9D-4C18-A0F0-1CE842046E2C}" destId="{72BC0E39-E140-4834-9B55-009BC8674871}" srcOrd="0" destOrd="0" parTransId="{11528E28-159A-4F71-9576-2162D8C711B5}" sibTransId="{9871FDE8-8F3B-458B-88CD-0EC3C89D1061}"/>
    <dgm:cxn modelId="{E5CCFA70-27E8-47F2-B7CA-7D70984F2933}" type="presOf" srcId="{2EB870B1-50D0-4411-A3BF-29F62E04A0C9}" destId="{BA6D904B-9F84-4A29-9F13-76059D5D06CB}" srcOrd="0" destOrd="0" presId="urn:microsoft.com/office/officeart/2005/8/layout/hierarchy1"/>
    <dgm:cxn modelId="{23385C74-FEFF-44DC-8D50-97E1283B6FF1}" srcId="{6C9E62CA-097D-4DB2-A5B5-F74EF5977C7B}" destId="{226A2D74-D54E-40FF-9140-8677775427E8}" srcOrd="0" destOrd="0" parTransId="{6A8DF397-EC8A-44AE-AC46-2FBC03EE516B}" sibTransId="{53014744-C6E4-4C63-A349-155548370884}"/>
    <dgm:cxn modelId="{D3E79874-5BD4-4950-B0DC-8B206445A35C}" type="presOf" srcId="{5B15A2EC-41D9-4F0A-A507-FCF197622069}" destId="{63406EC2-32F6-4E61-A67C-AB224EF5FEB5}" srcOrd="0" destOrd="0" presId="urn:microsoft.com/office/officeart/2005/8/layout/hierarchy1"/>
    <dgm:cxn modelId="{46CFD375-58BA-4C01-AC31-832DE1ECD245}" srcId="{25CFF106-831E-4DBB-89F4-6DEC08A79424}" destId="{111086AE-3F72-44BE-8D33-27C5DB79BAFE}" srcOrd="8" destOrd="0" parTransId="{2EB870B1-50D0-4411-A3BF-29F62E04A0C9}" sibTransId="{AFCD2DE0-2ABB-46AB-8FD8-4CE909D43CD3}"/>
    <dgm:cxn modelId="{139FE175-5B57-4675-B76B-1CBB1D70A5B5}" type="presOf" srcId="{891A5B8D-5080-4A02-85E2-2F5100AAE65A}" destId="{5F3E5CD7-441A-420C-8504-FB5D2E7A9D60}" srcOrd="0" destOrd="0" presId="urn:microsoft.com/office/officeart/2005/8/layout/hierarchy1"/>
    <dgm:cxn modelId="{3E445157-F78F-48EC-A023-50ABE41DA325}" type="presOf" srcId="{DB90D0C3-1A97-43A6-BCAC-61C21DB0784B}" destId="{E10F89C6-5F7E-4B83-BA15-36C93EDEF3CC}" srcOrd="0" destOrd="0" presId="urn:microsoft.com/office/officeart/2005/8/layout/hierarchy1"/>
    <dgm:cxn modelId="{3E04EC77-5682-4F4F-8D81-7A927D87D508}" type="presOf" srcId="{16201D62-DB25-436B-9451-064443CC97B0}" destId="{E26BA92C-B3D0-4C32-B320-D0889389E8FE}" srcOrd="0" destOrd="0" presId="urn:microsoft.com/office/officeart/2005/8/layout/hierarchy1"/>
    <dgm:cxn modelId="{08F82959-B0CB-4FB4-9EBA-6F7AF36E68D4}" type="presOf" srcId="{BCEACF7F-C284-425A-9DAB-0F1AAF71230F}" destId="{D00FF58D-85D9-405B-BF1A-C9BE33EBEE95}" srcOrd="0" destOrd="0" presId="urn:microsoft.com/office/officeart/2005/8/layout/hierarchy1"/>
    <dgm:cxn modelId="{B8158A79-B1F8-4AFF-95D2-010E8FE1E1EC}" type="presOf" srcId="{39E49553-C095-4E78-BB2C-AA78B72527CF}" destId="{F96358A3-542E-4E47-BA98-58F818AF749D}" srcOrd="0" destOrd="0" presId="urn:microsoft.com/office/officeart/2005/8/layout/hierarchy1"/>
    <dgm:cxn modelId="{3206A959-E396-4936-B913-9D291A46A02B}" type="presOf" srcId="{6CAA99DC-64FB-44C5-B70E-9C0BCE6C0F69}" destId="{F2F17B2A-8D2B-4961-BF76-3812E80D6226}" srcOrd="0" destOrd="0" presId="urn:microsoft.com/office/officeart/2005/8/layout/hierarchy1"/>
    <dgm:cxn modelId="{A497507B-716A-4B37-83E2-1557BA5174A0}" type="presOf" srcId="{04C62974-9940-43DC-AAC3-F7CC7A47BE6B}" destId="{2C4E50F0-6209-4D16-8093-E1C9377A83C9}" srcOrd="0" destOrd="0" presId="urn:microsoft.com/office/officeart/2005/8/layout/hierarchy1"/>
    <dgm:cxn modelId="{9C517E7B-9737-46C2-BEB0-1AEBEFE4FD5F}" type="presOf" srcId="{949B5500-46BA-4EE3-BF10-2C4F283C808C}" destId="{D5867BE4-C987-41B1-8352-903682EF3B2D}" srcOrd="0" destOrd="0" presId="urn:microsoft.com/office/officeart/2005/8/layout/hierarchy1"/>
    <dgm:cxn modelId="{2C0F197E-C880-4FC0-93B7-CF2B477DE983}" type="presOf" srcId="{19B0A214-6116-4C7F-BEBC-B089E6056347}" destId="{C76B52FF-4846-484A-8E41-7B6AF09753B8}" srcOrd="0" destOrd="0" presId="urn:microsoft.com/office/officeart/2005/8/layout/hierarchy1"/>
    <dgm:cxn modelId="{8AC58C7F-A044-4C58-848D-1C084EA8A7F5}" type="presOf" srcId="{AA72DBF6-72FD-46B2-A778-A521A10C6B85}" destId="{75B84FB7-51F6-40A1-9C5E-32D7245ED2A9}" srcOrd="0" destOrd="0" presId="urn:microsoft.com/office/officeart/2005/8/layout/hierarchy1"/>
    <dgm:cxn modelId="{F39B2882-035C-47B9-BBC1-D0A9013179F2}" type="presOf" srcId="{810152A9-4535-442B-AF87-E8C4C6D5C054}" destId="{518E41E8-B95E-44D2-A18E-470179D8C8C4}" srcOrd="0" destOrd="0" presId="urn:microsoft.com/office/officeart/2005/8/layout/hierarchy1"/>
    <dgm:cxn modelId="{EC49A78A-1C62-478F-908D-A3F0ECE40494}" type="presOf" srcId="{48C8F70C-DA83-42AF-A95B-CE2299658075}" destId="{59FD9F85-D61E-47B1-B360-5D6617020939}" srcOrd="0" destOrd="0" presId="urn:microsoft.com/office/officeart/2005/8/layout/hierarchy1"/>
    <dgm:cxn modelId="{ABED3E8C-2FD1-4996-BF8B-4A2E288AD5CE}" srcId="{111086AE-3F72-44BE-8D33-27C5DB79BAFE}" destId="{2D1900A3-A1BA-4F7C-8C0F-E6EA21281F4D}" srcOrd="0" destOrd="0" parTransId="{922378CE-ADE1-4A45-98C4-D475BFB8E055}" sibTransId="{183A2575-BAE2-4322-8428-8B2D40D37494}"/>
    <dgm:cxn modelId="{5C6CB98C-79D8-471B-9920-D65F48B96EE9}" type="presOf" srcId="{9555C4FC-3435-4001-9728-7E6C4C7168BB}" destId="{3479053A-9494-41A3-99BD-AD75D78047BF}" srcOrd="0" destOrd="0" presId="urn:microsoft.com/office/officeart/2005/8/layout/hierarchy1"/>
    <dgm:cxn modelId="{D836FB8C-2A2E-4E67-B743-6A0EF1BB6A01}" type="presOf" srcId="{61C9265C-9570-437B-A36A-EE705D0908A4}" destId="{DB558A19-4F1A-4B66-8C77-F09A06448009}" srcOrd="0" destOrd="0" presId="urn:microsoft.com/office/officeart/2005/8/layout/hierarchy1"/>
    <dgm:cxn modelId="{CCB0C58D-899C-4987-BF38-BBEE043D09DC}" type="presOf" srcId="{D05A8D36-588D-4EFB-9E63-F98615A9E6B0}" destId="{1CB884BC-DF03-488D-B348-F8F15C3EFC4F}" srcOrd="0" destOrd="0" presId="urn:microsoft.com/office/officeart/2005/8/layout/hierarchy1"/>
    <dgm:cxn modelId="{5E6C9191-5D14-4E70-A8CF-3D0ED5572E55}" type="presOf" srcId="{57F0E6B6-895E-4578-978A-C4DABF2349E9}" destId="{53A0A3BD-20A4-44F3-AE1D-1E8620F3319F}" srcOrd="0" destOrd="0" presId="urn:microsoft.com/office/officeart/2005/8/layout/hierarchy1"/>
    <dgm:cxn modelId="{4181FA91-789E-43CD-BCD0-320E0CE2F07C}" type="presOf" srcId="{F295E8B2-7EEC-4888-A50D-0C7ED56316BD}" destId="{0B48CA59-4793-4B70-90FB-6418EACE4BD4}" srcOrd="0" destOrd="0" presId="urn:microsoft.com/office/officeart/2005/8/layout/hierarchy1"/>
    <dgm:cxn modelId="{6EF76995-8C9D-4293-B40A-FFC5FA6494BF}" srcId="{6F958AAE-A3CA-421C-B76A-DCDC9ADC3ABC}" destId="{39E49553-C095-4E78-BB2C-AA78B72527CF}" srcOrd="0" destOrd="0" parTransId="{BE741D88-10F3-48F4-8C66-981432905E49}" sibTransId="{878E63A9-CD51-4F96-8481-B155A40BD7D8}"/>
    <dgm:cxn modelId="{7049DA98-FE6D-4CD8-AD7C-18878809E458}" type="presOf" srcId="{DF95EF15-2BB9-485E-9333-4904DDB452EF}" destId="{B0D1EEB4-4214-4C11-AD83-82FB7D9172EC}" srcOrd="0" destOrd="0" presId="urn:microsoft.com/office/officeart/2005/8/layout/hierarchy1"/>
    <dgm:cxn modelId="{B0677C9E-03B4-4BBA-A0E3-8B7912FA3BC6}" type="presOf" srcId="{D8743A7C-AA29-4BA9-AA05-8C0DE8B78141}" destId="{9775D09F-3ACA-4C29-8851-60581E14C60A}" srcOrd="0" destOrd="0" presId="urn:microsoft.com/office/officeart/2005/8/layout/hierarchy1"/>
    <dgm:cxn modelId="{410EB49F-B248-4318-878A-FBCDB6D10BCD}" type="presOf" srcId="{29CB0887-DA60-49DF-B145-9A6B683BED9C}" destId="{94F99E0E-58EF-4E80-8938-115F6FEF1099}" srcOrd="0" destOrd="0" presId="urn:microsoft.com/office/officeart/2005/8/layout/hierarchy1"/>
    <dgm:cxn modelId="{506B84A1-986A-4399-B2E0-2888EB0FDBB8}" srcId="{39DE6348-65BD-44FB-974C-1D4FF312A34E}" destId="{48C8F70C-DA83-42AF-A95B-CE2299658075}" srcOrd="0" destOrd="0" parTransId="{38D9C95C-A7E8-4825-80BE-F87850033D56}" sibTransId="{6E7531D6-E001-4554-82AF-98C05167E5E0}"/>
    <dgm:cxn modelId="{B28BA8A4-5CD6-4A34-966D-05D1EC35D1E5}" srcId="{39E49553-C095-4E78-BB2C-AA78B72527CF}" destId="{1305D99F-0AD1-4286-A417-364670DB8496}" srcOrd="0" destOrd="0" parTransId="{0864958A-FED2-4BBA-990C-BD5245A3A49C}" sibTransId="{40AB6851-E60B-41D0-8A45-FD56E93A6C14}"/>
    <dgm:cxn modelId="{66B3D9A9-0F91-41F5-B983-E5D882DEAD3F}" type="presOf" srcId="{72BC0E39-E140-4834-9B55-009BC8674871}" destId="{1A69BF6E-9B91-41E7-95D1-CEC08815503B}" srcOrd="0" destOrd="0" presId="urn:microsoft.com/office/officeart/2005/8/layout/hierarchy1"/>
    <dgm:cxn modelId="{3E77A7B0-322D-49C5-A22C-EE2516B61DE4}" type="presOf" srcId="{3587CF84-7517-4530-8032-2659380F937F}" destId="{740460D8-6C07-4BBC-BA68-93387645C332}" srcOrd="0" destOrd="0" presId="urn:microsoft.com/office/officeart/2005/8/layout/hierarchy1"/>
    <dgm:cxn modelId="{ED4F40B3-8BA2-4B17-9311-A4E9352E038C}" type="presOf" srcId="{6AD98B99-448F-4FA5-896C-1725BB07A7F3}" destId="{5294ED49-3FC1-4B5B-B108-7EE3475AAE0F}" srcOrd="0" destOrd="0" presId="urn:microsoft.com/office/officeart/2005/8/layout/hierarchy1"/>
    <dgm:cxn modelId="{D4FD17B5-5A6D-4130-914A-D3612F153559}" srcId="{0EB370F7-BAC5-4D4C-BA28-6195B7290ECF}" destId="{2C5C5426-EA86-476F-9C12-A659981F74FA}" srcOrd="1" destOrd="0" parTransId="{D8743A7C-AA29-4BA9-AA05-8C0DE8B78141}" sibTransId="{97AB6CAB-6122-434B-AAA9-262809532593}"/>
    <dgm:cxn modelId="{1C9A01B9-0D26-4CC1-97BC-C90E95B96B2F}" srcId="{25CFF106-831E-4DBB-89F4-6DEC08A79424}" destId="{E149F498-DA9D-4C18-A0F0-1CE842046E2C}" srcOrd="9" destOrd="0" parTransId="{BCEACF7F-C284-425A-9DAB-0F1AAF71230F}" sibTransId="{B3D87D55-8566-4BE1-A896-A229C0DA628E}"/>
    <dgm:cxn modelId="{72F692BB-4F75-476A-A754-4FF308CF2A44}" type="presOf" srcId="{6F958AAE-A3CA-421C-B76A-DCDC9ADC3ABC}" destId="{112A4736-42AB-4B92-ADFC-9C15DD9C7BF2}" srcOrd="0" destOrd="0" presId="urn:microsoft.com/office/officeart/2005/8/layout/hierarchy1"/>
    <dgm:cxn modelId="{20DDEABC-2748-487C-9A93-CD2F7064A2B7}" type="presOf" srcId="{2E26B509-4373-4D46-ABC7-5D688E7B0355}" destId="{B0BF4E8A-8E75-4808-A31F-3A3FC9C00CF2}" srcOrd="0" destOrd="0" presId="urn:microsoft.com/office/officeart/2005/8/layout/hierarchy1"/>
    <dgm:cxn modelId="{E2AB43C0-19A3-4587-9546-AA743BB26156}" type="presOf" srcId="{E445B83A-87CB-49BC-9030-616B7F70C5CF}" destId="{320DF807-2786-4F85-8CBF-27C84C2155A9}" srcOrd="0" destOrd="0" presId="urn:microsoft.com/office/officeart/2005/8/layout/hierarchy1"/>
    <dgm:cxn modelId="{20713AC3-CAB3-4D9C-8D58-B4D95B997C70}" srcId="{226A2D74-D54E-40FF-9140-8677775427E8}" destId="{949B5500-46BA-4EE3-BF10-2C4F283C808C}" srcOrd="0" destOrd="0" parTransId="{EDD4EF3C-85F6-40B8-8A42-72B0D80A4947}" sibTransId="{A856F89E-4B57-4F2B-942B-CE2F4B05367F}"/>
    <dgm:cxn modelId="{F34447C3-CAE2-439E-A671-0A446796F26D}" type="presOf" srcId="{4CFD3104-66D7-4605-A380-5BA66CAF24E4}" destId="{2243B139-1B61-400D-AAEA-4A829774CC8B}" srcOrd="0" destOrd="0" presId="urn:microsoft.com/office/officeart/2005/8/layout/hierarchy1"/>
    <dgm:cxn modelId="{E693E7C3-7C8C-495A-9178-93806E25A691}" type="presOf" srcId="{1FECB32C-262B-4924-81EA-7739E0E6631A}" destId="{0BC7DAE1-F6E2-483B-B8DC-2CE552C38E2C}" srcOrd="0" destOrd="0" presId="urn:microsoft.com/office/officeart/2005/8/layout/hierarchy1"/>
    <dgm:cxn modelId="{E2212FC6-35EA-47BE-A0DC-3E7023F4BBE6}" type="presOf" srcId="{2777E4C9-B637-427C-8BFF-7225624E9E1F}" destId="{22E3DA0B-9B89-402C-AC32-9DFF2F4F30A6}" srcOrd="0" destOrd="0" presId="urn:microsoft.com/office/officeart/2005/8/layout/hierarchy1"/>
    <dgm:cxn modelId="{69B886C6-C359-415B-A1A6-C5656745F06A}" srcId="{25CFF106-831E-4DBB-89F4-6DEC08A79424}" destId="{6CAA99DC-64FB-44C5-B70E-9C0BCE6C0F69}" srcOrd="6" destOrd="0" parTransId="{1B17D97F-48A9-4D1F-BA13-21F87E48D63D}" sibTransId="{BE357202-5871-436F-8342-6ADACAA6368C}"/>
    <dgm:cxn modelId="{14C636D0-9C41-4330-B94A-A27E0C64368B}" type="presOf" srcId="{2D1900A3-A1BA-4F7C-8C0F-E6EA21281F4D}" destId="{3170F147-8515-4656-8CA0-AF82A877ABB4}" srcOrd="0" destOrd="0" presId="urn:microsoft.com/office/officeart/2005/8/layout/hierarchy1"/>
    <dgm:cxn modelId="{325A43D2-C9E9-4227-A23D-D82F4CD2EDD6}" srcId="{6F958AAE-A3CA-421C-B76A-DCDC9ADC3ABC}" destId="{6C9E62CA-097D-4DB2-A5B5-F74EF5977C7B}" srcOrd="2" destOrd="0" parTransId="{D6654D06-D4FF-44AC-8B4F-820BBC143082}" sibTransId="{C2C8E45F-8652-4034-A19C-EFA46EBF4DFC}"/>
    <dgm:cxn modelId="{0E636CD3-DE05-4F29-AF15-7CBEF857011D}" srcId="{891A5B8D-5080-4A02-85E2-2F5100AAE65A}" destId="{AA72DBF6-72FD-46B2-A778-A521A10C6B85}" srcOrd="0" destOrd="0" parTransId="{4CFD3104-66D7-4605-A380-5BA66CAF24E4}" sibTransId="{128957CB-1530-45CC-A5C2-A0F907473EFA}"/>
    <dgm:cxn modelId="{7BD06ED5-28A5-4F7F-AF54-705EF5EC10C9}" srcId="{57F0E6B6-895E-4578-978A-C4DABF2349E9}" destId="{8BBEA735-5A10-46F0-B6DF-FC7EC9307161}" srcOrd="0" destOrd="0" parTransId="{1FECB32C-262B-4924-81EA-7739E0E6631A}" sibTransId="{E8226972-A685-47C5-8919-B7E31BA5455D}"/>
    <dgm:cxn modelId="{8E318FDA-FDB9-4037-9724-ACBB776C122E}" type="presOf" srcId="{6C9E62CA-097D-4DB2-A5B5-F74EF5977C7B}" destId="{6C2AC0E0-8E27-4335-AD1F-34BE7C07E3C2}" srcOrd="0" destOrd="0" presId="urn:microsoft.com/office/officeart/2005/8/layout/hierarchy1"/>
    <dgm:cxn modelId="{2BBD55DC-430F-4E13-8518-2C14EA0A4C3E}" srcId="{2777E4C9-B637-427C-8BFF-7225624E9E1F}" destId="{25CFF106-831E-4DBB-89F4-6DEC08A79424}" srcOrd="3" destOrd="0" parTransId="{F677173D-03A5-4C6B-A73B-C875B2857FE6}" sibTransId="{1943ACA9-96FF-48A3-8E7F-F66CC2E53405}"/>
    <dgm:cxn modelId="{42C81ADD-EFD7-4895-9CC7-7FA271388701}" srcId="{5B15A2EC-41D9-4F0A-A507-FCF197622069}" destId="{2E26B509-4373-4D46-ABC7-5D688E7B0355}" srcOrd="0" destOrd="0" parTransId="{DF95EF15-2BB9-485E-9333-4904DDB452EF}" sibTransId="{0BB21756-F1AD-4218-8139-B9B71032B2F1}"/>
    <dgm:cxn modelId="{AA57A7E3-2997-4373-B419-7BA5EC5D529B}" type="presOf" srcId="{AFD870BA-B17A-4A95-A17F-75EE4160ED85}" destId="{13ABD5EF-DAC0-4B73-9048-ABFF0F2B61FC}" srcOrd="0" destOrd="0" presId="urn:microsoft.com/office/officeart/2005/8/layout/hierarchy1"/>
    <dgm:cxn modelId="{99AD25E5-3885-4B8F-AA30-1C8CE72CB82B}" type="presOf" srcId="{8BBEA735-5A10-46F0-B6DF-FC7EC9307161}" destId="{F1F26A96-AF5D-4B23-ABAC-F6E04EB1B368}" srcOrd="0" destOrd="0" presId="urn:microsoft.com/office/officeart/2005/8/layout/hierarchy1"/>
    <dgm:cxn modelId="{7DA14EE5-0672-4059-9095-F2495DCBBCF6}" srcId="{FC36A63D-2EED-4E13-B9EF-87F4C9E5EC3B}" destId="{DF55E14B-5420-4458-BB3F-8B0202C91137}" srcOrd="0" destOrd="0" parTransId="{6C134C0D-C3F4-4315-8E8D-133357F60385}" sibTransId="{49366F42-E48A-4F77-9253-CD655063D94A}"/>
    <dgm:cxn modelId="{6231CBE5-A60D-4BEE-8010-3BEEA8CC2915}" type="presOf" srcId="{39DE6348-65BD-44FB-974C-1D4FF312A34E}" destId="{32589BF2-B472-4E97-BBFC-CC5475898275}" srcOrd="0" destOrd="0" presId="urn:microsoft.com/office/officeart/2005/8/layout/hierarchy1"/>
    <dgm:cxn modelId="{64D674EC-B012-4DB8-836D-977FF8846EA4}" type="presOf" srcId="{ABC88170-2499-43B0-9B2E-D19CB000297E}" destId="{45D4FFEC-6C0F-47D2-AF47-01431DA1B28D}" srcOrd="0" destOrd="0" presId="urn:microsoft.com/office/officeart/2005/8/layout/hierarchy1"/>
    <dgm:cxn modelId="{2581DEF2-F271-4D1A-B66F-2F64C92703DD}" type="presOf" srcId="{273A13DF-93EF-4599-AAB8-58EA397AC516}" destId="{E09866E6-A6F8-42E9-9C6D-60F3504B7FFF}" srcOrd="0" destOrd="0" presId="urn:microsoft.com/office/officeart/2005/8/layout/hierarchy1"/>
    <dgm:cxn modelId="{4109D2F4-C3BB-4B14-8447-6978877410DA}" srcId="{2777E4C9-B637-427C-8BFF-7225624E9E1F}" destId="{19B0A214-6116-4C7F-BEBC-B089E6056347}" srcOrd="2" destOrd="0" parTransId="{16BF169F-0BC9-48DE-83E4-B17927DC7A09}" sibTransId="{FE2C694D-6572-47DD-AB94-E470B89656FA}"/>
    <dgm:cxn modelId="{0B503AF5-2782-40C1-9F5C-7ECB5BAC1A45}" srcId="{6F958AAE-A3CA-421C-B76A-DCDC9ADC3ABC}" destId="{2777E4C9-B637-427C-8BFF-7225624E9E1F}" srcOrd="1" destOrd="0" parTransId="{F73AE5C0-2DEC-47C8-894B-3B7814A9B6DB}" sibTransId="{3424B8D7-DBA4-4F0E-99BD-D90F8CBD732A}"/>
    <dgm:cxn modelId="{80E05AF5-E724-4528-94B5-EF629823A0A7}" type="presOf" srcId="{11528E28-159A-4F71-9576-2162D8C711B5}" destId="{3B6F8A80-0D75-40B5-AD89-67C7C4DDD51D}" srcOrd="0" destOrd="0" presId="urn:microsoft.com/office/officeart/2005/8/layout/hierarchy1"/>
    <dgm:cxn modelId="{C5ECAFF7-D35C-4397-8C86-81335FF2F9E0}" srcId="{2777E4C9-B637-427C-8BFF-7225624E9E1F}" destId="{3587CF84-7517-4530-8032-2659380F937F}" srcOrd="1" destOrd="0" parTransId="{3E4A20A9-A4A4-43F3-8ABF-1B0EB6DF6641}" sibTransId="{410112C9-408C-4454-96F2-06DA04EE3FE2}"/>
    <dgm:cxn modelId="{62F230F9-1573-41DD-84AE-1EE5E05972B4}" type="presOf" srcId="{79732116-987A-4115-A0C5-AE4D06B76DAF}" destId="{6EFA85E1-CBAB-46B1-BC15-EB31D6173E93}" srcOrd="0" destOrd="0" presId="urn:microsoft.com/office/officeart/2005/8/layout/hierarchy1"/>
    <dgm:cxn modelId="{BF025FFB-0BF2-4226-85E0-07883A112A64}" type="presOf" srcId="{38D9C95C-A7E8-4825-80BE-F87850033D56}" destId="{8A78D7D0-96FF-4AC7-9851-CA4DC402E041}" srcOrd="0" destOrd="0" presId="urn:microsoft.com/office/officeart/2005/8/layout/hierarchy1"/>
    <dgm:cxn modelId="{95B091FB-E568-4D7F-9769-BA7B61A8A819}" type="presOf" srcId="{922378CE-ADE1-4A45-98C4-D475BFB8E055}" destId="{63E6CA67-B93F-4EC9-A14C-7EB8394AC294}" srcOrd="0" destOrd="0" presId="urn:microsoft.com/office/officeart/2005/8/layout/hierarchy1"/>
    <dgm:cxn modelId="{030245FD-E4B3-4BC7-B68F-8FFA5672785D}" srcId="{2777E4C9-B637-427C-8BFF-7225624E9E1F}" destId="{6AD98B99-448F-4FA5-896C-1725BB07A7F3}" srcOrd="6" destOrd="0" parTransId="{79732116-987A-4115-A0C5-AE4D06B76DAF}" sibTransId="{7E9FBF41-B04F-4F49-AD4C-EF1805CA929E}"/>
    <dgm:cxn modelId="{696E1DFE-2986-4363-9F04-ECF017D41063}" type="presOf" srcId="{6BD15DBC-EAEE-4F9B-A2E5-087813994A09}" destId="{55EDB02A-86F0-4789-9139-DC21506FE294}" srcOrd="0" destOrd="0" presId="urn:microsoft.com/office/officeart/2005/8/layout/hierarchy1"/>
    <dgm:cxn modelId="{72CF92FE-3590-4045-B211-6B5B47530CA9}" type="presOf" srcId="{CC362680-F990-4223-A6DF-E15787513EE8}" destId="{DFE2C119-BDD0-44B8-985F-CE51C3F80D00}" srcOrd="0" destOrd="0" presId="urn:microsoft.com/office/officeart/2005/8/layout/hierarchy1"/>
    <dgm:cxn modelId="{DCC6E2FE-B76D-4C59-A638-28B658C5E9A2}" type="presOf" srcId="{B52A3E1A-8D87-47B0-8653-275E204A8E04}" destId="{589F2304-1837-4D90-B80F-E707A03593DF}" srcOrd="0" destOrd="0" presId="urn:microsoft.com/office/officeart/2005/8/layout/hierarchy1"/>
    <dgm:cxn modelId="{21497AFF-90E4-4FCB-8E0A-2BC2B16EB7E8}" type="presOf" srcId="{F677173D-03A5-4C6B-A73B-C875B2857FE6}" destId="{CA50FA6B-CEEB-4928-8B26-2449A0F7EF1C}" srcOrd="0" destOrd="0" presId="urn:microsoft.com/office/officeart/2005/8/layout/hierarchy1"/>
    <dgm:cxn modelId="{E83C214E-3D4E-44DC-8CD5-7B968DF342DE}" type="presParOf" srcId="{112A4736-42AB-4B92-ADFC-9C15DD9C7BF2}" destId="{4A870838-2FE1-427A-A152-6F40F0FCF688}" srcOrd="0" destOrd="0" presId="urn:microsoft.com/office/officeart/2005/8/layout/hierarchy1"/>
    <dgm:cxn modelId="{3521B170-BCB7-4A46-9FD1-B2D3ABF080C1}" type="presParOf" srcId="{4A870838-2FE1-427A-A152-6F40F0FCF688}" destId="{5C85FF08-3566-4581-B21A-609855F24DB0}" srcOrd="0" destOrd="0" presId="urn:microsoft.com/office/officeart/2005/8/layout/hierarchy1"/>
    <dgm:cxn modelId="{A5778BA3-B1B5-49A7-932F-0A7F45A626BD}" type="presParOf" srcId="{5C85FF08-3566-4581-B21A-609855F24DB0}" destId="{5AD07BD7-464B-402F-9277-5D1D9D1B9152}" srcOrd="0" destOrd="0" presId="urn:microsoft.com/office/officeart/2005/8/layout/hierarchy1"/>
    <dgm:cxn modelId="{E3BB618F-033B-4747-841C-B5AA20AB1937}" type="presParOf" srcId="{5C85FF08-3566-4581-B21A-609855F24DB0}" destId="{F96358A3-542E-4E47-BA98-58F818AF749D}" srcOrd="1" destOrd="0" presId="urn:microsoft.com/office/officeart/2005/8/layout/hierarchy1"/>
    <dgm:cxn modelId="{BE3735A9-3533-471D-B361-B055D14F5973}" type="presParOf" srcId="{4A870838-2FE1-427A-A152-6F40F0FCF688}" destId="{CA8BDD93-7FC9-45E3-A217-FAD15EAC96BA}" srcOrd="1" destOrd="0" presId="urn:microsoft.com/office/officeart/2005/8/layout/hierarchy1"/>
    <dgm:cxn modelId="{E7E33DCB-BFE3-4651-B839-C6E27365B077}" type="presParOf" srcId="{CA8BDD93-7FC9-45E3-A217-FAD15EAC96BA}" destId="{EE01062D-6563-4072-B46A-37E66E840258}" srcOrd="0" destOrd="0" presId="urn:microsoft.com/office/officeart/2005/8/layout/hierarchy1"/>
    <dgm:cxn modelId="{8BA01BC9-E24F-4571-A84C-818A0F0D955A}" type="presParOf" srcId="{CA8BDD93-7FC9-45E3-A217-FAD15EAC96BA}" destId="{819685EF-64CB-43A5-BC8B-C2CA46CB6522}" srcOrd="1" destOrd="0" presId="urn:microsoft.com/office/officeart/2005/8/layout/hierarchy1"/>
    <dgm:cxn modelId="{3AC5E346-9851-4211-BD65-F7CFFA1FAA4E}" type="presParOf" srcId="{819685EF-64CB-43A5-BC8B-C2CA46CB6522}" destId="{44EFEC7C-0936-43BF-A108-E676CF235888}" srcOrd="0" destOrd="0" presId="urn:microsoft.com/office/officeart/2005/8/layout/hierarchy1"/>
    <dgm:cxn modelId="{9819BC44-B3BC-4A02-8CA5-DAC2A0FF6B4D}" type="presParOf" srcId="{44EFEC7C-0936-43BF-A108-E676CF235888}" destId="{0E3A75CF-3808-49E8-B907-C7A7DAAFD8BC}" srcOrd="0" destOrd="0" presId="urn:microsoft.com/office/officeart/2005/8/layout/hierarchy1"/>
    <dgm:cxn modelId="{79E52959-82E0-44C6-B7F7-1FDC43632DC3}" type="presParOf" srcId="{44EFEC7C-0936-43BF-A108-E676CF235888}" destId="{24659CC9-2ACE-4FD1-9926-DAEF74B9CC29}" srcOrd="1" destOrd="0" presId="urn:microsoft.com/office/officeart/2005/8/layout/hierarchy1"/>
    <dgm:cxn modelId="{C28B5E14-8C0F-433B-870E-FFD38DE6ED4F}" type="presParOf" srcId="{819685EF-64CB-43A5-BC8B-C2CA46CB6522}" destId="{D0A612AD-7885-4D68-8CC3-8F540E5C5317}" srcOrd="1" destOrd="0" presId="urn:microsoft.com/office/officeart/2005/8/layout/hierarchy1"/>
    <dgm:cxn modelId="{188E1877-8115-4300-8FFB-28988413F0BC}" type="presParOf" srcId="{D0A612AD-7885-4D68-8CC3-8F540E5C5317}" destId="{2E4E6828-06BD-4529-A4E2-E4EFD275161F}" srcOrd="0" destOrd="0" presId="urn:microsoft.com/office/officeart/2005/8/layout/hierarchy1"/>
    <dgm:cxn modelId="{BDF36AD6-F6CD-4AC6-86F3-F03F9700D63E}" type="presParOf" srcId="{D0A612AD-7885-4D68-8CC3-8F540E5C5317}" destId="{2A2CC697-E785-4582-A0C0-56C5A95D1E98}" srcOrd="1" destOrd="0" presId="urn:microsoft.com/office/officeart/2005/8/layout/hierarchy1"/>
    <dgm:cxn modelId="{D6D3357A-7E12-4E4E-9FAC-B3A8EAE2808C}" type="presParOf" srcId="{2A2CC697-E785-4582-A0C0-56C5A95D1E98}" destId="{6C731756-B91E-4F52-917D-91C0D2CDC5D3}" srcOrd="0" destOrd="0" presId="urn:microsoft.com/office/officeart/2005/8/layout/hierarchy1"/>
    <dgm:cxn modelId="{DB0B04F1-14B4-4541-919D-2E743E6AB796}" type="presParOf" srcId="{6C731756-B91E-4F52-917D-91C0D2CDC5D3}" destId="{267B09E1-CD60-4E2E-9790-299C2DE140A6}" srcOrd="0" destOrd="0" presId="urn:microsoft.com/office/officeart/2005/8/layout/hierarchy1"/>
    <dgm:cxn modelId="{D98CF50D-311A-434D-80E0-25F863108911}" type="presParOf" srcId="{6C731756-B91E-4F52-917D-91C0D2CDC5D3}" destId="{5F3E5CD7-441A-420C-8504-FB5D2E7A9D60}" srcOrd="1" destOrd="0" presId="urn:microsoft.com/office/officeart/2005/8/layout/hierarchy1"/>
    <dgm:cxn modelId="{B18BA999-6AFA-4985-8D78-04899ED41514}" type="presParOf" srcId="{2A2CC697-E785-4582-A0C0-56C5A95D1E98}" destId="{6DABE695-6BA3-4E79-A5C0-5B2C9365AE70}" srcOrd="1" destOrd="0" presId="urn:microsoft.com/office/officeart/2005/8/layout/hierarchy1"/>
    <dgm:cxn modelId="{3D488975-C4AC-4399-9A88-6E341C74E348}" type="presParOf" srcId="{6DABE695-6BA3-4E79-A5C0-5B2C9365AE70}" destId="{2243B139-1B61-400D-AAEA-4A829774CC8B}" srcOrd="0" destOrd="0" presId="urn:microsoft.com/office/officeart/2005/8/layout/hierarchy1"/>
    <dgm:cxn modelId="{B64D0B6A-B285-4326-A43D-10BAC65EFF7B}" type="presParOf" srcId="{6DABE695-6BA3-4E79-A5C0-5B2C9365AE70}" destId="{67B6644F-C774-4293-AB2E-7711843C017D}" srcOrd="1" destOrd="0" presId="urn:microsoft.com/office/officeart/2005/8/layout/hierarchy1"/>
    <dgm:cxn modelId="{AFA1EFA4-82B2-4B4D-B7CE-930DCA3E7EBF}" type="presParOf" srcId="{67B6644F-C774-4293-AB2E-7711843C017D}" destId="{29CB2695-A71D-41E2-AB01-9B0C448BB317}" srcOrd="0" destOrd="0" presId="urn:microsoft.com/office/officeart/2005/8/layout/hierarchy1"/>
    <dgm:cxn modelId="{AB6523C2-5E07-4E3B-BE26-BA29F307366D}" type="presParOf" srcId="{29CB2695-A71D-41E2-AB01-9B0C448BB317}" destId="{5D188201-E298-4E6C-A8CD-26A417415272}" srcOrd="0" destOrd="0" presId="urn:microsoft.com/office/officeart/2005/8/layout/hierarchy1"/>
    <dgm:cxn modelId="{4221B098-BE52-4263-82F1-3EFA43F1FBD2}" type="presParOf" srcId="{29CB2695-A71D-41E2-AB01-9B0C448BB317}" destId="{75B84FB7-51F6-40A1-9C5E-32D7245ED2A9}" srcOrd="1" destOrd="0" presId="urn:microsoft.com/office/officeart/2005/8/layout/hierarchy1"/>
    <dgm:cxn modelId="{4A65648D-595E-459D-8CCF-554BFF1C1D7F}" type="presParOf" srcId="{67B6644F-C774-4293-AB2E-7711843C017D}" destId="{00E9D773-EFDB-42D1-930D-6BB9708676E4}" srcOrd="1" destOrd="0" presId="urn:microsoft.com/office/officeart/2005/8/layout/hierarchy1"/>
    <dgm:cxn modelId="{068DB84C-A32B-43ED-BB98-A4327C46B97D}" type="presParOf" srcId="{112A4736-42AB-4B92-ADFC-9C15DD9C7BF2}" destId="{0DFE2263-7EBF-44C4-A31F-D0ABE97AC710}" srcOrd="1" destOrd="0" presId="urn:microsoft.com/office/officeart/2005/8/layout/hierarchy1"/>
    <dgm:cxn modelId="{44BA87F8-392A-4D2E-A084-A8BC18BB147A}" type="presParOf" srcId="{0DFE2263-7EBF-44C4-A31F-D0ABE97AC710}" destId="{F9B0EDAA-D04B-4B96-B10F-A104AE3F11D6}" srcOrd="0" destOrd="0" presId="urn:microsoft.com/office/officeart/2005/8/layout/hierarchy1"/>
    <dgm:cxn modelId="{7026BE89-0981-42B3-8BFD-304A5A07FED9}" type="presParOf" srcId="{F9B0EDAA-D04B-4B96-B10F-A104AE3F11D6}" destId="{EBCCDAB1-4402-4DF5-9509-05579EED2C97}" srcOrd="0" destOrd="0" presId="urn:microsoft.com/office/officeart/2005/8/layout/hierarchy1"/>
    <dgm:cxn modelId="{E09C8069-6448-4A39-BFD3-511E86B460C8}" type="presParOf" srcId="{F9B0EDAA-D04B-4B96-B10F-A104AE3F11D6}" destId="{22E3DA0B-9B89-402C-AC32-9DFF2F4F30A6}" srcOrd="1" destOrd="0" presId="urn:microsoft.com/office/officeart/2005/8/layout/hierarchy1"/>
    <dgm:cxn modelId="{DC5AF479-8930-4D94-AAF2-48A8D60C8632}" type="presParOf" srcId="{0DFE2263-7EBF-44C4-A31F-D0ABE97AC710}" destId="{08EA3FE4-3E0E-4A06-B831-312EF613B70E}" srcOrd="1" destOrd="0" presId="urn:microsoft.com/office/officeart/2005/8/layout/hierarchy1"/>
    <dgm:cxn modelId="{3DD40F1A-0C9C-44C9-9506-C490C9C081E9}" type="presParOf" srcId="{08EA3FE4-3E0E-4A06-B831-312EF613B70E}" destId="{320DF807-2786-4F85-8CBF-27C84C2155A9}" srcOrd="0" destOrd="0" presId="urn:microsoft.com/office/officeart/2005/8/layout/hierarchy1"/>
    <dgm:cxn modelId="{4C4F3771-79DA-4F3D-A1D1-DD021401792E}" type="presParOf" srcId="{08EA3FE4-3E0E-4A06-B831-312EF613B70E}" destId="{38D03AEB-69B4-4A0F-84AD-58CBC370EED9}" srcOrd="1" destOrd="0" presId="urn:microsoft.com/office/officeart/2005/8/layout/hierarchy1"/>
    <dgm:cxn modelId="{7D21A42B-5EF4-4FFC-972B-862A7CCF0497}" type="presParOf" srcId="{38D03AEB-69B4-4A0F-84AD-58CBC370EED9}" destId="{7E21BEBA-9A76-47EB-B80B-184CA829F6C6}" srcOrd="0" destOrd="0" presId="urn:microsoft.com/office/officeart/2005/8/layout/hierarchy1"/>
    <dgm:cxn modelId="{3DB7B18D-CDC3-4327-B155-427E54226462}" type="presParOf" srcId="{7E21BEBA-9A76-47EB-B80B-184CA829F6C6}" destId="{DF5EBE99-1ABF-4A4A-B188-3AEB84C5A1EC}" srcOrd="0" destOrd="0" presId="urn:microsoft.com/office/officeart/2005/8/layout/hierarchy1"/>
    <dgm:cxn modelId="{98DBEC52-2916-43BA-8C2B-3EED8C72D9DD}" type="presParOf" srcId="{7E21BEBA-9A76-47EB-B80B-184CA829F6C6}" destId="{13ABD5EF-DAC0-4B73-9048-ABFF0F2B61FC}" srcOrd="1" destOrd="0" presId="urn:microsoft.com/office/officeart/2005/8/layout/hierarchy1"/>
    <dgm:cxn modelId="{AC11216A-975A-4570-BBC2-87E90131E5FA}" type="presParOf" srcId="{38D03AEB-69B4-4A0F-84AD-58CBC370EED9}" destId="{C5522256-6E5F-49B7-A00C-5C0445DF0BE0}" srcOrd="1" destOrd="0" presId="urn:microsoft.com/office/officeart/2005/8/layout/hierarchy1"/>
    <dgm:cxn modelId="{3CF1CCD2-6397-457C-A95C-76A959DF252C}" type="presParOf" srcId="{08EA3FE4-3E0E-4A06-B831-312EF613B70E}" destId="{C17B3D27-93BB-4D46-840B-4C9549006DFE}" srcOrd="2" destOrd="0" presId="urn:microsoft.com/office/officeart/2005/8/layout/hierarchy1"/>
    <dgm:cxn modelId="{180F5FFD-E5F5-48CB-AB05-A3F81B5A5D99}" type="presParOf" srcId="{08EA3FE4-3E0E-4A06-B831-312EF613B70E}" destId="{9D99CEB5-8B16-4367-B45D-69CCC3EB61EF}" srcOrd="3" destOrd="0" presId="urn:microsoft.com/office/officeart/2005/8/layout/hierarchy1"/>
    <dgm:cxn modelId="{9AF8C79D-2C6B-4B62-B8FD-E14BC2CF6155}" type="presParOf" srcId="{9D99CEB5-8B16-4367-B45D-69CCC3EB61EF}" destId="{559304FA-30E7-4C8B-AA32-EA1565771CC8}" srcOrd="0" destOrd="0" presId="urn:microsoft.com/office/officeart/2005/8/layout/hierarchy1"/>
    <dgm:cxn modelId="{A620AC93-7418-423B-A2A7-81D7818B2DB6}" type="presParOf" srcId="{559304FA-30E7-4C8B-AA32-EA1565771CC8}" destId="{12775B8C-7696-444F-AA61-B74EBDD6B182}" srcOrd="0" destOrd="0" presId="urn:microsoft.com/office/officeart/2005/8/layout/hierarchy1"/>
    <dgm:cxn modelId="{BC7B945A-6D6C-457E-867D-DA0F13B096DF}" type="presParOf" srcId="{559304FA-30E7-4C8B-AA32-EA1565771CC8}" destId="{740460D8-6C07-4BBC-BA68-93387645C332}" srcOrd="1" destOrd="0" presId="urn:microsoft.com/office/officeart/2005/8/layout/hierarchy1"/>
    <dgm:cxn modelId="{76ADA30E-48E9-4E05-87A9-6EECA97D5647}" type="presParOf" srcId="{9D99CEB5-8B16-4367-B45D-69CCC3EB61EF}" destId="{6610FED0-A058-4EEB-8C0D-0C171B9DC627}" srcOrd="1" destOrd="0" presId="urn:microsoft.com/office/officeart/2005/8/layout/hierarchy1"/>
    <dgm:cxn modelId="{65EA1C0C-84ED-4FAE-87C1-B29383CF1F77}" type="presParOf" srcId="{08EA3FE4-3E0E-4A06-B831-312EF613B70E}" destId="{DF02CE9C-8A93-4932-B85F-9B8099779328}" srcOrd="4" destOrd="0" presId="urn:microsoft.com/office/officeart/2005/8/layout/hierarchy1"/>
    <dgm:cxn modelId="{3B5BF23D-AA4B-4021-A5A6-FB1E13CB0F3C}" type="presParOf" srcId="{08EA3FE4-3E0E-4A06-B831-312EF613B70E}" destId="{9B80ADC8-25A9-40C4-9562-4CA782A465DC}" srcOrd="5" destOrd="0" presId="urn:microsoft.com/office/officeart/2005/8/layout/hierarchy1"/>
    <dgm:cxn modelId="{FC425B50-A476-465A-BE85-1E341A310015}" type="presParOf" srcId="{9B80ADC8-25A9-40C4-9562-4CA782A465DC}" destId="{F17F8E44-A9AA-4935-AE33-EEA6017A893C}" srcOrd="0" destOrd="0" presId="urn:microsoft.com/office/officeart/2005/8/layout/hierarchy1"/>
    <dgm:cxn modelId="{B6A22AC2-D632-4216-AC64-C4D0ABA39516}" type="presParOf" srcId="{F17F8E44-A9AA-4935-AE33-EEA6017A893C}" destId="{1F6A864C-CFC7-40A5-99CB-3A77EC305DCD}" srcOrd="0" destOrd="0" presId="urn:microsoft.com/office/officeart/2005/8/layout/hierarchy1"/>
    <dgm:cxn modelId="{63783DC9-D3C8-451B-A122-F73083C54DE5}" type="presParOf" srcId="{F17F8E44-A9AA-4935-AE33-EEA6017A893C}" destId="{C76B52FF-4846-484A-8E41-7B6AF09753B8}" srcOrd="1" destOrd="0" presId="urn:microsoft.com/office/officeart/2005/8/layout/hierarchy1"/>
    <dgm:cxn modelId="{29AD8D32-B285-442B-B392-0843519AA34C}" type="presParOf" srcId="{9B80ADC8-25A9-40C4-9562-4CA782A465DC}" destId="{47C86C99-9D8C-4480-B009-A56C9DCE8CD5}" srcOrd="1" destOrd="0" presId="urn:microsoft.com/office/officeart/2005/8/layout/hierarchy1"/>
    <dgm:cxn modelId="{CBC52BD9-B4C1-428A-9B4D-CC196C7D7695}" type="presParOf" srcId="{08EA3FE4-3E0E-4A06-B831-312EF613B70E}" destId="{CA50FA6B-CEEB-4928-8B26-2449A0F7EF1C}" srcOrd="6" destOrd="0" presId="urn:microsoft.com/office/officeart/2005/8/layout/hierarchy1"/>
    <dgm:cxn modelId="{39E4EE0A-1366-4CB7-A199-FACB9408C082}" type="presParOf" srcId="{08EA3FE4-3E0E-4A06-B831-312EF613B70E}" destId="{CCC070A8-4F25-40A3-81A1-03D9FA782405}" srcOrd="7" destOrd="0" presId="urn:microsoft.com/office/officeart/2005/8/layout/hierarchy1"/>
    <dgm:cxn modelId="{F294F764-2C78-47C5-80AC-FA2C3957E0BE}" type="presParOf" srcId="{CCC070A8-4F25-40A3-81A1-03D9FA782405}" destId="{243F4484-45BD-401A-8B09-192D2A48A7CF}" srcOrd="0" destOrd="0" presId="urn:microsoft.com/office/officeart/2005/8/layout/hierarchy1"/>
    <dgm:cxn modelId="{0C70EEF3-0BB7-475F-BFBD-0889A09DB4E5}" type="presParOf" srcId="{243F4484-45BD-401A-8B09-192D2A48A7CF}" destId="{334860A1-5D82-4B14-86CD-BA32485E5251}" srcOrd="0" destOrd="0" presId="urn:microsoft.com/office/officeart/2005/8/layout/hierarchy1"/>
    <dgm:cxn modelId="{3B88B0DB-EB2C-4644-A2BB-7AF74312E2A1}" type="presParOf" srcId="{243F4484-45BD-401A-8B09-192D2A48A7CF}" destId="{80A23B6B-D6F0-490A-AB32-59486013859E}" srcOrd="1" destOrd="0" presId="urn:microsoft.com/office/officeart/2005/8/layout/hierarchy1"/>
    <dgm:cxn modelId="{3A7EEEAA-3F2F-41FD-9611-FDA0CEBAD11A}" type="presParOf" srcId="{CCC070A8-4F25-40A3-81A1-03D9FA782405}" destId="{C4666F07-FD48-4992-8252-B74501F72CE8}" srcOrd="1" destOrd="0" presId="urn:microsoft.com/office/officeart/2005/8/layout/hierarchy1"/>
    <dgm:cxn modelId="{D7B26A85-AD60-498A-9085-EDE6C09BFE11}" type="presParOf" srcId="{C4666F07-FD48-4992-8252-B74501F72CE8}" destId="{DFE2C119-BDD0-44B8-985F-CE51C3F80D00}" srcOrd="0" destOrd="0" presId="urn:microsoft.com/office/officeart/2005/8/layout/hierarchy1"/>
    <dgm:cxn modelId="{641983F4-D88A-43F3-82E3-CFDD5ED12CAA}" type="presParOf" srcId="{C4666F07-FD48-4992-8252-B74501F72CE8}" destId="{6397F45B-4DBF-4E4A-893B-9BF963F18EFF}" srcOrd="1" destOrd="0" presId="urn:microsoft.com/office/officeart/2005/8/layout/hierarchy1"/>
    <dgm:cxn modelId="{112AAC76-2011-477E-8CA0-2ED6920FDA19}" type="presParOf" srcId="{6397F45B-4DBF-4E4A-893B-9BF963F18EFF}" destId="{353317B8-252F-4B2A-896C-70274B187176}" srcOrd="0" destOrd="0" presId="urn:microsoft.com/office/officeart/2005/8/layout/hierarchy1"/>
    <dgm:cxn modelId="{DC09B2C0-CB7C-410B-8845-C3CF79C4E55B}" type="presParOf" srcId="{353317B8-252F-4B2A-896C-70274B187176}" destId="{472B2363-205A-4A6F-8C11-53046030259D}" srcOrd="0" destOrd="0" presId="urn:microsoft.com/office/officeart/2005/8/layout/hierarchy1"/>
    <dgm:cxn modelId="{478C31B1-E878-4A15-9BBA-EB64432D3724}" type="presParOf" srcId="{353317B8-252F-4B2A-896C-70274B187176}" destId="{32589BF2-B472-4E97-BBFC-CC5475898275}" srcOrd="1" destOrd="0" presId="urn:microsoft.com/office/officeart/2005/8/layout/hierarchy1"/>
    <dgm:cxn modelId="{8E725AC0-A4B8-4F31-8C88-AABDB6BFCED9}" type="presParOf" srcId="{6397F45B-4DBF-4E4A-893B-9BF963F18EFF}" destId="{F8D2D738-752F-479B-8A65-125D1414C114}" srcOrd="1" destOrd="0" presId="urn:microsoft.com/office/officeart/2005/8/layout/hierarchy1"/>
    <dgm:cxn modelId="{5BF53666-320D-4586-BB12-C1E7D75BA0AE}" type="presParOf" srcId="{F8D2D738-752F-479B-8A65-125D1414C114}" destId="{8A78D7D0-96FF-4AC7-9851-CA4DC402E041}" srcOrd="0" destOrd="0" presId="urn:microsoft.com/office/officeart/2005/8/layout/hierarchy1"/>
    <dgm:cxn modelId="{D33A53C7-614F-4C37-8F8F-E4A7C27C76EE}" type="presParOf" srcId="{F8D2D738-752F-479B-8A65-125D1414C114}" destId="{7CD63799-D123-4C37-93AC-ACD46DADB27B}" srcOrd="1" destOrd="0" presId="urn:microsoft.com/office/officeart/2005/8/layout/hierarchy1"/>
    <dgm:cxn modelId="{8900ADE9-4C9D-4623-9857-08DF137539AF}" type="presParOf" srcId="{7CD63799-D123-4C37-93AC-ACD46DADB27B}" destId="{C0D8824E-806E-4547-8577-C01B83CE6849}" srcOrd="0" destOrd="0" presId="urn:microsoft.com/office/officeart/2005/8/layout/hierarchy1"/>
    <dgm:cxn modelId="{EC6FBB2C-D302-4D4D-944B-74B8EFE068C3}" type="presParOf" srcId="{C0D8824E-806E-4547-8577-C01B83CE6849}" destId="{33322CD0-5798-4D93-98C4-08EC23764E14}" srcOrd="0" destOrd="0" presId="urn:microsoft.com/office/officeart/2005/8/layout/hierarchy1"/>
    <dgm:cxn modelId="{8A1D7798-AFC8-4527-809C-F8BE7C05C9DB}" type="presParOf" srcId="{C0D8824E-806E-4547-8577-C01B83CE6849}" destId="{59FD9F85-D61E-47B1-B360-5D6617020939}" srcOrd="1" destOrd="0" presId="urn:microsoft.com/office/officeart/2005/8/layout/hierarchy1"/>
    <dgm:cxn modelId="{78220711-8F49-4706-82A7-21ECA82F6439}" type="presParOf" srcId="{7CD63799-D123-4C37-93AC-ACD46DADB27B}" destId="{5DAD1CAE-A40B-4BA6-8789-21DB9E9B4814}" srcOrd="1" destOrd="0" presId="urn:microsoft.com/office/officeart/2005/8/layout/hierarchy1"/>
    <dgm:cxn modelId="{EB044CA8-7FA0-4BF5-9742-3947E241676A}" type="presParOf" srcId="{C4666F07-FD48-4992-8252-B74501F72CE8}" destId="{1CB884BC-DF03-488D-B348-F8F15C3EFC4F}" srcOrd="2" destOrd="0" presId="urn:microsoft.com/office/officeart/2005/8/layout/hierarchy1"/>
    <dgm:cxn modelId="{C6437635-E7C7-4F3E-AB17-BFD1C9F32F6E}" type="presParOf" srcId="{C4666F07-FD48-4992-8252-B74501F72CE8}" destId="{A28F2431-1AF7-4EFC-962A-1BEAB948239F}" srcOrd="3" destOrd="0" presId="urn:microsoft.com/office/officeart/2005/8/layout/hierarchy1"/>
    <dgm:cxn modelId="{FCD310B2-87EA-420B-9CB6-12920E3A264A}" type="presParOf" srcId="{A28F2431-1AF7-4EFC-962A-1BEAB948239F}" destId="{50B60815-0D1E-441A-AD27-E54F76113A17}" srcOrd="0" destOrd="0" presId="urn:microsoft.com/office/officeart/2005/8/layout/hierarchy1"/>
    <dgm:cxn modelId="{B4427826-D1F9-4215-BB76-9FBACB4235F4}" type="presParOf" srcId="{50B60815-0D1E-441A-AD27-E54F76113A17}" destId="{8D45976A-49D9-4992-A758-EA25CDB8065B}" srcOrd="0" destOrd="0" presId="urn:microsoft.com/office/officeart/2005/8/layout/hierarchy1"/>
    <dgm:cxn modelId="{280484EC-C7BD-41E4-9937-6FBB615BC0D0}" type="presParOf" srcId="{50B60815-0D1E-441A-AD27-E54F76113A17}" destId="{D9454A8F-9ECE-4FE5-B725-177DDE2BCC3E}" srcOrd="1" destOrd="0" presId="urn:microsoft.com/office/officeart/2005/8/layout/hierarchy1"/>
    <dgm:cxn modelId="{9B3E3718-0E43-458E-AE80-E0903E113AEA}" type="presParOf" srcId="{A28F2431-1AF7-4EFC-962A-1BEAB948239F}" destId="{432EB016-B049-4EB7-8F69-E04660E258FB}" srcOrd="1" destOrd="0" presId="urn:microsoft.com/office/officeart/2005/8/layout/hierarchy1"/>
    <dgm:cxn modelId="{AE250A77-C29F-48FB-AA84-D62B3870450B}" type="presParOf" srcId="{432EB016-B049-4EB7-8F69-E04660E258FB}" destId="{3EFEB645-C07A-4EEC-AF79-CF17F348C9FB}" srcOrd="0" destOrd="0" presId="urn:microsoft.com/office/officeart/2005/8/layout/hierarchy1"/>
    <dgm:cxn modelId="{6431C352-41E5-4119-8B94-17A3EACA4C5D}" type="presParOf" srcId="{432EB016-B049-4EB7-8F69-E04660E258FB}" destId="{D727571E-3FE5-4FA6-81EE-3182C9523265}" srcOrd="1" destOrd="0" presId="urn:microsoft.com/office/officeart/2005/8/layout/hierarchy1"/>
    <dgm:cxn modelId="{23E13971-EFE3-46F2-99FF-F8DF55457CFA}" type="presParOf" srcId="{D727571E-3FE5-4FA6-81EE-3182C9523265}" destId="{6AFA2172-B40B-4CEF-BE44-EE82C1D886B9}" srcOrd="0" destOrd="0" presId="urn:microsoft.com/office/officeart/2005/8/layout/hierarchy1"/>
    <dgm:cxn modelId="{A70B51C6-99AE-44CB-A8BF-570663162E74}" type="presParOf" srcId="{6AFA2172-B40B-4CEF-BE44-EE82C1D886B9}" destId="{3DC8E677-A6C3-47A2-B6E6-D6D2A2693D03}" srcOrd="0" destOrd="0" presId="urn:microsoft.com/office/officeart/2005/8/layout/hierarchy1"/>
    <dgm:cxn modelId="{B2C0B740-AC4C-41D1-9A4A-D357428BE528}" type="presParOf" srcId="{6AFA2172-B40B-4CEF-BE44-EE82C1D886B9}" destId="{3479053A-9494-41A3-99BD-AD75D78047BF}" srcOrd="1" destOrd="0" presId="urn:microsoft.com/office/officeart/2005/8/layout/hierarchy1"/>
    <dgm:cxn modelId="{8205B05F-A2B5-4A66-B514-792C02379AC1}" type="presParOf" srcId="{D727571E-3FE5-4FA6-81EE-3182C9523265}" destId="{42EDF163-41DE-47F2-BC4E-0B7EB9FA813F}" srcOrd="1" destOrd="0" presId="urn:microsoft.com/office/officeart/2005/8/layout/hierarchy1"/>
    <dgm:cxn modelId="{BEBC9E2F-2ED9-4677-AF3E-927D85F20C54}" type="presParOf" srcId="{432EB016-B049-4EB7-8F69-E04660E258FB}" destId="{9775D09F-3ACA-4C29-8851-60581E14C60A}" srcOrd="2" destOrd="0" presId="urn:microsoft.com/office/officeart/2005/8/layout/hierarchy1"/>
    <dgm:cxn modelId="{812314AC-C5BD-47E6-A309-6BA4D1CEB48B}" type="presParOf" srcId="{432EB016-B049-4EB7-8F69-E04660E258FB}" destId="{07C4DBC3-CB23-4DAC-AA06-5A2FE4466C01}" srcOrd="3" destOrd="0" presId="urn:microsoft.com/office/officeart/2005/8/layout/hierarchy1"/>
    <dgm:cxn modelId="{755E3AF1-616D-4F00-BD33-E0963F72B422}" type="presParOf" srcId="{07C4DBC3-CB23-4DAC-AA06-5A2FE4466C01}" destId="{B2F766E4-FF90-4430-BEB7-73D9B50C8A56}" srcOrd="0" destOrd="0" presId="urn:microsoft.com/office/officeart/2005/8/layout/hierarchy1"/>
    <dgm:cxn modelId="{597E9863-A1B4-42C7-8C02-88A8904F0287}" type="presParOf" srcId="{B2F766E4-FF90-4430-BEB7-73D9B50C8A56}" destId="{941FBCB4-3A05-4A11-BE46-0413D99D8E97}" srcOrd="0" destOrd="0" presId="urn:microsoft.com/office/officeart/2005/8/layout/hierarchy1"/>
    <dgm:cxn modelId="{E51AA9F8-9C01-45AC-9D90-F01B150B7275}" type="presParOf" srcId="{B2F766E4-FF90-4430-BEB7-73D9B50C8A56}" destId="{14A7AADE-FB37-49DC-ACF5-7DCA6D51F495}" srcOrd="1" destOrd="0" presId="urn:microsoft.com/office/officeart/2005/8/layout/hierarchy1"/>
    <dgm:cxn modelId="{D5D0D799-3D95-4513-8244-047279D30DF2}" type="presParOf" srcId="{07C4DBC3-CB23-4DAC-AA06-5A2FE4466C01}" destId="{96BA8738-617F-4A12-9A67-43BCFB9A0023}" srcOrd="1" destOrd="0" presId="urn:microsoft.com/office/officeart/2005/8/layout/hierarchy1"/>
    <dgm:cxn modelId="{56DCE3FA-14A7-4666-B9B2-1164FBC6BCED}" type="presParOf" srcId="{C4666F07-FD48-4992-8252-B74501F72CE8}" destId="{F237234C-1B35-4700-A943-877EA7677C80}" srcOrd="4" destOrd="0" presId="urn:microsoft.com/office/officeart/2005/8/layout/hierarchy1"/>
    <dgm:cxn modelId="{86D480E9-64FD-40EE-8CBC-84A82BEF923B}" type="presParOf" srcId="{C4666F07-FD48-4992-8252-B74501F72CE8}" destId="{ABEEA65E-0A42-4E57-BEC1-3F7AEBF31B12}" srcOrd="5" destOrd="0" presId="urn:microsoft.com/office/officeart/2005/8/layout/hierarchy1"/>
    <dgm:cxn modelId="{E389E2B0-FC06-4E62-AFF5-565B4095B564}" type="presParOf" srcId="{ABEEA65E-0A42-4E57-BEC1-3F7AEBF31B12}" destId="{5105177E-5B2F-406C-9BB4-A35A5C9AAE54}" srcOrd="0" destOrd="0" presId="urn:microsoft.com/office/officeart/2005/8/layout/hierarchy1"/>
    <dgm:cxn modelId="{61238699-B06F-491A-B6BB-FAC58FCFA036}" type="presParOf" srcId="{5105177E-5B2F-406C-9BB4-A35A5C9AAE54}" destId="{F238EBC4-394C-4843-B6B8-69258BDABF80}" srcOrd="0" destOrd="0" presId="urn:microsoft.com/office/officeart/2005/8/layout/hierarchy1"/>
    <dgm:cxn modelId="{9CE324BB-3396-4314-81F1-4DD2D9069C5D}" type="presParOf" srcId="{5105177E-5B2F-406C-9BB4-A35A5C9AAE54}" destId="{518E41E8-B95E-44D2-A18E-470179D8C8C4}" srcOrd="1" destOrd="0" presId="urn:microsoft.com/office/officeart/2005/8/layout/hierarchy1"/>
    <dgm:cxn modelId="{FC19355D-6BE7-41B9-A498-268D0E17AAF5}" type="presParOf" srcId="{ABEEA65E-0A42-4E57-BEC1-3F7AEBF31B12}" destId="{7ABEFC7B-17FC-402A-B92A-31058B1C263C}" srcOrd="1" destOrd="0" presId="urn:microsoft.com/office/officeart/2005/8/layout/hierarchy1"/>
    <dgm:cxn modelId="{FACE7E78-83CB-4057-AF7B-215BF72AF2B2}" type="presParOf" srcId="{C4666F07-FD48-4992-8252-B74501F72CE8}" destId="{E552269C-0CE2-44EF-8189-F82E899B3F71}" srcOrd="6" destOrd="0" presId="urn:microsoft.com/office/officeart/2005/8/layout/hierarchy1"/>
    <dgm:cxn modelId="{F67A49BA-D860-436E-A6CB-9B4CDF94546E}" type="presParOf" srcId="{C4666F07-FD48-4992-8252-B74501F72CE8}" destId="{0C355239-9162-4239-A89B-3CA43D32DEF7}" srcOrd="7" destOrd="0" presId="urn:microsoft.com/office/officeart/2005/8/layout/hierarchy1"/>
    <dgm:cxn modelId="{8D2A0039-BF65-48E8-A822-25A6C2E25C95}" type="presParOf" srcId="{0C355239-9162-4239-A89B-3CA43D32DEF7}" destId="{36386891-1CEA-415F-8860-A07C3F062264}" srcOrd="0" destOrd="0" presId="urn:microsoft.com/office/officeart/2005/8/layout/hierarchy1"/>
    <dgm:cxn modelId="{7D4B4616-3088-487A-AC14-474A0474BB4D}" type="presParOf" srcId="{36386891-1CEA-415F-8860-A07C3F062264}" destId="{BB203706-5DB4-40E9-A1EB-A99C35C4DC0E}" srcOrd="0" destOrd="0" presId="urn:microsoft.com/office/officeart/2005/8/layout/hierarchy1"/>
    <dgm:cxn modelId="{B4CC7C2C-6C66-4E27-B4B7-23E8A0989C0A}" type="presParOf" srcId="{36386891-1CEA-415F-8860-A07C3F062264}" destId="{AD185394-2238-4478-8B4B-9A886EA95954}" srcOrd="1" destOrd="0" presId="urn:microsoft.com/office/officeart/2005/8/layout/hierarchy1"/>
    <dgm:cxn modelId="{BCC6653B-1F9A-445A-B45C-8B9923CC3023}" type="presParOf" srcId="{0C355239-9162-4239-A89B-3CA43D32DEF7}" destId="{2D3FAFF2-3DA5-490C-9C47-EDCB64177C7F}" srcOrd="1" destOrd="0" presId="urn:microsoft.com/office/officeart/2005/8/layout/hierarchy1"/>
    <dgm:cxn modelId="{E771DB9B-0CBA-4084-9373-5019D06F5C6E}" type="presParOf" srcId="{C4666F07-FD48-4992-8252-B74501F72CE8}" destId="{55EDB02A-86F0-4789-9139-DC21506FE294}" srcOrd="8" destOrd="0" presId="urn:microsoft.com/office/officeart/2005/8/layout/hierarchy1"/>
    <dgm:cxn modelId="{AC9FED51-2886-4249-839A-863222BC01F7}" type="presParOf" srcId="{C4666F07-FD48-4992-8252-B74501F72CE8}" destId="{572E16FB-AB12-4002-A802-76961F971568}" srcOrd="9" destOrd="0" presId="urn:microsoft.com/office/officeart/2005/8/layout/hierarchy1"/>
    <dgm:cxn modelId="{5A3A76AB-E2E6-4D64-9ACC-59754182F64F}" type="presParOf" srcId="{572E16FB-AB12-4002-A802-76961F971568}" destId="{DD85D5F9-81BD-447C-BBD5-23812DA43C16}" srcOrd="0" destOrd="0" presId="urn:microsoft.com/office/officeart/2005/8/layout/hierarchy1"/>
    <dgm:cxn modelId="{15CBD7F0-E763-4E16-87CC-91F252230823}" type="presParOf" srcId="{DD85D5F9-81BD-447C-BBD5-23812DA43C16}" destId="{BC662EAF-E3AB-43E0-AB07-D2572B6C1976}" srcOrd="0" destOrd="0" presId="urn:microsoft.com/office/officeart/2005/8/layout/hierarchy1"/>
    <dgm:cxn modelId="{FFD80CFE-1A34-43DB-903B-500DBFCAFD3C}" type="presParOf" srcId="{DD85D5F9-81BD-447C-BBD5-23812DA43C16}" destId="{C94D0D41-15B3-4A0A-B691-7368586EE4FB}" srcOrd="1" destOrd="0" presId="urn:microsoft.com/office/officeart/2005/8/layout/hierarchy1"/>
    <dgm:cxn modelId="{C37D1FE8-165E-419A-B100-DABA0D4C1B2B}" type="presParOf" srcId="{572E16FB-AB12-4002-A802-76961F971568}" destId="{85B28603-007C-4494-AB97-2A8EE59E4123}" srcOrd="1" destOrd="0" presId="urn:microsoft.com/office/officeart/2005/8/layout/hierarchy1"/>
    <dgm:cxn modelId="{EA96CB1F-D248-4EAF-8FEB-9C38E5D7F4A2}" type="presParOf" srcId="{C4666F07-FD48-4992-8252-B74501F72CE8}" destId="{45D4FFEC-6C0F-47D2-AF47-01431DA1B28D}" srcOrd="10" destOrd="0" presId="urn:microsoft.com/office/officeart/2005/8/layout/hierarchy1"/>
    <dgm:cxn modelId="{1D49536C-ACA8-4BE4-B38D-E0F92A2B56E1}" type="presParOf" srcId="{C4666F07-FD48-4992-8252-B74501F72CE8}" destId="{FB4F6F24-4557-40A4-B3D8-99E95123AD9C}" srcOrd="11" destOrd="0" presId="urn:microsoft.com/office/officeart/2005/8/layout/hierarchy1"/>
    <dgm:cxn modelId="{130D32DC-6F67-4133-98EF-8A6C57AAFFD2}" type="presParOf" srcId="{FB4F6F24-4557-40A4-B3D8-99E95123AD9C}" destId="{C0CA92B3-26E8-48DF-82B1-F401705C197E}" srcOrd="0" destOrd="0" presId="urn:microsoft.com/office/officeart/2005/8/layout/hierarchy1"/>
    <dgm:cxn modelId="{AF6D8A8A-6926-48BC-83E2-C5DFF7BEBE40}" type="presParOf" srcId="{C0CA92B3-26E8-48DF-82B1-F401705C197E}" destId="{489B3B9D-BA11-4C4F-ABAC-014B618A4DBF}" srcOrd="0" destOrd="0" presId="urn:microsoft.com/office/officeart/2005/8/layout/hierarchy1"/>
    <dgm:cxn modelId="{CFFF78D7-FFB7-4B97-940B-62CE742D69EA}" type="presParOf" srcId="{C0CA92B3-26E8-48DF-82B1-F401705C197E}" destId="{E26BA92C-B3D0-4C32-B320-D0889389E8FE}" srcOrd="1" destOrd="0" presId="urn:microsoft.com/office/officeart/2005/8/layout/hierarchy1"/>
    <dgm:cxn modelId="{14397B53-65C4-4ECB-9BE7-266EB51E520B}" type="presParOf" srcId="{FB4F6F24-4557-40A4-B3D8-99E95123AD9C}" destId="{F9848B81-7F76-429D-96AF-696EFE4941C7}" srcOrd="1" destOrd="0" presId="urn:microsoft.com/office/officeart/2005/8/layout/hierarchy1"/>
    <dgm:cxn modelId="{8DACC357-2B26-4E2C-A6B6-1ECACBC61812}" type="presParOf" srcId="{F9848B81-7F76-429D-96AF-696EFE4941C7}" destId="{0B48CA59-4793-4B70-90FB-6418EACE4BD4}" srcOrd="0" destOrd="0" presId="urn:microsoft.com/office/officeart/2005/8/layout/hierarchy1"/>
    <dgm:cxn modelId="{1E11BEF9-A7BC-404E-BEB7-9A42A5792182}" type="presParOf" srcId="{F9848B81-7F76-429D-96AF-696EFE4941C7}" destId="{ED842273-1B11-405E-B4C9-086B1D38E2CA}" srcOrd="1" destOrd="0" presId="urn:microsoft.com/office/officeart/2005/8/layout/hierarchy1"/>
    <dgm:cxn modelId="{BE2C42BD-875C-4780-ACB0-CE24963EC8D9}" type="presParOf" srcId="{ED842273-1B11-405E-B4C9-086B1D38E2CA}" destId="{6A1A3744-CD26-4E87-8D2D-85F9657F318A}" srcOrd="0" destOrd="0" presId="urn:microsoft.com/office/officeart/2005/8/layout/hierarchy1"/>
    <dgm:cxn modelId="{4BD6F158-3A93-4646-A0ED-A63CD12B979A}" type="presParOf" srcId="{6A1A3744-CD26-4E87-8D2D-85F9657F318A}" destId="{81C47FAE-A03B-40F0-82E2-F1F534DF1545}" srcOrd="0" destOrd="0" presId="urn:microsoft.com/office/officeart/2005/8/layout/hierarchy1"/>
    <dgm:cxn modelId="{C17D4343-D642-41BD-A45D-2476F4EF6C13}" type="presParOf" srcId="{6A1A3744-CD26-4E87-8D2D-85F9657F318A}" destId="{94F99E0E-58EF-4E80-8938-115F6FEF1099}" srcOrd="1" destOrd="0" presId="urn:microsoft.com/office/officeart/2005/8/layout/hierarchy1"/>
    <dgm:cxn modelId="{655F7DBA-C674-4181-9FD0-A92C9C93D62C}" type="presParOf" srcId="{ED842273-1B11-405E-B4C9-086B1D38E2CA}" destId="{6DD8F29F-5081-43FC-AB52-4A437BAA6992}" srcOrd="1" destOrd="0" presId="urn:microsoft.com/office/officeart/2005/8/layout/hierarchy1"/>
    <dgm:cxn modelId="{90AAF2D8-1D32-42E1-82F3-DEBE6569CDF7}" type="presParOf" srcId="{C4666F07-FD48-4992-8252-B74501F72CE8}" destId="{B4AC73C0-D022-44BD-A24F-26D8F504F67F}" srcOrd="12" destOrd="0" presId="urn:microsoft.com/office/officeart/2005/8/layout/hierarchy1"/>
    <dgm:cxn modelId="{B1864C13-ED67-4F15-A368-4F942B67717C}" type="presParOf" srcId="{C4666F07-FD48-4992-8252-B74501F72CE8}" destId="{430FBF3F-81BD-4164-9E8A-29982CA9D166}" srcOrd="13" destOrd="0" presId="urn:microsoft.com/office/officeart/2005/8/layout/hierarchy1"/>
    <dgm:cxn modelId="{4479704C-19C7-4C83-98C0-A4B036197EE8}" type="presParOf" srcId="{430FBF3F-81BD-4164-9E8A-29982CA9D166}" destId="{636F3478-613A-4523-9789-5986EB3B1969}" srcOrd="0" destOrd="0" presId="urn:microsoft.com/office/officeart/2005/8/layout/hierarchy1"/>
    <dgm:cxn modelId="{54B14C87-449E-4814-AFC1-7823E004F6BD}" type="presParOf" srcId="{636F3478-613A-4523-9789-5986EB3B1969}" destId="{ECD1339D-19A8-48A8-B277-437A0F67DDEA}" srcOrd="0" destOrd="0" presId="urn:microsoft.com/office/officeart/2005/8/layout/hierarchy1"/>
    <dgm:cxn modelId="{17247B09-0EB1-477A-A449-E26BE21B58BE}" type="presParOf" srcId="{636F3478-613A-4523-9789-5986EB3B1969}" destId="{F2F17B2A-8D2B-4961-BF76-3812E80D6226}" srcOrd="1" destOrd="0" presId="urn:microsoft.com/office/officeart/2005/8/layout/hierarchy1"/>
    <dgm:cxn modelId="{56FE4A28-36E0-4A1A-911E-D98AC4ECB6E5}" type="presParOf" srcId="{430FBF3F-81BD-4164-9E8A-29982CA9D166}" destId="{736094AA-E117-49B2-B74E-14EF74406187}" srcOrd="1" destOrd="0" presId="urn:microsoft.com/office/officeart/2005/8/layout/hierarchy1"/>
    <dgm:cxn modelId="{A362F572-CF64-4F2B-94B5-4DC10B90FD87}" type="presParOf" srcId="{C4666F07-FD48-4992-8252-B74501F72CE8}" destId="{7AA48D66-3FA4-475F-A6B1-C6A84583D67F}" srcOrd="14" destOrd="0" presId="urn:microsoft.com/office/officeart/2005/8/layout/hierarchy1"/>
    <dgm:cxn modelId="{7D626A22-B666-44CA-87EB-00AB37C39258}" type="presParOf" srcId="{C4666F07-FD48-4992-8252-B74501F72CE8}" destId="{31923EBC-CD58-47A9-84E5-A04C6E7A2218}" srcOrd="15" destOrd="0" presId="urn:microsoft.com/office/officeart/2005/8/layout/hierarchy1"/>
    <dgm:cxn modelId="{55854177-F445-4F97-ACD7-0B7012F6B3F5}" type="presParOf" srcId="{31923EBC-CD58-47A9-84E5-A04C6E7A2218}" destId="{F78A7333-2413-48BB-8560-6A749F287264}" srcOrd="0" destOrd="0" presId="urn:microsoft.com/office/officeart/2005/8/layout/hierarchy1"/>
    <dgm:cxn modelId="{BF282D51-A611-434B-AF5C-EE65D458BEB1}" type="presParOf" srcId="{F78A7333-2413-48BB-8560-6A749F287264}" destId="{B3ECE150-DF23-4A56-9D4B-8258487FFFC9}" srcOrd="0" destOrd="0" presId="urn:microsoft.com/office/officeart/2005/8/layout/hierarchy1"/>
    <dgm:cxn modelId="{D86801FC-E33C-4EF1-9810-469ADD6B916C}" type="presParOf" srcId="{F78A7333-2413-48BB-8560-6A749F287264}" destId="{EC93281E-F372-4770-91D7-8F4F478F7C1A}" srcOrd="1" destOrd="0" presId="urn:microsoft.com/office/officeart/2005/8/layout/hierarchy1"/>
    <dgm:cxn modelId="{89FB7FF7-800B-4B1D-9038-C08CD8E1262C}" type="presParOf" srcId="{31923EBC-CD58-47A9-84E5-A04C6E7A2218}" destId="{DE0DACC1-ADF1-4DA1-8C7C-AFEDAA65329B}" srcOrd="1" destOrd="0" presId="urn:microsoft.com/office/officeart/2005/8/layout/hierarchy1"/>
    <dgm:cxn modelId="{1AA37B50-8876-42CA-9AFB-769B1FF0C7A9}" type="presParOf" srcId="{C4666F07-FD48-4992-8252-B74501F72CE8}" destId="{BA6D904B-9F84-4A29-9F13-76059D5D06CB}" srcOrd="16" destOrd="0" presId="urn:microsoft.com/office/officeart/2005/8/layout/hierarchy1"/>
    <dgm:cxn modelId="{6CD01B75-FDB4-4FB6-9F7E-28D35EB7275A}" type="presParOf" srcId="{C4666F07-FD48-4992-8252-B74501F72CE8}" destId="{3597117C-6F5E-49A7-9805-8794F10A2FD4}" srcOrd="17" destOrd="0" presId="urn:microsoft.com/office/officeart/2005/8/layout/hierarchy1"/>
    <dgm:cxn modelId="{DB7C10AC-8970-4781-A974-AAE18B0258CB}" type="presParOf" srcId="{3597117C-6F5E-49A7-9805-8794F10A2FD4}" destId="{BA7F5A99-CCDD-46BF-B2B9-ACD17054A757}" srcOrd="0" destOrd="0" presId="urn:microsoft.com/office/officeart/2005/8/layout/hierarchy1"/>
    <dgm:cxn modelId="{88B25A65-8FA2-407A-89C6-5D7DFB5414A0}" type="presParOf" srcId="{BA7F5A99-CCDD-46BF-B2B9-ACD17054A757}" destId="{679850A0-13D6-4014-BECE-2E512FB2E35F}" srcOrd="0" destOrd="0" presId="urn:microsoft.com/office/officeart/2005/8/layout/hierarchy1"/>
    <dgm:cxn modelId="{327EB623-21A8-4B26-8B2E-82889AA161A1}" type="presParOf" srcId="{BA7F5A99-CCDD-46BF-B2B9-ACD17054A757}" destId="{04200602-6F0F-44D7-B926-F093541EB46F}" srcOrd="1" destOrd="0" presId="urn:microsoft.com/office/officeart/2005/8/layout/hierarchy1"/>
    <dgm:cxn modelId="{BF0C0477-B511-4CB2-B0BB-71A2DEB1AB6A}" type="presParOf" srcId="{3597117C-6F5E-49A7-9805-8794F10A2FD4}" destId="{2349CC4C-C7DF-4578-B845-95439E3A65F2}" srcOrd="1" destOrd="0" presId="urn:microsoft.com/office/officeart/2005/8/layout/hierarchy1"/>
    <dgm:cxn modelId="{9B849373-3132-4803-A370-0D0A5453A26B}" type="presParOf" srcId="{2349CC4C-C7DF-4578-B845-95439E3A65F2}" destId="{63E6CA67-B93F-4EC9-A14C-7EB8394AC294}" srcOrd="0" destOrd="0" presId="urn:microsoft.com/office/officeart/2005/8/layout/hierarchy1"/>
    <dgm:cxn modelId="{EA4CA005-87A2-4AF5-83F4-906853D5F8A1}" type="presParOf" srcId="{2349CC4C-C7DF-4578-B845-95439E3A65F2}" destId="{C9850E99-F5AB-44B7-B94F-EFA007047425}" srcOrd="1" destOrd="0" presId="urn:microsoft.com/office/officeart/2005/8/layout/hierarchy1"/>
    <dgm:cxn modelId="{AAD62A3A-27BD-4069-844D-494531FCB45A}" type="presParOf" srcId="{C9850E99-F5AB-44B7-B94F-EFA007047425}" destId="{CC2D5D58-B52A-4DA8-A6F2-E9932BEB529B}" srcOrd="0" destOrd="0" presId="urn:microsoft.com/office/officeart/2005/8/layout/hierarchy1"/>
    <dgm:cxn modelId="{B780E4E7-9E68-41B2-BCD2-90D033D4FEFD}" type="presParOf" srcId="{CC2D5D58-B52A-4DA8-A6F2-E9932BEB529B}" destId="{6A0CAC75-B928-41F0-AB45-22E2761A7A9C}" srcOrd="0" destOrd="0" presId="urn:microsoft.com/office/officeart/2005/8/layout/hierarchy1"/>
    <dgm:cxn modelId="{839DEFA6-A420-47D9-A1B1-95C0E94F4935}" type="presParOf" srcId="{CC2D5D58-B52A-4DA8-A6F2-E9932BEB529B}" destId="{3170F147-8515-4656-8CA0-AF82A877ABB4}" srcOrd="1" destOrd="0" presId="urn:microsoft.com/office/officeart/2005/8/layout/hierarchy1"/>
    <dgm:cxn modelId="{03A390BE-52CD-4B5D-90F1-5A5E1493F6E7}" type="presParOf" srcId="{C9850E99-F5AB-44B7-B94F-EFA007047425}" destId="{DBC799A5-00E8-4D2C-B9A9-41F2FEFBC6FF}" srcOrd="1" destOrd="0" presId="urn:microsoft.com/office/officeart/2005/8/layout/hierarchy1"/>
    <dgm:cxn modelId="{26EA747F-E615-4FC1-BBD7-0E2DA8D4C101}" type="presParOf" srcId="{C4666F07-FD48-4992-8252-B74501F72CE8}" destId="{D00FF58D-85D9-405B-BF1A-C9BE33EBEE95}" srcOrd="18" destOrd="0" presId="urn:microsoft.com/office/officeart/2005/8/layout/hierarchy1"/>
    <dgm:cxn modelId="{2A7BA382-C137-41E8-94CA-3181FE190131}" type="presParOf" srcId="{C4666F07-FD48-4992-8252-B74501F72CE8}" destId="{0811398E-09C3-4B17-AB66-E0885CC02FF5}" srcOrd="19" destOrd="0" presId="urn:microsoft.com/office/officeart/2005/8/layout/hierarchy1"/>
    <dgm:cxn modelId="{82C7AB11-C9B6-4EB5-AA54-BD259311A577}" type="presParOf" srcId="{0811398E-09C3-4B17-AB66-E0885CC02FF5}" destId="{3C942B62-E367-4944-B144-0A6C9FDFED72}" srcOrd="0" destOrd="0" presId="urn:microsoft.com/office/officeart/2005/8/layout/hierarchy1"/>
    <dgm:cxn modelId="{4792341B-8D1C-4FC8-B31C-A376BDAB1DFE}" type="presParOf" srcId="{3C942B62-E367-4944-B144-0A6C9FDFED72}" destId="{C1660665-3CA7-4758-AC57-137640515F40}" srcOrd="0" destOrd="0" presId="urn:microsoft.com/office/officeart/2005/8/layout/hierarchy1"/>
    <dgm:cxn modelId="{45EDB208-3FB4-4246-A2BF-03288FFC440E}" type="presParOf" srcId="{3C942B62-E367-4944-B144-0A6C9FDFED72}" destId="{8EF71F02-6B1A-46A4-8882-84F813E6648D}" srcOrd="1" destOrd="0" presId="urn:microsoft.com/office/officeart/2005/8/layout/hierarchy1"/>
    <dgm:cxn modelId="{C6C9AF2F-967A-4FF2-88A1-04D6657B7C00}" type="presParOf" srcId="{0811398E-09C3-4B17-AB66-E0885CC02FF5}" destId="{7D0334C9-963F-4C11-8DD1-2C3B320984E5}" srcOrd="1" destOrd="0" presId="urn:microsoft.com/office/officeart/2005/8/layout/hierarchy1"/>
    <dgm:cxn modelId="{E4DE94D9-24C7-4DF3-B30F-D2238DE92682}" type="presParOf" srcId="{7D0334C9-963F-4C11-8DD1-2C3B320984E5}" destId="{3B6F8A80-0D75-40B5-AD89-67C7C4DDD51D}" srcOrd="0" destOrd="0" presId="urn:microsoft.com/office/officeart/2005/8/layout/hierarchy1"/>
    <dgm:cxn modelId="{FC85BB7C-80E2-4B92-B31D-69A978999217}" type="presParOf" srcId="{7D0334C9-963F-4C11-8DD1-2C3B320984E5}" destId="{EBFEE709-F526-4986-A58E-D9ABACC4C635}" srcOrd="1" destOrd="0" presId="urn:microsoft.com/office/officeart/2005/8/layout/hierarchy1"/>
    <dgm:cxn modelId="{5481C63A-46F2-49D3-9915-10FE83B3EA1A}" type="presParOf" srcId="{EBFEE709-F526-4986-A58E-D9ABACC4C635}" destId="{931D51AE-A642-4E1F-9938-59A321AFE62E}" srcOrd="0" destOrd="0" presId="urn:microsoft.com/office/officeart/2005/8/layout/hierarchy1"/>
    <dgm:cxn modelId="{3ADF8FD0-FA09-40C5-B98E-6774B812C629}" type="presParOf" srcId="{931D51AE-A642-4E1F-9938-59A321AFE62E}" destId="{008B0CAD-8E88-4A18-9216-C20D880AD796}" srcOrd="0" destOrd="0" presId="urn:microsoft.com/office/officeart/2005/8/layout/hierarchy1"/>
    <dgm:cxn modelId="{D83944C6-7937-434E-BC65-B81E90106095}" type="presParOf" srcId="{931D51AE-A642-4E1F-9938-59A321AFE62E}" destId="{1A69BF6E-9B91-41E7-95D1-CEC08815503B}" srcOrd="1" destOrd="0" presId="urn:microsoft.com/office/officeart/2005/8/layout/hierarchy1"/>
    <dgm:cxn modelId="{F737CED6-CBA0-4A08-8555-C74E08639A30}" type="presParOf" srcId="{EBFEE709-F526-4986-A58E-D9ABACC4C635}" destId="{87071B5F-8B04-4665-9D14-F4DA8D88A890}" srcOrd="1" destOrd="0" presId="urn:microsoft.com/office/officeart/2005/8/layout/hierarchy1"/>
    <dgm:cxn modelId="{3CE8E57B-3A6F-4353-B36B-3BBB8D796220}" type="presParOf" srcId="{C4666F07-FD48-4992-8252-B74501F72CE8}" destId="{DB558A19-4F1A-4B66-8C77-F09A06448009}" srcOrd="20" destOrd="0" presId="urn:microsoft.com/office/officeart/2005/8/layout/hierarchy1"/>
    <dgm:cxn modelId="{266E4DA2-7A1D-4B5A-BBE6-F2457DCC3F62}" type="presParOf" srcId="{C4666F07-FD48-4992-8252-B74501F72CE8}" destId="{D4B60734-B285-401F-9CFF-5A856049AF1A}" srcOrd="21" destOrd="0" presId="urn:microsoft.com/office/officeart/2005/8/layout/hierarchy1"/>
    <dgm:cxn modelId="{31603218-BFAC-4EE6-95C2-29F2F9642630}" type="presParOf" srcId="{D4B60734-B285-401F-9CFF-5A856049AF1A}" destId="{A809C51E-0776-47FD-8129-23A9BABC2345}" srcOrd="0" destOrd="0" presId="urn:microsoft.com/office/officeart/2005/8/layout/hierarchy1"/>
    <dgm:cxn modelId="{9512852A-58C5-4292-BEC9-5B81B09C7659}" type="presParOf" srcId="{A809C51E-0776-47FD-8129-23A9BABC2345}" destId="{FAAB907A-B7BB-4EA5-922C-B5E20437153F}" srcOrd="0" destOrd="0" presId="urn:microsoft.com/office/officeart/2005/8/layout/hierarchy1"/>
    <dgm:cxn modelId="{A33C35E6-932C-4420-9EF7-A053F10F678D}" type="presParOf" srcId="{A809C51E-0776-47FD-8129-23A9BABC2345}" destId="{63406EC2-32F6-4E61-A67C-AB224EF5FEB5}" srcOrd="1" destOrd="0" presId="urn:microsoft.com/office/officeart/2005/8/layout/hierarchy1"/>
    <dgm:cxn modelId="{13AA2381-4761-49CE-B0CE-210DAFC2242C}" type="presParOf" srcId="{D4B60734-B285-401F-9CFF-5A856049AF1A}" destId="{15A728D1-1234-4372-B294-041605D25282}" srcOrd="1" destOrd="0" presId="urn:microsoft.com/office/officeart/2005/8/layout/hierarchy1"/>
    <dgm:cxn modelId="{86F3F404-3D0E-4F4C-B2A6-D250542045D6}" type="presParOf" srcId="{15A728D1-1234-4372-B294-041605D25282}" destId="{B0D1EEB4-4214-4C11-AD83-82FB7D9172EC}" srcOrd="0" destOrd="0" presId="urn:microsoft.com/office/officeart/2005/8/layout/hierarchy1"/>
    <dgm:cxn modelId="{4EEB28F6-6DF5-475D-9C4B-F8AFBB89B917}" type="presParOf" srcId="{15A728D1-1234-4372-B294-041605D25282}" destId="{D42FC7BE-4C59-46BE-A7B3-E307FEB8D890}" srcOrd="1" destOrd="0" presId="urn:microsoft.com/office/officeart/2005/8/layout/hierarchy1"/>
    <dgm:cxn modelId="{B0579050-FAA2-4671-B08B-D8C9D7537C9B}" type="presParOf" srcId="{D42FC7BE-4C59-46BE-A7B3-E307FEB8D890}" destId="{F170F9BA-C0E3-4DD9-897F-E7695AEC6262}" srcOrd="0" destOrd="0" presId="urn:microsoft.com/office/officeart/2005/8/layout/hierarchy1"/>
    <dgm:cxn modelId="{68834F2F-6E64-4896-B89F-0FF0B8DA2FF3}" type="presParOf" srcId="{F170F9BA-C0E3-4DD9-897F-E7695AEC6262}" destId="{909D8F10-5D7E-4F6C-84F1-3913FDE4F186}" srcOrd="0" destOrd="0" presId="urn:microsoft.com/office/officeart/2005/8/layout/hierarchy1"/>
    <dgm:cxn modelId="{9DC98CD5-5078-4247-BC81-AC9F04D57770}" type="presParOf" srcId="{F170F9BA-C0E3-4DD9-897F-E7695AEC6262}" destId="{B0BF4E8A-8E75-4808-A31F-3A3FC9C00CF2}" srcOrd="1" destOrd="0" presId="urn:microsoft.com/office/officeart/2005/8/layout/hierarchy1"/>
    <dgm:cxn modelId="{10CFAE2A-CF18-461E-9EE6-CA4948B707B6}" type="presParOf" srcId="{D42FC7BE-4C59-46BE-A7B3-E307FEB8D890}" destId="{BB8CA5C9-5B05-4C76-A985-81788F76D64A}" srcOrd="1" destOrd="0" presId="urn:microsoft.com/office/officeart/2005/8/layout/hierarchy1"/>
    <dgm:cxn modelId="{1CBDE07F-4C17-4E49-B8F4-F43407BD5965}" type="presParOf" srcId="{C4666F07-FD48-4992-8252-B74501F72CE8}" destId="{574BC818-6F34-44B8-9356-889A684C9848}" srcOrd="22" destOrd="0" presId="urn:microsoft.com/office/officeart/2005/8/layout/hierarchy1"/>
    <dgm:cxn modelId="{17C25E2E-DE25-4CB8-9158-5A81A6E0F913}" type="presParOf" srcId="{C4666F07-FD48-4992-8252-B74501F72CE8}" destId="{6E354E14-BFF9-432D-B1E1-2A45E5A77D2F}" srcOrd="23" destOrd="0" presId="urn:microsoft.com/office/officeart/2005/8/layout/hierarchy1"/>
    <dgm:cxn modelId="{ED953224-6F46-40AA-9C8E-846C245D3403}" type="presParOf" srcId="{6E354E14-BFF9-432D-B1E1-2A45E5A77D2F}" destId="{A627E21E-7C13-4A6A-8365-F3D48568FF5B}" srcOrd="0" destOrd="0" presId="urn:microsoft.com/office/officeart/2005/8/layout/hierarchy1"/>
    <dgm:cxn modelId="{CE651957-2520-4AC0-8006-81453873455A}" type="presParOf" srcId="{A627E21E-7C13-4A6A-8365-F3D48568FF5B}" destId="{873D86B3-8262-4E7C-B633-AB260AB32A3E}" srcOrd="0" destOrd="0" presId="urn:microsoft.com/office/officeart/2005/8/layout/hierarchy1"/>
    <dgm:cxn modelId="{4CB307FD-17AA-4248-805B-5F1E49F9C971}" type="presParOf" srcId="{A627E21E-7C13-4A6A-8365-F3D48568FF5B}" destId="{53A0A3BD-20A4-44F3-AE1D-1E8620F3319F}" srcOrd="1" destOrd="0" presId="urn:microsoft.com/office/officeart/2005/8/layout/hierarchy1"/>
    <dgm:cxn modelId="{EDA6F474-A299-4E15-9A82-BF8AB21FD5B1}" type="presParOf" srcId="{6E354E14-BFF9-432D-B1E1-2A45E5A77D2F}" destId="{48E52F6F-2E98-4484-9357-B4693FF878D0}" srcOrd="1" destOrd="0" presId="urn:microsoft.com/office/officeart/2005/8/layout/hierarchy1"/>
    <dgm:cxn modelId="{A15D6428-1C29-4347-8728-0385C6098126}" type="presParOf" srcId="{48E52F6F-2E98-4484-9357-B4693FF878D0}" destId="{0BC7DAE1-F6E2-483B-B8DC-2CE552C38E2C}" srcOrd="0" destOrd="0" presId="urn:microsoft.com/office/officeart/2005/8/layout/hierarchy1"/>
    <dgm:cxn modelId="{DA6C5181-752C-473C-92EC-A3BBAA8DEE83}" type="presParOf" srcId="{48E52F6F-2E98-4484-9357-B4693FF878D0}" destId="{539DF720-31B3-4DDB-B6A5-D561A0315BF2}" srcOrd="1" destOrd="0" presId="urn:microsoft.com/office/officeart/2005/8/layout/hierarchy1"/>
    <dgm:cxn modelId="{B3E40C86-53F5-4354-A028-1CF42A23B746}" type="presParOf" srcId="{539DF720-31B3-4DDB-B6A5-D561A0315BF2}" destId="{51BD81AC-D29C-4AD7-93C4-449548A592FB}" srcOrd="0" destOrd="0" presId="urn:microsoft.com/office/officeart/2005/8/layout/hierarchy1"/>
    <dgm:cxn modelId="{53CDFF67-1CE6-4275-B4D0-C68F68B5AB7E}" type="presParOf" srcId="{51BD81AC-D29C-4AD7-93C4-449548A592FB}" destId="{530FE86A-ADCD-4526-A3B1-635480B13F30}" srcOrd="0" destOrd="0" presId="urn:microsoft.com/office/officeart/2005/8/layout/hierarchy1"/>
    <dgm:cxn modelId="{7D4CE260-18EE-4AF9-96B9-35961C402BA2}" type="presParOf" srcId="{51BD81AC-D29C-4AD7-93C4-449548A592FB}" destId="{F1F26A96-AF5D-4B23-ABAC-F6E04EB1B368}" srcOrd="1" destOrd="0" presId="urn:microsoft.com/office/officeart/2005/8/layout/hierarchy1"/>
    <dgm:cxn modelId="{5C38E534-ED31-49E7-80B5-129305B3731C}" type="presParOf" srcId="{539DF720-31B3-4DDB-B6A5-D561A0315BF2}" destId="{A03BFA3F-5EFE-4379-85D5-A66571F2638C}" srcOrd="1" destOrd="0" presId="urn:microsoft.com/office/officeart/2005/8/layout/hierarchy1"/>
    <dgm:cxn modelId="{A1CE2365-AA30-4333-ADF8-03900C2F906E}" type="presParOf" srcId="{C4666F07-FD48-4992-8252-B74501F72CE8}" destId="{E2ADAD6A-3269-414D-86C3-D0B8A03D1838}" srcOrd="24" destOrd="0" presId="urn:microsoft.com/office/officeart/2005/8/layout/hierarchy1"/>
    <dgm:cxn modelId="{5303B3C5-E4C4-4AC5-BA59-EE6BD6AE94A3}" type="presParOf" srcId="{C4666F07-FD48-4992-8252-B74501F72CE8}" destId="{6B25F85A-126D-4CD2-B85D-EFBF9B90EC29}" srcOrd="25" destOrd="0" presId="urn:microsoft.com/office/officeart/2005/8/layout/hierarchy1"/>
    <dgm:cxn modelId="{B15BCB52-3A2A-45AB-AD2A-C04A4F6C7752}" type="presParOf" srcId="{6B25F85A-126D-4CD2-B85D-EFBF9B90EC29}" destId="{A384FB38-419B-4453-9547-C50F260BF32E}" srcOrd="0" destOrd="0" presId="urn:microsoft.com/office/officeart/2005/8/layout/hierarchy1"/>
    <dgm:cxn modelId="{6A75FF6F-DA55-4BCD-8D19-00E55D347532}" type="presParOf" srcId="{A384FB38-419B-4453-9547-C50F260BF32E}" destId="{EB97E4BA-6983-4839-A6F9-51BC50112627}" srcOrd="0" destOrd="0" presId="urn:microsoft.com/office/officeart/2005/8/layout/hierarchy1"/>
    <dgm:cxn modelId="{461FE994-E452-43F2-83F8-228831B65155}" type="presParOf" srcId="{A384FB38-419B-4453-9547-C50F260BF32E}" destId="{870BA7F9-6CEF-4100-B44C-288A24564B4E}" srcOrd="1" destOrd="0" presId="urn:microsoft.com/office/officeart/2005/8/layout/hierarchy1"/>
    <dgm:cxn modelId="{55E641F1-3032-4E94-94B0-1228A53DA595}" type="presParOf" srcId="{6B25F85A-126D-4CD2-B85D-EFBF9B90EC29}" destId="{9FBE1CDA-CF71-4A4A-9E91-F9197E8EF288}" srcOrd="1" destOrd="0" presId="urn:microsoft.com/office/officeart/2005/8/layout/hierarchy1"/>
    <dgm:cxn modelId="{70C34FE6-EA51-4DFA-AC38-AA6FA9A95507}" type="presParOf" srcId="{9FBE1CDA-CF71-4A4A-9E91-F9197E8EF288}" destId="{EE333277-79E9-4716-BD61-EBD56CEEAFD0}" srcOrd="0" destOrd="0" presId="urn:microsoft.com/office/officeart/2005/8/layout/hierarchy1"/>
    <dgm:cxn modelId="{325D643F-9114-49DB-8FF4-FAB9B43461C1}" type="presParOf" srcId="{9FBE1CDA-CF71-4A4A-9E91-F9197E8EF288}" destId="{8FCAFD42-8B23-4C11-84BE-FB1AEEA99684}" srcOrd="1" destOrd="0" presId="urn:microsoft.com/office/officeart/2005/8/layout/hierarchy1"/>
    <dgm:cxn modelId="{17EC7C3E-F801-4417-8411-98EA5452123A}" type="presParOf" srcId="{8FCAFD42-8B23-4C11-84BE-FB1AEEA99684}" destId="{0B444259-1058-44DA-9482-E476D258F32F}" srcOrd="0" destOrd="0" presId="urn:microsoft.com/office/officeart/2005/8/layout/hierarchy1"/>
    <dgm:cxn modelId="{3F8758FB-2C54-445A-8F77-EF543FE7BD2E}" type="presParOf" srcId="{0B444259-1058-44DA-9482-E476D258F32F}" destId="{E3F8BD8B-8E15-4441-8A0C-9D853FAB8478}" srcOrd="0" destOrd="0" presId="urn:microsoft.com/office/officeart/2005/8/layout/hierarchy1"/>
    <dgm:cxn modelId="{956E0FAA-3B7B-4301-A86F-A57750D93331}" type="presParOf" srcId="{0B444259-1058-44DA-9482-E476D258F32F}" destId="{6D1F7997-6137-44D7-8425-55DCCF33A242}" srcOrd="1" destOrd="0" presId="urn:microsoft.com/office/officeart/2005/8/layout/hierarchy1"/>
    <dgm:cxn modelId="{A79CDAC1-2E3C-4AE8-989B-E29D98A13E1C}" type="presParOf" srcId="{8FCAFD42-8B23-4C11-84BE-FB1AEEA99684}" destId="{15C13F7D-F103-4F6A-AB5E-69BA30E6B726}" srcOrd="1" destOrd="0" presId="urn:microsoft.com/office/officeart/2005/8/layout/hierarchy1"/>
    <dgm:cxn modelId="{B85DDE47-A6CC-4165-AEB5-C38C7BAB1AD9}" type="presParOf" srcId="{08EA3FE4-3E0E-4A06-B831-312EF613B70E}" destId="{589F2304-1837-4D90-B80F-E707A03593DF}" srcOrd="8" destOrd="0" presId="urn:microsoft.com/office/officeart/2005/8/layout/hierarchy1"/>
    <dgm:cxn modelId="{E8F65FE9-8E2D-47BB-A119-32B5892B7135}" type="presParOf" srcId="{08EA3FE4-3E0E-4A06-B831-312EF613B70E}" destId="{5040B587-A800-450C-9C3C-00A4DDCB4326}" srcOrd="9" destOrd="0" presId="urn:microsoft.com/office/officeart/2005/8/layout/hierarchy1"/>
    <dgm:cxn modelId="{6833C673-9CC8-449A-A9BF-B17EF23906A6}" type="presParOf" srcId="{5040B587-A800-450C-9C3C-00A4DDCB4326}" destId="{1A9280EE-EB6E-4719-B76F-DB9422001A41}" srcOrd="0" destOrd="0" presId="urn:microsoft.com/office/officeart/2005/8/layout/hierarchy1"/>
    <dgm:cxn modelId="{D4E025D1-0BF7-4333-A64D-0ED2BC64F82A}" type="presParOf" srcId="{1A9280EE-EB6E-4719-B76F-DB9422001A41}" destId="{4C9070A1-18DB-4886-A72D-F8970EB7EFD8}" srcOrd="0" destOrd="0" presId="urn:microsoft.com/office/officeart/2005/8/layout/hierarchy1"/>
    <dgm:cxn modelId="{F5429EF7-425D-4B48-8497-451F6F741403}" type="presParOf" srcId="{1A9280EE-EB6E-4719-B76F-DB9422001A41}" destId="{E09866E6-A6F8-42E9-9C6D-60F3504B7FFF}" srcOrd="1" destOrd="0" presId="urn:microsoft.com/office/officeart/2005/8/layout/hierarchy1"/>
    <dgm:cxn modelId="{9E6A0806-BB92-457E-A2DE-52EB17D15032}" type="presParOf" srcId="{5040B587-A800-450C-9C3C-00A4DDCB4326}" destId="{1D5CA449-4DB0-46F2-86E9-90C3B6EA874A}" srcOrd="1" destOrd="0" presId="urn:microsoft.com/office/officeart/2005/8/layout/hierarchy1"/>
    <dgm:cxn modelId="{9F14D7C9-6882-49AE-9B41-9BC71C307B3B}" type="presParOf" srcId="{08EA3FE4-3E0E-4A06-B831-312EF613B70E}" destId="{2C4E50F0-6209-4D16-8093-E1C9377A83C9}" srcOrd="10" destOrd="0" presId="urn:microsoft.com/office/officeart/2005/8/layout/hierarchy1"/>
    <dgm:cxn modelId="{A33E69F2-9071-4A6A-8F83-0C53000233A2}" type="presParOf" srcId="{08EA3FE4-3E0E-4A06-B831-312EF613B70E}" destId="{929A0114-EBAD-4C94-BBA2-4E391AE3E9DD}" srcOrd="11" destOrd="0" presId="urn:microsoft.com/office/officeart/2005/8/layout/hierarchy1"/>
    <dgm:cxn modelId="{74CEA4CF-2E92-43B7-8911-BF9C43FD2A0C}" type="presParOf" srcId="{929A0114-EBAD-4C94-BBA2-4E391AE3E9DD}" destId="{B3F16393-46D7-4ED7-A605-9D344FCBC83A}" srcOrd="0" destOrd="0" presId="urn:microsoft.com/office/officeart/2005/8/layout/hierarchy1"/>
    <dgm:cxn modelId="{15EA9749-CB75-409B-B2D2-F809A3ACC04A}" type="presParOf" srcId="{B3F16393-46D7-4ED7-A605-9D344FCBC83A}" destId="{09E81B9B-E88A-4C71-BE1B-276309F7579C}" srcOrd="0" destOrd="0" presId="urn:microsoft.com/office/officeart/2005/8/layout/hierarchy1"/>
    <dgm:cxn modelId="{A7511D1A-DA7E-469E-800A-BCFABE9BAD29}" type="presParOf" srcId="{B3F16393-46D7-4ED7-A605-9D344FCBC83A}" destId="{E10F89C6-5F7E-4B83-BA15-36C93EDEF3CC}" srcOrd="1" destOrd="0" presId="urn:microsoft.com/office/officeart/2005/8/layout/hierarchy1"/>
    <dgm:cxn modelId="{0B800CE8-30A1-4C6C-8ABC-ED4D4643488D}" type="presParOf" srcId="{929A0114-EBAD-4C94-BBA2-4E391AE3E9DD}" destId="{B7DD706A-272E-4331-A116-D449BEE1C1E9}" srcOrd="1" destOrd="0" presId="urn:microsoft.com/office/officeart/2005/8/layout/hierarchy1"/>
    <dgm:cxn modelId="{FDB98918-4047-4E98-8724-920111AA5443}" type="presParOf" srcId="{08EA3FE4-3E0E-4A06-B831-312EF613B70E}" destId="{6EFA85E1-CBAB-46B1-BC15-EB31D6173E93}" srcOrd="12" destOrd="0" presId="urn:microsoft.com/office/officeart/2005/8/layout/hierarchy1"/>
    <dgm:cxn modelId="{8BAE1DA9-4223-46D4-BE29-E9265367D656}" type="presParOf" srcId="{08EA3FE4-3E0E-4A06-B831-312EF613B70E}" destId="{CA2BB454-6B18-4184-9E62-8D90F5C08CAE}" srcOrd="13" destOrd="0" presId="urn:microsoft.com/office/officeart/2005/8/layout/hierarchy1"/>
    <dgm:cxn modelId="{50AAF795-AFF8-4929-9CA6-925698B1A6C3}" type="presParOf" srcId="{CA2BB454-6B18-4184-9E62-8D90F5C08CAE}" destId="{0A5FC66A-5BD1-44EF-9C42-3C5246580E59}" srcOrd="0" destOrd="0" presId="urn:microsoft.com/office/officeart/2005/8/layout/hierarchy1"/>
    <dgm:cxn modelId="{F9737504-805A-4607-87C6-0E0372280493}" type="presParOf" srcId="{0A5FC66A-5BD1-44EF-9C42-3C5246580E59}" destId="{43649A5A-F26C-408A-8AB9-798F6E8B5D54}" srcOrd="0" destOrd="0" presId="urn:microsoft.com/office/officeart/2005/8/layout/hierarchy1"/>
    <dgm:cxn modelId="{65605150-7176-4503-84AA-59A365A814B5}" type="presParOf" srcId="{0A5FC66A-5BD1-44EF-9C42-3C5246580E59}" destId="{5294ED49-3FC1-4B5B-B108-7EE3475AAE0F}" srcOrd="1" destOrd="0" presId="urn:microsoft.com/office/officeart/2005/8/layout/hierarchy1"/>
    <dgm:cxn modelId="{7D8B3F01-CC43-4724-A0F2-3CC5D144C0AD}" type="presParOf" srcId="{CA2BB454-6B18-4184-9E62-8D90F5C08CAE}" destId="{E306E42E-FEC2-4003-8ADD-25B80CB44696}" srcOrd="1" destOrd="0" presId="urn:microsoft.com/office/officeart/2005/8/layout/hierarchy1"/>
    <dgm:cxn modelId="{F8DC2A4F-2477-49B0-B998-F16EE1629C7C}" type="presParOf" srcId="{112A4736-42AB-4B92-ADFC-9C15DD9C7BF2}" destId="{75F1B9AD-C2C3-440A-9477-891038621238}" srcOrd="2" destOrd="0" presId="urn:microsoft.com/office/officeart/2005/8/layout/hierarchy1"/>
    <dgm:cxn modelId="{34F22DC3-D3B0-4736-A853-25FFB3A9E49B}" type="presParOf" srcId="{75F1B9AD-C2C3-440A-9477-891038621238}" destId="{87362325-6D55-4655-8B09-459767ECA6BD}" srcOrd="0" destOrd="0" presId="urn:microsoft.com/office/officeart/2005/8/layout/hierarchy1"/>
    <dgm:cxn modelId="{25C1B121-ED0A-41B4-B480-9D96A83955A4}" type="presParOf" srcId="{87362325-6D55-4655-8B09-459767ECA6BD}" destId="{1FB7B715-7E3F-4043-8B70-6CCB77A89923}" srcOrd="0" destOrd="0" presId="urn:microsoft.com/office/officeart/2005/8/layout/hierarchy1"/>
    <dgm:cxn modelId="{F41EE082-CD96-436B-8492-3DBAC9BA5D27}" type="presParOf" srcId="{87362325-6D55-4655-8B09-459767ECA6BD}" destId="{6C2AC0E0-8E27-4335-AD1F-34BE7C07E3C2}" srcOrd="1" destOrd="0" presId="urn:microsoft.com/office/officeart/2005/8/layout/hierarchy1"/>
    <dgm:cxn modelId="{F7C3C750-79F0-4C91-A259-D74DD655AA4D}" type="presParOf" srcId="{75F1B9AD-C2C3-440A-9477-891038621238}" destId="{71072D24-2C4E-4066-846A-C061B519E44D}" srcOrd="1" destOrd="0" presId="urn:microsoft.com/office/officeart/2005/8/layout/hierarchy1"/>
    <dgm:cxn modelId="{0EDBC52F-B397-4F64-93FC-CA3B08D41A70}" type="presParOf" srcId="{71072D24-2C4E-4066-846A-C061B519E44D}" destId="{34FDC656-3B93-47FB-B549-DC63C8048BE1}" srcOrd="0" destOrd="0" presId="urn:microsoft.com/office/officeart/2005/8/layout/hierarchy1"/>
    <dgm:cxn modelId="{423FA6E9-3EEA-4156-A9A3-9C312AD413FD}" type="presParOf" srcId="{71072D24-2C4E-4066-846A-C061B519E44D}" destId="{7FFD9718-8614-43B4-BA71-7535B4CFECAA}" srcOrd="1" destOrd="0" presId="urn:microsoft.com/office/officeart/2005/8/layout/hierarchy1"/>
    <dgm:cxn modelId="{48537B35-5275-42C3-ADED-4C6E1F42BF6E}" type="presParOf" srcId="{7FFD9718-8614-43B4-BA71-7535B4CFECAA}" destId="{359A67CD-C3E2-48B3-BEA4-97B6B7A0A660}" srcOrd="0" destOrd="0" presId="urn:microsoft.com/office/officeart/2005/8/layout/hierarchy1"/>
    <dgm:cxn modelId="{E9C8E2F4-7EBD-4639-8A51-6239622820FB}" type="presParOf" srcId="{359A67CD-C3E2-48B3-BEA4-97B6B7A0A660}" destId="{95265960-162D-42B3-B6E9-86FE61D8C039}" srcOrd="0" destOrd="0" presId="urn:microsoft.com/office/officeart/2005/8/layout/hierarchy1"/>
    <dgm:cxn modelId="{788D16C6-AEC6-4191-A450-2C5559988B41}" type="presParOf" srcId="{359A67CD-C3E2-48B3-BEA4-97B6B7A0A660}" destId="{A267E367-2A35-4C1C-B120-8598555FB436}" srcOrd="1" destOrd="0" presId="urn:microsoft.com/office/officeart/2005/8/layout/hierarchy1"/>
    <dgm:cxn modelId="{DAB87B7F-9FC0-4358-BDBD-32E787749F2D}" type="presParOf" srcId="{7FFD9718-8614-43B4-BA71-7535B4CFECAA}" destId="{6C93FAFA-7990-483A-8C41-FD3D047BDD6F}" srcOrd="1" destOrd="0" presId="urn:microsoft.com/office/officeart/2005/8/layout/hierarchy1"/>
    <dgm:cxn modelId="{EA3EE096-CF97-41D4-AF62-6F4EA375F6BF}" type="presParOf" srcId="{6C93FAFA-7990-483A-8C41-FD3D047BDD6F}" destId="{DE1A2F28-DE0F-4856-8B39-BBB767DADED2}" srcOrd="0" destOrd="0" presId="urn:microsoft.com/office/officeart/2005/8/layout/hierarchy1"/>
    <dgm:cxn modelId="{0719BF8A-219C-4833-9D1C-B822A1F903A6}" type="presParOf" srcId="{6C93FAFA-7990-483A-8C41-FD3D047BDD6F}" destId="{795FC519-BECF-4EF3-956D-B41A0232E70D}" srcOrd="1" destOrd="0" presId="urn:microsoft.com/office/officeart/2005/8/layout/hierarchy1"/>
    <dgm:cxn modelId="{58E2947E-4E53-47C7-A7C3-9196B6E26182}" type="presParOf" srcId="{795FC519-BECF-4EF3-956D-B41A0232E70D}" destId="{9CB236F2-0503-4820-866E-EE639C3D2ADF}" srcOrd="0" destOrd="0" presId="urn:microsoft.com/office/officeart/2005/8/layout/hierarchy1"/>
    <dgm:cxn modelId="{2AC6DD49-1736-47F7-B02F-D73EFEAB0F5E}" type="presParOf" srcId="{9CB236F2-0503-4820-866E-EE639C3D2ADF}" destId="{A6DA558D-2787-4CFD-B165-524C2C124023}" srcOrd="0" destOrd="0" presId="urn:microsoft.com/office/officeart/2005/8/layout/hierarchy1"/>
    <dgm:cxn modelId="{A598258E-EDE7-43DA-8C6A-04F389944E86}" type="presParOf" srcId="{9CB236F2-0503-4820-866E-EE639C3D2ADF}" destId="{D5867BE4-C987-41B1-8352-903682EF3B2D}" srcOrd="1" destOrd="0" presId="urn:microsoft.com/office/officeart/2005/8/layout/hierarchy1"/>
    <dgm:cxn modelId="{D852DABE-090A-416C-899E-FC17C2F76511}" type="presParOf" srcId="{795FC519-BECF-4EF3-956D-B41A0232E70D}" destId="{AE31D637-CA51-46D7-A8B5-A0B204B6A22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F958AAE-A3CA-421C-B76A-DCDC9ADC3AB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5CFF106-831E-4DBB-89F4-6DEC08A79424}">
      <dgm:prSet phldrT="[Text]"/>
      <dgm:spPr/>
      <dgm:t>
        <a:bodyPr/>
        <a:lstStyle/>
        <a:p>
          <a:r>
            <a:rPr lang="en-US"/>
            <a:t>Human Body</a:t>
          </a:r>
        </a:p>
      </dgm:t>
    </dgm:pt>
    <dgm:pt modelId="{F677173D-03A5-4C6B-A73B-C875B2857FE6}" type="parTrans" cxnId="{2BBD55DC-430F-4E13-8518-2C14EA0A4C3E}">
      <dgm:prSet/>
      <dgm:spPr/>
      <dgm:t>
        <a:bodyPr/>
        <a:lstStyle/>
        <a:p>
          <a:endParaRPr lang="en-US"/>
        </a:p>
      </dgm:t>
    </dgm:pt>
    <dgm:pt modelId="{1943ACA9-96FF-48A3-8E7F-F66CC2E53405}" type="sibTrans" cxnId="{2BBD55DC-430F-4E13-8518-2C14EA0A4C3E}">
      <dgm:prSet/>
      <dgm:spPr/>
      <dgm:t>
        <a:bodyPr/>
        <a:lstStyle/>
        <a:p>
          <a:endParaRPr lang="en-US"/>
        </a:p>
      </dgm:t>
    </dgm:pt>
    <dgm:pt modelId="{39DE6348-65BD-44FB-974C-1D4FF312A34E}">
      <dgm:prSet phldrT="[Text]"/>
      <dgm:spPr/>
      <dgm:t>
        <a:bodyPr/>
        <a:lstStyle/>
        <a:p>
          <a:r>
            <a:rPr lang="en-US"/>
            <a:t>Eyes &amp; Ears</a:t>
          </a:r>
        </a:p>
      </dgm:t>
    </dgm:pt>
    <dgm:pt modelId="{CC362680-F990-4223-A6DF-E15787513EE8}" type="parTrans" cxnId="{CD7A9B13-C02B-418B-B13C-956FCFFD166B}">
      <dgm:prSet/>
      <dgm:spPr/>
      <dgm:t>
        <a:bodyPr/>
        <a:lstStyle/>
        <a:p>
          <a:endParaRPr lang="en-US"/>
        </a:p>
      </dgm:t>
    </dgm:pt>
    <dgm:pt modelId="{8CE0AA8D-0433-4753-B9BE-C25748CB3CB6}" type="sibTrans" cxnId="{CD7A9B13-C02B-418B-B13C-956FCFFD166B}">
      <dgm:prSet/>
      <dgm:spPr/>
      <dgm:t>
        <a:bodyPr/>
        <a:lstStyle/>
        <a:p>
          <a:endParaRPr lang="en-US"/>
        </a:p>
      </dgm:t>
    </dgm:pt>
    <dgm:pt modelId="{48C8F70C-DA83-42AF-A95B-CE2299658075}">
      <dgm:prSet phldrT="[Text]"/>
      <dgm:spPr/>
      <dgm:t>
        <a:bodyPr/>
        <a:lstStyle/>
        <a:p>
          <a:r>
            <a:rPr lang="en-US"/>
            <a:t>Balance Sensing</a:t>
          </a:r>
        </a:p>
      </dgm:t>
    </dgm:pt>
    <dgm:pt modelId="{38D9C95C-A7E8-4825-80BE-F87850033D56}" type="parTrans" cxnId="{506B84A1-986A-4399-B2E0-2888EB0FDBB8}">
      <dgm:prSet/>
      <dgm:spPr/>
      <dgm:t>
        <a:bodyPr/>
        <a:lstStyle/>
        <a:p>
          <a:endParaRPr lang="en-US"/>
        </a:p>
      </dgm:t>
    </dgm:pt>
    <dgm:pt modelId="{6E7531D6-E001-4554-82AF-98C05167E5E0}" type="sibTrans" cxnId="{506B84A1-986A-4399-B2E0-2888EB0FDBB8}">
      <dgm:prSet/>
      <dgm:spPr/>
      <dgm:t>
        <a:bodyPr/>
        <a:lstStyle/>
        <a:p>
          <a:endParaRPr lang="en-US"/>
        </a:p>
      </dgm:t>
    </dgm:pt>
    <dgm:pt modelId="{0EB370F7-BAC5-4D4C-BA28-6195B7290ECF}">
      <dgm:prSet phldrT="[Text]"/>
      <dgm:spPr/>
      <dgm:t>
        <a:bodyPr/>
        <a:lstStyle/>
        <a:p>
          <a:r>
            <a:rPr lang="en-US"/>
            <a:t>Arms</a:t>
          </a:r>
        </a:p>
      </dgm:t>
    </dgm:pt>
    <dgm:pt modelId="{D05A8D36-588D-4EFB-9E63-F98615A9E6B0}" type="parTrans" cxnId="{D5E7705E-84D4-4C47-815B-10ACDF666D27}">
      <dgm:prSet/>
      <dgm:spPr/>
      <dgm:t>
        <a:bodyPr/>
        <a:lstStyle/>
        <a:p>
          <a:endParaRPr lang="en-US"/>
        </a:p>
      </dgm:t>
    </dgm:pt>
    <dgm:pt modelId="{28E30357-898D-4EA9-8062-5CE36F337E4D}" type="sibTrans" cxnId="{D5E7705E-84D4-4C47-815B-10ACDF666D27}">
      <dgm:prSet/>
      <dgm:spPr/>
      <dgm:t>
        <a:bodyPr/>
        <a:lstStyle/>
        <a:p>
          <a:endParaRPr lang="en-US"/>
        </a:p>
      </dgm:t>
    </dgm:pt>
    <dgm:pt modelId="{810152A9-4535-442B-AF87-E8C4C6D5C054}">
      <dgm:prSet phldrT="[Text]"/>
      <dgm:spPr/>
      <dgm:t>
        <a:bodyPr/>
        <a:lstStyle/>
        <a:p>
          <a:r>
            <a:rPr lang="en-US"/>
            <a:t>Chest</a:t>
          </a:r>
        </a:p>
      </dgm:t>
    </dgm:pt>
    <dgm:pt modelId="{2E850584-4E3A-4A0A-BA4D-5AF311C6C480}" type="parTrans" cxnId="{0D76F96B-5B3C-4B68-B233-101CD9520841}">
      <dgm:prSet/>
      <dgm:spPr/>
      <dgm:t>
        <a:bodyPr/>
        <a:lstStyle/>
        <a:p>
          <a:endParaRPr lang="en-US"/>
        </a:p>
      </dgm:t>
    </dgm:pt>
    <dgm:pt modelId="{AD47BB22-49B5-46DA-822C-7295F7E42F6F}" type="sibTrans" cxnId="{0D76F96B-5B3C-4B68-B233-101CD9520841}">
      <dgm:prSet/>
      <dgm:spPr/>
      <dgm:t>
        <a:bodyPr/>
        <a:lstStyle/>
        <a:p>
          <a:endParaRPr lang="en-US"/>
        </a:p>
      </dgm:t>
    </dgm:pt>
    <dgm:pt modelId="{A59FA9BE-393C-4204-8BB9-003F62B8612F}">
      <dgm:prSet phldrT="[Text]"/>
      <dgm:spPr/>
      <dgm:t>
        <a:bodyPr/>
        <a:lstStyle/>
        <a:p>
          <a:r>
            <a:rPr lang="en-US"/>
            <a:t>Shoulders</a:t>
          </a:r>
        </a:p>
      </dgm:t>
    </dgm:pt>
    <dgm:pt modelId="{41E74E3D-B33C-4819-B132-74BFF37889CA}" type="parTrans" cxnId="{DC768F24-23BA-4F8E-BE6D-15C587D2AD4E}">
      <dgm:prSet/>
      <dgm:spPr/>
      <dgm:t>
        <a:bodyPr/>
        <a:lstStyle/>
        <a:p>
          <a:endParaRPr lang="en-US"/>
        </a:p>
      </dgm:t>
    </dgm:pt>
    <dgm:pt modelId="{A70AEFF9-554D-450C-9581-05AF37E372EA}" type="sibTrans" cxnId="{DC768F24-23BA-4F8E-BE6D-15C587D2AD4E}">
      <dgm:prSet/>
      <dgm:spPr/>
      <dgm:t>
        <a:bodyPr/>
        <a:lstStyle/>
        <a:p>
          <a:endParaRPr lang="en-US"/>
        </a:p>
      </dgm:t>
    </dgm:pt>
    <dgm:pt modelId="{9555C4FC-3435-4001-9728-7E6C4C7168BB}">
      <dgm:prSet phldrT="[Text]"/>
      <dgm:spPr/>
      <dgm:t>
        <a:bodyPr/>
        <a:lstStyle/>
        <a:p>
          <a:r>
            <a:rPr lang="en-US"/>
            <a:t>Weight Balancing</a:t>
          </a:r>
        </a:p>
      </dgm:t>
    </dgm:pt>
    <dgm:pt modelId="{FCDF98D8-7CEF-420F-BFE8-CF58FFEA3D48}" type="parTrans" cxnId="{42183F38-C70C-4543-BA2C-DAF7F1143ACD}">
      <dgm:prSet/>
      <dgm:spPr/>
      <dgm:t>
        <a:bodyPr/>
        <a:lstStyle/>
        <a:p>
          <a:endParaRPr lang="en-US"/>
        </a:p>
      </dgm:t>
    </dgm:pt>
    <dgm:pt modelId="{3A8C8162-00DF-452D-8857-DD24C41119A8}" type="sibTrans" cxnId="{42183F38-C70C-4543-BA2C-DAF7F1143ACD}">
      <dgm:prSet/>
      <dgm:spPr/>
      <dgm:t>
        <a:bodyPr/>
        <a:lstStyle/>
        <a:p>
          <a:endParaRPr lang="en-US"/>
        </a:p>
      </dgm:t>
    </dgm:pt>
    <dgm:pt modelId="{2C5C5426-EA86-476F-9C12-A659981F74FA}">
      <dgm:prSet phldrT="[Text]"/>
      <dgm:spPr/>
      <dgm:t>
        <a:bodyPr/>
        <a:lstStyle/>
        <a:p>
          <a:r>
            <a:rPr lang="en-US"/>
            <a:t>External Lift Assist Device (walker/cane)</a:t>
          </a:r>
        </a:p>
      </dgm:t>
    </dgm:pt>
    <dgm:pt modelId="{D8743A7C-AA29-4BA9-AA05-8C0DE8B78141}" type="parTrans" cxnId="{D4FD17B5-5A6D-4130-914A-D3612F153559}">
      <dgm:prSet/>
      <dgm:spPr/>
      <dgm:t>
        <a:bodyPr/>
        <a:lstStyle/>
        <a:p>
          <a:endParaRPr lang="en-US"/>
        </a:p>
      </dgm:t>
    </dgm:pt>
    <dgm:pt modelId="{97AB6CAB-6122-434B-AAA9-262809532593}" type="sibTrans" cxnId="{D4FD17B5-5A6D-4130-914A-D3612F153559}">
      <dgm:prSet/>
      <dgm:spPr/>
      <dgm:t>
        <a:bodyPr/>
        <a:lstStyle/>
        <a:p>
          <a:endParaRPr lang="en-US"/>
        </a:p>
      </dgm:t>
    </dgm:pt>
    <dgm:pt modelId="{111086AE-3F72-44BE-8D33-27C5DB79BAFE}">
      <dgm:prSet phldrT="[Text]"/>
      <dgm:spPr/>
      <dgm:t>
        <a:bodyPr/>
        <a:lstStyle/>
        <a:p>
          <a:r>
            <a:rPr lang="en-US"/>
            <a:t>Pelvis</a:t>
          </a:r>
        </a:p>
      </dgm:t>
    </dgm:pt>
    <dgm:pt modelId="{2EB870B1-50D0-4411-A3BF-29F62E04A0C9}" type="parTrans" cxnId="{46CFD375-58BA-4C01-AC31-832DE1ECD245}">
      <dgm:prSet/>
      <dgm:spPr/>
      <dgm:t>
        <a:bodyPr/>
        <a:lstStyle/>
        <a:p>
          <a:endParaRPr lang="en-US"/>
        </a:p>
      </dgm:t>
    </dgm:pt>
    <dgm:pt modelId="{AFCD2DE0-2ABB-46AB-8FD8-4CE909D43CD3}" type="sibTrans" cxnId="{46CFD375-58BA-4C01-AC31-832DE1ECD245}">
      <dgm:prSet/>
      <dgm:spPr/>
      <dgm:t>
        <a:bodyPr/>
        <a:lstStyle/>
        <a:p>
          <a:endParaRPr lang="en-US"/>
        </a:p>
      </dgm:t>
    </dgm:pt>
    <dgm:pt modelId="{E149F498-DA9D-4C18-A0F0-1CE842046E2C}">
      <dgm:prSet phldrT="[Text]"/>
      <dgm:spPr/>
      <dgm:t>
        <a:bodyPr/>
        <a:lstStyle/>
        <a:p>
          <a:r>
            <a:rPr lang="en-US"/>
            <a:t>Upper Leg</a:t>
          </a:r>
        </a:p>
      </dgm:t>
    </dgm:pt>
    <dgm:pt modelId="{BCEACF7F-C284-425A-9DAB-0F1AAF71230F}" type="parTrans" cxnId="{1C9A01B9-0D26-4CC1-97BC-C90E95B96B2F}">
      <dgm:prSet/>
      <dgm:spPr/>
      <dgm:t>
        <a:bodyPr/>
        <a:lstStyle/>
        <a:p>
          <a:endParaRPr lang="en-US"/>
        </a:p>
      </dgm:t>
    </dgm:pt>
    <dgm:pt modelId="{B3D87D55-8566-4BE1-A896-A229C0DA628E}" type="sibTrans" cxnId="{1C9A01B9-0D26-4CC1-97BC-C90E95B96B2F}">
      <dgm:prSet/>
      <dgm:spPr/>
      <dgm:t>
        <a:bodyPr/>
        <a:lstStyle/>
        <a:p>
          <a:endParaRPr lang="en-US"/>
        </a:p>
      </dgm:t>
    </dgm:pt>
    <dgm:pt modelId="{57F0E6B6-895E-4578-978A-C4DABF2349E9}">
      <dgm:prSet phldrT="[Text]"/>
      <dgm:spPr/>
      <dgm:t>
        <a:bodyPr/>
        <a:lstStyle/>
        <a:p>
          <a:r>
            <a:rPr lang="en-US"/>
            <a:t>Lower Leg</a:t>
          </a:r>
        </a:p>
      </dgm:t>
    </dgm:pt>
    <dgm:pt modelId="{29183BD8-252A-425A-8AAF-83C122DFA16B}" type="parTrans" cxnId="{C910FC08-D85F-4B0B-A7B1-A7578911F27F}">
      <dgm:prSet/>
      <dgm:spPr/>
      <dgm:t>
        <a:bodyPr/>
        <a:lstStyle/>
        <a:p>
          <a:endParaRPr lang="en-US"/>
        </a:p>
      </dgm:t>
    </dgm:pt>
    <dgm:pt modelId="{37F32F2C-119B-463B-88FB-7F1C31CCF979}" type="sibTrans" cxnId="{C910FC08-D85F-4B0B-A7B1-A7578911F27F}">
      <dgm:prSet/>
      <dgm:spPr/>
      <dgm:t>
        <a:bodyPr/>
        <a:lstStyle/>
        <a:p>
          <a:endParaRPr lang="en-US"/>
        </a:p>
      </dgm:t>
    </dgm:pt>
    <dgm:pt modelId="{FC36A63D-2EED-4E13-B9EF-87F4C9E5EC3B}">
      <dgm:prSet phldrT="[Text]"/>
      <dgm:spPr/>
      <dgm:t>
        <a:bodyPr/>
        <a:lstStyle/>
        <a:p>
          <a:r>
            <a:rPr lang="en-US"/>
            <a:t>Feet</a:t>
          </a:r>
        </a:p>
      </dgm:t>
    </dgm:pt>
    <dgm:pt modelId="{C492C947-BAAF-4E2A-9933-9545F09E595C}" type="parTrans" cxnId="{3EED4048-4748-414D-BB00-BBA3C5B97E7C}">
      <dgm:prSet/>
      <dgm:spPr/>
      <dgm:t>
        <a:bodyPr/>
        <a:lstStyle/>
        <a:p>
          <a:endParaRPr lang="en-US"/>
        </a:p>
      </dgm:t>
    </dgm:pt>
    <dgm:pt modelId="{C13BE8C2-4899-4B11-A245-CAF756CD4DB1}" type="sibTrans" cxnId="{3EED4048-4748-414D-BB00-BBA3C5B97E7C}">
      <dgm:prSet/>
      <dgm:spPr/>
      <dgm:t>
        <a:bodyPr/>
        <a:lstStyle/>
        <a:p>
          <a:endParaRPr lang="en-US"/>
        </a:p>
      </dgm:t>
    </dgm:pt>
    <dgm:pt modelId="{72BC0E39-E140-4834-9B55-009BC8674871}">
      <dgm:prSet phldrT="[Text]"/>
      <dgm:spPr/>
      <dgm:t>
        <a:bodyPr/>
        <a:lstStyle/>
        <a:p>
          <a:r>
            <a:rPr lang="en-US"/>
            <a:t>Lifting Power (Quadriceps)</a:t>
          </a:r>
        </a:p>
      </dgm:t>
    </dgm:pt>
    <dgm:pt modelId="{11528E28-159A-4F71-9576-2162D8C711B5}" type="parTrans" cxnId="{32691D4E-62EA-4F97-9126-406A9994E34E}">
      <dgm:prSet/>
      <dgm:spPr/>
      <dgm:t>
        <a:bodyPr/>
        <a:lstStyle/>
        <a:p>
          <a:endParaRPr lang="en-US"/>
        </a:p>
      </dgm:t>
    </dgm:pt>
    <dgm:pt modelId="{9871FDE8-8F3B-458B-88CD-0EC3C89D1061}" type="sibTrans" cxnId="{32691D4E-62EA-4F97-9126-406A9994E34E}">
      <dgm:prSet/>
      <dgm:spPr/>
      <dgm:t>
        <a:bodyPr/>
        <a:lstStyle/>
        <a:p>
          <a:endParaRPr lang="en-US"/>
        </a:p>
      </dgm:t>
    </dgm:pt>
    <dgm:pt modelId="{8BBEA735-5A10-46F0-B6DF-FC7EC9307161}">
      <dgm:prSet phldrT="[Text]"/>
      <dgm:spPr/>
      <dgm:t>
        <a:bodyPr/>
        <a:lstStyle/>
        <a:p>
          <a:r>
            <a:rPr lang="en-US"/>
            <a:t>Lifting Power (Calf Muscles)</a:t>
          </a:r>
        </a:p>
      </dgm:t>
    </dgm:pt>
    <dgm:pt modelId="{1FECB32C-262B-4924-81EA-7739E0E6631A}" type="parTrans" cxnId="{7BD06ED5-28A5-4F7F-AF54-705EF5EC10C9}">
      <dgm:prSet/>
      <dgm:spPr/>
      <dgm:t>
        <a:bodyPr/>
        <a:lstStyle/>
        <a:p>
          <a:endParaRPr lang="en-US"/>
        </a:p>
      </dgm:t>
    </dgm:pt>
    <dgm:pt modelId="{E8226972-A685-47C5-8919-B7E31BA5455D}" type="sibTrans" cxnId="{7BD06ED5-28A5-4F7F-AF54-705EF5EC10C9}">
      <dgm:prSet/>
      <dgm:spPr/>
      <dgm:t>
        <a:bodyPr/>
        <a:lstStyle/>
        <a:p>
          <a:endParaRPr lang="en-US"/>
        </a:p>
      </dgm:t>
    </dgm:pt>
    <dgm:pt modelId="{5B15A2EC-41D9-4F0A-A507-FCF197622069}">
      <dgm:prSet phldrT="[Text]"/>
      <dgm:spPr/>
      <dgm:t>
        <a:bodyPr/>
        <a:lstStyle/>
        <a:p>
          <a:r>
            <a:rPr lang="en-US"/>
            <a:t>Knee</a:t>
          </a:r>
        </a:p>
      </dgm:t>
    </dgm:pt>
    <dgm:pt modelId="{61C9265C-9570-437B-A36A-EE705D0908A4}" type="parTrans" cxnId="{C4EC6569-9187-4713-B7EF-A2807A4F9ADE}">
      <dgm:prSet/>
      <dgm:spPr/>
      <dgm:t>
        <a:bodyPr/>
        <a:lstStyle/>
        <a:p>
          <a:endParaRPr lang="en-US"/>
        </a:p>
      </dgm:t>
    </dgm:pt>
    <dgm:pt modelId="{41F6ACA2-1684-4A87-A5A6-0F19A3769FF2}" type="sibTrans" cxnId="{C4EC6569-9187-4713-B7EF-A2807A4F9ADE}">
      <dgm:prSet/>
      <dgm:spPr/>
      <dgm:t>
        <a:bodyPr/>
        <a:lstStyle/>
        <a:p>
          <a:endParaRPr lang="en-US"/>
        </a:p>
      </dgm:t>
    </dgm:pt>
    <dgm:pt modelId="{2E26B509-4373-4D46-ABC7-5D688E7B0355}">
      <dgm:prSet phldrT="[Text]"/>
      <dgm:spPr/>
      <dgm:t>
        <a:bodyPr/>
        <a:lstStyle/>
        <a:p>
          <a:r>
            <a:rPr lang="en-US"/>
            <a:t>Stability (Upper to Lower Leg Joint)</a:t>
          </a:r>
        </a:p>
      </dgm:t>
    </dgm:pt>
    <dgm:pt modelId="{DF95EF15-2BB9-485E-9333-4904DDB452EF}" type="parTrans" cxnId="{42C81ADD-EFD7-4895-9CC7-7FA271388701}">
      <dgm:prSet/>
      <dgm:spPr/>
      <dgm:t>
        <a:bodyPr/>
        <a:lstStyle/>
        <a:p>
          <a:endParaRPr lang="en-US"/>
        </a:p>
      </dgm:t>
    </dgm:pt>
    <dgm:pt modelId="{0BB21756-F1AD-4218-8139-B9B71032B2F1}" type="sibTrans" cxnId="{42C81ADD-EFD7-4895-9CC7-7FA271388701}">
      <dgm:prSet/>
      <dgm:spPr/>
      <dgm:t>
        <a:bodyPr/>
        <a:lstStyle/>
        <a:p>
          <a:endParaRPr lang="en-US"/>
        </a:p>
      </dgm:t>
    </dgm:pt>
    <dgm:pt modelId="{DF55E14B-5420-4458-BB3F-8B0202C91137}">
      <dgm:prSet phldrT="[Text]"/>
      <dgm:spPr/>
      <dgm:t>
        <a:bodyPr/>
        <a:lstStyle/>
        <a:p>
          <a:r>
            <a:rPr lang="en-US"/>
            <a:t>Weight Balancing (Shift entire body)</a:t>
          </a:r>
        </a:p>
      </dgm:t>
    </dgm:pt>
    <dgm:pt modelId="{6C134C0D-C3F4-4315-8E8D-133357F60385}" type="parTrans" cxnId="{7DA14EE5-0672-4059-9095-F2495DCBBCF6}">
      <dgm:prSet/>
      <dgm:spPr/>
      <dgm:t>
        <a:bodyPr/>
        <a:lstStyle/>
        <a:p>
          <a:endParaRPr lang="en-US"/>
        </a:p>
      </dgm:t>
    </dgm:pt>
    <dgm:pt modelId="{49366F42-E48A-4F77-9253-CD655063D94A}" type="sibTrans" cxnId="{7DA14EE5-0672-4059-9095-F2495DCBBCF6}">
      <dgm:prSet/>
      <dgm:spPr/>
      <dgm:t>
        <a:bodyPr/>
        <a:lstStyle/>
        <a:p>
          <a:endParaRPr lang="en-US"/>
        </a:p>
      </dgm:t>
    </dgm:pt>
    <dgm:pt modelId="{39E49553-C095-4E78-BB2C-AA78B72527CF}">
      <dgm:prSet phldrT="[Text]"/>
      <dgm:spPr/>
      <dgm:t>
        <a:bodyPr/>
        <a:lstStyle/>
        <a:p>
          <a:r>
            <a:rPr lang="en-US"/>
            <a:t>n + 2</a:t>
          </a:r>
        </a:p>
      </dgm:t>
    </dgm:pt>
    <dgm:pt modelId="{BE741D88-10F3-48F4-8C66-981432905E49}" type="parTrans" cxnId="{6EF76995-8C9D-4293-B40A-FFC5FA6494BF}">
      <dgm:prSet/>
      <dgm:spPr/>
      <dgm:t>
        <a:bodyPr/>
        <a:lstStyle/>
        <a:p>
          <a:endParaRPr lang="en-US"/>
        </a:p>
      </dgm:t>
    </dgm:pt>
    <dgm:pt modelId="{878E63A9-CD51-4F96-8481-B155A40BD7D8}" type="sibTrans" cxnId="{6EF76995-8C9D-4293-B40A-FFC5FA6494BF}">
      <dgm:prSet/>
      <dgm:spPr/>
      <dgm:t>
        <a:bodyPr/>
        <a:lstStyle/>
        <a:p>
          <a:endParaRPr lang="en-US"/>
        </a:p>
      </dgm:t>
    </dgm:pt>
    <dgm:pt modelId="{1305D99F-0AD1-4286-A417-364670DB8496}">
      <dgm:prSet phldrT="[Text]"/>
      <dgm:spPr/>
      <dgm:t>
        <a:bodyPr/>
        <a:lstStyle/>
        <a:p>
          <a:r>
            <a:rPr lang="en-US"/>
            <a:t>n + 1</a:t>
          </a:r>
        </a:p>
      </dgm:t>
    </dgm:pt>
    <dgm:pt modelId="{0864958A-FED2-4BBA-990C-BD5245A3A49C}" type="parTrans" cxnId="{B28BA8A4-5CD6-4A34-966D-05D1EC35D1E5}">
      <dgm:prSet/>
      <dgm:spPr/>
      <dgm:t>
        <a:bodyPr/>
        <a:lstStyle/>
        <a:p>
          <a:endParaRPr lang="en-US"/>
        </a:p>
      </dgm:t>
    </dgm:pt>
    <dgm:pt modelId="{40AB6851-E60B-41D0-8A45-FD56E93A6C14}" type="sibTrans" cxnId="{B28BA8A4-5CD6-4A34-966D-05D1EC35D1E5}">
      <dgm:prSet/>
      <dgm:spPr/>
      <dgm:t>
        <a:bodyPr/>
        <a:lstStyle/>
        <a:p>
          <a:endParaRPr lang="en-US"/>
        </a:p>
      </dgm:t>
    </dgm:pt>
    <dgm:pt modelId="{891A5B8D-5080-4A02-85E2-2F5100AAE65A}">
      <dgm:prSet phldrT="[Text]"/>
      <dgm:spPr/>
      <dgm:t>
        <a:bodyPr/>
        <a:lstStyle/>
        <a:p>
          <a:r>
            <a:rPr lang="en-US"/>
            <a:t>n </a:t>
          </a:r>
        </a:p>
      </dgm:t>
    </dgm:pt>
    <dgm:pt modelId="{8D979F83-8AD3-4D0C-BE81-C142CE67BF53}" type="parTrans" cxnId="{2FC7602A-5A60-4875-A76C-706FCEF5C0B9}">
      <dgm:prSet/>
      <dgm:spPr/>
      <dgm:t>
        <a:bodyPr/>
        <a:lstStyle/>
        <a:p>
          <a:endParaRPr lang="en-US"/>
        </a:p>
      </dgm:t>
    </dgm:pt>
    <dgm:pt modelId="{D3C50F8F-4FD6-4B96-9001-128BDDDACE70}" type="sibTrans" cxnId="{2FC7602A-5A60-4875-A76C-706FCEF5C0B9}">
      <dgm:prSet/>
      <dgm:spPr/>
      <dgm:t>
        <a:bodyPr/>
        <a:lstStyle/>
        <a:p>
          <a:endParaRPr lang="en-US"/>
        </a:p>
      </dgm:t>
    </dgm:pt>
    <dgm:pt modelId="{2D1900A3-A1BA-4F7C-8C0F-E6EA21281F4D}">
      <dgm:prSet phldrT="[Text]"/>
      <dgm:spPr/>
      <dgm:t>
        <a:bodyPr/>
        <a:lstStyle/>
        <a:p>
          <a:r>
            <a:rPr lang="en-US"/>
            <a:t>Weight Balancing (leg to body)</a:t>
          </a:r>
        </a:p>
      </dgm:t>
    </dgm:pt>
    <dgm:pt modelId="{922378CE-ADE1-4A45-98C4-D475BFB8E055}" type="parTrans" cxnId="{ABED3E8C-2FD1-4996-BF8B-4A2E288AD5CE}">
      <dgm:prSet/>
      <dgm:spPr/>
      <dgm:t>
        <a:bodyPr/>
        <a:lstStyle/>
        <a:p>
          <a:endParaRPr lang="en-US"/>
        </a:p>
      </dgm:t>
    </dgm:pt>
    <dgm:pt modelId="{183A2575-BAE2-4322-8428-8B2D40D37494}" type="sibTrans" cxnId="{ABED3E8C-2FD1-4996-BF8B-4A2E288AD5CE}">
      <dgm:prSet/>
      <dgm:spPr/>
      <dgm:t>
        <a:bodyPr/>
        <a:lstStyle/>
        <a:p>
          <a:endParaRPr lang="en-US"/>
        </a:p>
      </dgm:t>
    </dgm:pt>
    <dgm:pt modelId="{6C9E62CA-097D-4DB2-A5B5-F74EF5977C7B}">
      <dgm:prSet phldrT="[Text]"/>
      <dgm:spPr/>
      <dgm:t>
        <a:bodyPr/>
        <a:lstStyle/>
        <a:p>
          <a:r>
            <a:rPr lang="en-US"/>
            <a:t>Context</a:t>
          </a:r>
        </a:p>
      </dgm:t>
    </dgm:pt>
    <dgm:pt modelId="{D6654D06-D4FF-44AC-8B4F-820BBC143082}" type="parTrans" cxnId="{325A43D2-C9E9-4227-A23D-D82F4CD2EDD6}">
      <dgm:prSet/>
      <dgm:spPr/>
      <dgm:t>
        <a:bodyPr/>
        <a:lstStyle/>
        <a:p>
          <a:endParaRPr lang="en-US"/>
        </a:p>
      </dgm:t>
    </dgm:pt>
    <dgm:pt modelId="{C2C8E45F-8652-4034-A19C-EFA46EBF4DFC}" type="sibTrans" cxnId="{325A43D2-C9E9-4227-A23D-D82F4CD2EDD6}">
      <dgm:prSet/>
      <dgm:spPr/>
      <dgm:t>
        <a:bodyPr/>
        <a:lstStyle/>
        <a:p>
          <a:endParaRPr lang="en-US"/>
        </a:p>
      </dgm:t>
    </dgm:pt>
    <dgm:pt modelId="{226A2D74-D54E-40FF-9140-8677775427E8}">
      <dgm:prSet phldrT="[Text]"/>
      <dgm:spPr/>
      <dgm:t>
        <a:bodyPr/>
        <a:lstStyle/>
        <a:p>
          <a:r>
            <a:rPr lang="en-US"/>
            <a:t>Boundary</a:t>
          </a:r>
        </a:p>
      </dgm:t>
    </dgm:pt>
    <dgm:pt modelId="{6A8DF397-EC8A-44AE-AC46-2FBC03EE516B}" type="parTrans" cxnId="{23385C74-FEFF-44DC-8D50-97E1283B6FF1}">
      <dgm:prSet/>
      <dgm:spPr/>
      <dgm:t>
        <a:bodyPr/>
        <a:lstStyle/>
        <a:p>
          <a:endParaRPr lang="en-US"/>
        </a:p>
      </dgm:t>
    </dgm:pt>
    <dgm:pt modelId="{53014744-C6E4-4C63-A349-155548370884}" type="sibTrans" cxnId="{23385C74-FEFF-44DC-8D50-97E1283B6FF1}">
      <dgm:prSet/>
      <dgm:spPr/>
      <dgm:t>
        <a:bodyPr/>
        <a:lstStyle/>
        <a:p>
          <a:endParaRPr lang="en-US"/>
        </a:p>
      </dgm:t>
    </dgm:pt>
    <dgm:pt modelId="{949B5500-46BA-4EE3-BF10-2C4F283C808C}">
      <dgm:prSet phldrT="[Text]"/>
      <dgm:spPr/>
      <dgm:t>
        <a:bodyPr/>
        <a:lstStyle/>
        <a:p>
          <a:r>
            <a:rPr lang="en-US"/>
            <a:t>SOI</a:t>
          </a:r>
        </a:p>
      </dgm:t>
    </dgm:pt>
    <dgm:pt modelId="{EDD4EF3C-85F6-40B8-8A42-72B0D80A4947}" type="parTrans" cxnId="{20713AC3-CAB3-4D9C-8D58-B4D95B997C70}">
      <dgm:prSet/>
      <dgm:spPr/>
      <dgm:t>
        <a:bodyPr/>
        <a:lstStyle/>
        <a:p>
          <a:endParaRPr lang="en-US"/>
        </a:p>
      </dgm:t>
    </dgm:pt>
    <dgm:pt modelId="{A856F89E-4B57-4F2B-942B-CE2F4B05367F}" type="sibTrans" cxnId="{20713AC3-CAB3-4D9C-8D58-B4D95B997C70}">
      <dgm:prSet/>
      <dgm:spPr/>
      <dgm:t>
        <a:bodyPr/>
        <a:lstStyle/>
        <a:p>
          <a:endParaRPr lang="en-US"/>
        </a:p>
      </dgm:t>
    </dgm:pt>
    <dgm:pt modelId="{2777E4C9-B637-427C-8BFF-7225624E9E1F}">
      <dgm:prSet phldrT="[Text]"/>
      <dgm:spPr/>
      <dgm:t>
        <a:bodyPr/>
        <a:lstStyle/>
        <a:p>
          <a:r>
            <a:rPr lang="en-US"/>
            <a:t>Environment</a:t>
          </a:r>
        </a:p>
      </dgm:t>
    </dgm:pt>
    <dgm:pt modelId="{F73AE5C0-2DEC-47C8-894B-3B7814A9B6DB}" type="parTrans" cxnId="{0B503AF5-2782-40C1-9F5C-7ECB5BAC1A45}">
      <dgm:prSet/>
      <dgm:spPr/>
      <dgm:t>
        <a:bodyPr/>
        <a:lstStyle/>
        <a:p>
          <a:endParaRPr lang="en-US"/>
        </a:p>
      </dgm:t>
    </dgm:pt>
    <dgm:pt modelId="{3424B8D7-DBA4-4F0E-99BD-D90F8CBD732A}" type="sibTrans" cxnId="{0B503AF5-2782-40C1-9F5C-7ECB5BAC1A45}">
      <dgm:prSet/>
      <dgm:spPr/>
      <dgm:t>
        <a:bodyPr/>
        <a:lstStyle/>
        <a:p>
          <a:endParaRPr lang="en-US"/>
        </a:p>
      </dgm:t>
    </dgm:pt>
    <dgm:pt modelId="{AFD870BA-B17A-4A95-A17F-75EE4160ED85}">
      <dgm:prSet phldrT="[Text]"/>
      <dgm:spPr/>
      <dgm:t>
        <a:bodyPr/>
        <a:lstStyle/>
        <a:p>
          <a:r>
            <a:rPr lang="en-US"/>
            <a:t>Non-Professional Assistant</a:t>
          </a:r>
        </a:p>
      </dgm:t>
    </dgm:pt>
    <dgm:pt modelId="{E445B83A-87CB-49BC-9030-616B7F70C5CF}" type="parTrans" cxnId="{510E0416-C774-4CFA-96BB-0334CC3A3BF1}">
      <dgm:prSet/>
      <dgm:spPr/>
      <dgm:t>
        <a:bodyPr/>
        <a:lstStyle/>
        <a:p>
          <a:endParaRPr lang="en-US"/>
        </a:p>
      </dgm:t>
    </dgm:pt>
    <dgm:pt modelId="{F2F630DB-A496-4163-B923-D794CDCF8223}" type="sibTrans" cxnId="{510E0416-C774-4CFA-96BB-0334CC3A3BF1}">
      <dgm:prSet/>
      <dgm:spPr/>
      <dgm:t>
        <a:bodyPr/>
        <a:lstStyle/>
        <a:p>
          <a:endParaRPr lang="en-US"/>
        </a:p>
      </dgm:t>
    </dgm:pt>
    <dgm:pt modelId="{3587CF84-7517-4530-8032-2659380F937F}">
      <dgm:prSet phldrT="[Text]"/>
      <dgm:spPr/>
      <dgm:t>
        <a:bodyPr/>
        <a:lstStyle/>
        <a:p>
          <a:r>
            <a:rPr lang="en-US"/>
            <a:t>Professional Assistant</a:t>
          </a:r>
        </a:p>
      </dgm:t>
    </dgm:pt>
    <dgm:pt modelId="{410112C9-408C-4454-96F2-06DA04EE3FE2}" type="sibTrans" cxnId="{C5ECAFF7-D35C-4397-8C86-81335FF2F9E0}">
      <dgm:prSet/>
      <dgm:spPr/>
      <dgm:t>
        <a:bodyPr/>
        <a:lstStyle/>
        <a:p>
          <a:endParaRPr lang="en-US"/>
        </a:p>
      </dgm:t>
    </dgm:pt>
    <dgm:pt modelId="{3E4A20A9-A4A4-43F3-8ABF-1B0EB6DF6641}" type="parTrans" cxnId="{C5ECAFF7-D35C-4397-8C86-81335FF2F9E0}">
      <dgm:prSet/>
      <dgm:spPr/>
      <dgm:t>
        <a:bodyPr/>
        <a:lstStyle/>
        <a:p>
          <a:endParaRPr lang="en-US"/>
        </a:p>
      </dgm:t>
    </dgm:pt>
    <dgm:pt modelId="{273A13DF-93EF-4599-AAB8-58EA397AC516}">
      <dgm:prSet phldrT="[Text]"/>
      <dgm:spPr/>
      <dgm:t>
        <a:bodyPr/>
        <a:lstStyle/>
        <a:p>
          <a:r>
            <a:rPr lang="en-US"/>
            <a:t>Medical Staff</a:t>
          </a:r>
        </a:p>
      </dgm:t>
    </dgm:pt>
    <dgm:pt modelId="{B52A3E1A-8D87-47B0-8653-275E204A8E04}" type="parTrans" cxnId="{52A12366-9D5C-4869-A216-28FA6AE2953E}">
      <dgm:prSet/>
      <dgm:spPr/>
      <dgm:t>
        <a:bodyPr/>
        <a:lstStyle/>
        <a:p>
          <a:endParaRPr lang="en-US"/>
        </a:p>
      </dgm:t>
    </dgm:pt>
    <dgm:pt modelId="{CD3736EC-28C3-4D59-81C2-06CF71721FC7}" type="sibTrans" cxnId="{52A12366-9D5C-4869-A216-28FA6AE2953E}">
      <dgm:prSet/>
      <dgm:spPr/>
      <dgm:t>
        <a:bodyPr/>
        <a:lstStyle/>
        <a:p>
          <a:endParaRPr lang="en-US"/>
        </a:p>
      </dgm:t>
    </dgm:pt>
    <dgm:pt modelId="{DB90D0C3-1A97-43A6-BCAC-61C21DB0784B}">
      <dgm:prSet phldrT="[Text]"/>
      <dgm:spPr/>
      <dgm:t>
        <a:bodyPr/>
        <a:lstStyle/>
        <a:p>
          <a:r>
            <a:rPr lang="en-US"/>
            <a:t>External Lifts</a:t>
          </a:r>
        </a:p>
      </dgm:t>
    </dgm:pt>
    <dgm:pt modelId="{04C62974-9940-43DC-AAC3-F7CC7A47BE6B}" type="parTrans" cxnId="{DB179822-03C9-4578-B627-A8B3A05E093E}">
      <dgm:prSet/>
      <dgm:spPr/>
      <dgm:t>
        <a:bodyPr/>
        <a:lstStyle/>
        <a:p>
          <a:endParaRPr lang="en-US"/>
        </a:p>
      </dgm:t>
    </dgm:pt>
    <dgm:pt modelId="{ACFDA4B2-27FD-452D-87CD-1D930CDB39BA}" type="sibTrans" cxnId="{DB179822-03C9-4578-B627-A8B3A05E093E}">
      <dgm:prSet/>
      <dgm:spPr/>
      <dgm:t>
        <a:bodyPr/>
        <a:lstStyle/>
        <a:p>
          <a:endParaRPr lang="en-US"/>
        </a:p>
      </dgm:t>
    </dgm:pt>
    <dgm:pt modelId="{6CAA99DC-64FB-44C5-B70E-9C0BCE6C0F69}">
      <dgm:prSet phldrT="[Text]"/>
      <dgm:spPr/>
      <dgm:t>
        <a:bodyPr/>
        <a:lstStyle/>
        <a:p>
          <a:r>
            <a:rPr lang="en-US"/>
            <a:t>Lower Torso</a:t>
          </a:r>
        </a:p>
      </dgm:t>
    </dgm:pt>
    <dgm:pt modelId="{1B17D97F-48A9-4D1F-BA13-21F87E48D63D}" type="parTrans" cxnId="{69B886C6-C359-415B-A1A6-C5656745F06A}">
      <dgm:prSet/>
      <dgm:spPr/>
      <dgm:t>
        <a:bodyPr/>
        <a:lstStyle/>
        <a:p>
          <a:endParaRPr lang="en-US"/>
        </a:p>
      </dgm:t>
    </dgm:pt>
    <dgm:pt modelId="{BE357202-5871-436F-8342-6ADACAA6368C}" type="sibTrans" cxnId="{69B886C6-C359-415B-A1A6-C5656745F06A}">
      <dgm:prSet/>
      <dgm:spPr/>
      <dgm:t>
        <a:bodyPr/>
        <a:lstStyle/>
        <a:p>
          <a:endParaRPr lang="en-US"/>
        </a:p>
      </dgm:t>
    </dgm:pt>
    <dgm:pt modelId="{AA72DBF6-72FD-46B2-A778-A521A10C6B85}">
      <dgm:prSet phldrT="[Text]"/>
      <dgm:spPr/>
      <dgm:t>
        <a:bodyPr/>
        <a:lstStyle/>
        <a:p>
          <a:r>
            <a:rPr lang="en-US"/>
            <a:t>n - 1</a:t>
          </a:r>
        </a:p>
      </dgm:t>
    </dgm:pt>
    <dgm:pt modelId="{4CFD3104-66D7-4605-A380-5BA66CAF24E4}" type="parTrans" cxnId="{0E636CD3-DE05-4F29-AF15-7CBEF857011D}">
      <dgm:prSet/>
      <dgm:spPr/>
      <dgm:t>
        <a:bodyPr/>
        <a:lstStyle/>
        <a:p>
          <a:endParaRPr lang="en-US"/>
        </a:p>
      </dgm:t>
    </dgm:pt>
    <dgm:pt modelId="{128957CB-1530-45CC-A5C2-A0F907473EFA}" type="sibTrans" cxnId="{0E636CD3-DE05-4F29-AF15-7CBEF857011D}">
      <dgm:prSet/>
      <dgm:spPr/>
      <dgm:t>
        <a:bodyPr/>
        <a:lstStyle/>
        <a:p>
          <a:endParaRPr lang="en-US"/>
        </a:p>
      </dgm:t>
    </dgm:pt>
    <dgm:pt modelId="{6AD98B99-448F-4FA5-896C-1725BB07A7F3}">
      <dgm:prSet phldrT="[Text]"/>
      <dgm:spPr/>
      <dgm:t>
        <a:bodyPr/>
        <a:lstStyle/>
        <a:p>
          <a:r>
            <a:rPr lang="en-US"/>
            <a:t>Power Infrastructure</a:t>
          </a:r>
        </a:p>
      </dgm:t>
    </dgm:pt>
    <dgm:pt modelId="{79732116-987A-4115-A0C5-AE4D06B76DAF}" type="parTrans" cxnId="{030245FD-E4B3-4BC7-B68F-8FFA5672785D}">
      <dgm:prSet/>
      <dgm:spPr/>
      <dgm:t>
        <a:bodyPr/>
        <a:lstStyle/>
        <a:p>
          <a:endParaRPr lang="en-US"/>
        </a:p>
      </dgm:t>
    </dgm:pt>
    <dgm:pt modelId="{7E9FBF41-B04F-4F49-AD4C-EF1805CA929E}" type="sibTrans" cxnId="{030245FD-E4B3-4BC7-B68F-8FFA5672785D}">
      <dgm:prSet/>
      <dgm:spPr/>
      <dgm:t>
        <a:bodyPr/>
        <a:lstStyle/>
        <a:p>
          <a:endParaRPr lang="en-US"/>
        </a:p>
      </dgm:t>
    </dgm:pt>
    <dgm:pt modelId="{19B0A214-6116-4C7F-BEBC-B089E6056347}">
      <dgm:prSet phldrT="[Text]"/>
      <dgm:spPr/>
      <dgm:t>
        <a:bodyPr/>
        <a:lstStyle/>
        <a:p>
          <a:r>
            <a:rPr lang="en-US"/>
            <a:t>Storage System</a:t>
          </a:r>
        </a:p>
      </dgm:t>
    </dgm:pt>
    <dgm:pt modelId="{16BF169F-0BC9-48DE-83E4-B17927DC7A09}" type="parTrans" cxnId="{4109D2F4-C3BB-4B14-8447-6978877410DA}">
      <dgm:prSet/>
      <dgm:spPr/>
      <dgm:t>
        <a:bodyPr/>
        <a:lstStyle/>
        <a:p>
          <a:endParaRPr lang="en-US"/>
        </a:p>
      </dgm:t>
    </dgm:pt>
    <dgm:pt modelId="{FE2C694D-6572-47DD-AB94-E470B89656FA}" type="sibTrans" cxnId="{4109D2F4-C3BB-4B14-8447-6978877410DA}">
      <dgm:prSet/>
      <dgm:spPr/>
      <dgm:t>
        <a:bodyPr/>
        <a:lstStyle/>
        <a:p>
          <a:endParaRPr lang="en-US"/>
        </a:p>
      </dgm:t>
    </dgm:pt>
    <dgm:pt modelId="{85A7C617-7058-4B6E-9091-AF9A73A4E97B}">
      <dgm:prSet phldrT="[Text]"/>
      <dgm:spPr/>
      <dgm:t>
        <a:bodyPr/>
        <a:lstStyle/>
        <a:p>
          <a:r>
            <a:rPr lang="en-US"/>
            <a:t>Sacrum/Ilium</a:t>
          </a:r>
        </a:p>
      </dgm:t>
    </dgm:pt>
    <dgm:pt modelId="{BCBF4C41-0ED6-4D9B-8ADE-836436A9168F}" type="parTrans" cxnId="{DB8B318C-02C2-4EDD-8CD4-A5FD9BD0796E}">
      <dgm:prSet/>
      <dgm:spPr/>
      <dgm:t>
        <a:bodyPr/>
        <a:lstStyle/>
        <a:p>
          <a:endParaRPr lang="en-US"/>
        </a:p>
      </dgm:t>
    </dgm:pt>
    <dgm:pt modelId="{A4BD72A7-7AB6-4674-8271-50DFB8B63AE9}" type="sibTrans" cxnId="{DB8B318C-02C2-4EDD-8CD4-A5FD9BD0796E}">
      <dgm:prSet/>
      <dgm:spPr/>
      <dgm:t>
        <a:bodyPr/>
        <a:lstStyle/>
        <a:p>
          <a:endParaRPr lang="en-US"/>
        </a:p>
      </dgm:t>
    </dgm:pt>
    <dgm:pt modelId="{29F48B70-C0A6-4BFE-98D1-B84407B14583}">
      <dgm:prSet phldrT="[Text]"/>
      <dgm:spPr/>
      <dgm:t>
        <a:bodyPr/>
        <a:lstStyle/>
        <a:p>
          <a:r>
            <a:rPr lang="en-US"/>
            <a:t>Weight Balancing (Move upper body)</a:t>
          </a:r>
        </a:p>
      </dgm:t>
    </dgm:pt>
    <dgm:pt modelId="{8733045F-7ADC-4923-B2E5-0B132198DBFB}" type="parTrans" cxnId="{CADFC329-3F6E-4395-81C4-52573C1B469F}">
      <dgm:prSet/>
      <dgm:spPr/>
      <dgm:t>
        <a:bodyPr/>
        <a:lstStyle/>
        <a:p>
          <a:endParaRPr lang="en-US"/>
        </a:p>
      </dgm:t>
    </dgm:pt>
    <dgm:pt modelId="{F1A2CF32-B8F0-4841-85A7-F7E83FF7D534}" type="sibTrans" cxnId="{CADFC329-3F6E-4395-81C4-52573C1B469F}">
      <dgm:prSet/>
      <dgm:spPr/>
      <dgm:t>
        <a:bodyPr/>
        <a:lstStyle/>
        <a:p>
          <a:endParaRPr lang="en-US"/>
        </a:p>
      </dgm:t>
    </dgm:pt>
    <dgm:pt modelId="{112A4736-42AB-4B92-ADFC-9C15DD9C7BF2}" type="pres">
      <dgm:prSet presAssocID="{6F958AAE-A3CA-421C-B76A-DCDC9ADC3ABC}" presName="hierChild1" presStyleCnt="0">
        <dgm:presLayoutVars>
          <dgm:chPref val="1"/>
          <dgm:dir/>
          <dgm:animOne val="branch"/>
          <dgm:animLvl val="lvl"/>
          <dgm:resizeHandles/>
        </dgm:presLayoutVars>
      </dgm:prSet>
      <dgm:spPr/>
    </dgm:pt>
    <dgm:pt modelId="{4A870838-2FE1-427A-A152-6F40F0FCF688}" type="pres">
      <dgm:prSet presAssocID="{39E49553-C095-4E78-BB2C-AA78B72527CF}" presName="hierRoot1" presStyleCnt="0"/>
      <dgm:spPr/>
    </dgm:pt>
    <dgm:pt modelId="{5C85FF08-3566-4581-B21A-609855F24DB0}" type="pres">
      <dgm:prSet presAssocID="{39E49553-C095-4E78-BB2C-AA78B72527CF}" presName="composite" presStyleCnt="0"/>
      <dgm:spPr/>
    </dgm:pt>
    <dgm:pt modelId="{5AD07BD7-464B-402F-9277-5D1D9D1B9152}" type="pres">
      <dgm:prSet presAssocID="{39E49553-C095-4E78-BB2C-AA78B72527CF}" presName="background" presStyleLbl="node0" presStyleIdx="0" presStyleCnt="3"/>
      <dgm:spPr/>
    </dgm:pt>
    <dgm:pt modelId="{F96358A3-542E-4E47-BA98-58F818AF749D}" type="pres">
      <dgm:prSet presAssocID="{39E49553-C095-4E78-BB2C-AA78B72527CF}" presName="text" presStyleLbl="fgAcc0" presStyleIdx="0" presStyleCnt="3">
        <dgm:presLayoutVars>
          <dgm:chPref val="3"/>
        </dgm:presLayoutVars>
      </dgm:prSet>
      <dgm:spPr/>
    </dgm:pt>
    <dgm:pt modelId="{CA8BDD93-7FC9-45E3-A217-FAD15EAC96BA}" type="pres">
      <dgm:prSet presAssocID="{39E49553-C095-4E78-BB2C-AA78B72527CF}" presName="hierChild2" presStyleCnt="0"/>
      <dgm:spPr/>
    </dgm:pt>
    <dgm:pt modelId="{EE01062D-6563-4072-B46A-37E66E840258}" type="pres">
      <dgm:prSet presAssocID="{0864958A-FED2-4BBA-990C-BD5245A3A49C}" presName="Name10" presStyleLbl="parChTrans1D2" presStyleIdx="0" presStyleCnt="9"/>
      <dgm:spPr/>
    </dgm:pt>
    <dgm:pt modelId="{819685EF-64CB-43A5-BC8B-C2CA46CB6522}" type="pres">
      <dgm:prSet presAssocID="{1305D99F-0AD1-4286-A417-364670DB8496}" presName="hierRoot2" presStyleCnt="0"/>
      <dgm:spPr/>
    </dgm:pt>
    <dgm:pt modelId="{44EFEC7C-0936-43BF-A108-E676CF235888}" type="pres">
      <dgm:prSet presAssocID="{1305D99F-0AD1-4286-A417-364670DB8496}" presName="composite2" presStyleCnt="0"/>
      <dgm:spPr/>
    </dgm:pt>
    <dgm:pt modelId="{0E3A75CF-3808-49E8-B907-C7A7DAAFD8BC}" type="pres">
      <dgm:prSet presAssocID="{1305D99F-0AD1-4286-A417-364670DB8496}" presName="background2" presStyleLbl="node2" presStyleIdx="0" presStyleCnt="9"/>
      <dgm:spPr/>
    </dgm:pt>
    <dgm:pt modelId="{24659CC9-2ACE-4FD1-9926-DAEF74B9CC29}" type="pres">
      <dgm:prSet presAssocID="{1305D99F-0AD1-4286-A417-364670DB8496}" presName="text2" presStyleLbl="fgAcc2" presStyleIdx="0" presStyleCnt="9">
        <dgm:presLayoutVars>
          <dgm:chPref val="3"/>
        </dgm:presLayoutVars>
      </dgm:prSet>
      <dgm:spPr/>
    </dgm:pt>
    <dgm:pt modelId="{D0A612AD-7885-4D68-8CC3-8F540E5C5317}" type="pres">
      <dgm:prSet presAssocID="{1305D99F-0AD1-4286-A417-364670DB8496}" presName="hierChild3" presStyleCnt="0"/>
      <dgm:spPr/>
    </dgm:pt>
    <dgm:pt modelId="{2E4E6828-06BD-4529-A4E2-E4EFD275161F}" type="pres">
      <dgm:prSet presAssocID="{8D979F83-8AD3-4D0C-BE81-C142CE67BF53}" presName="Name17" presStyleLbl="parChTrans1D3" presStyleIdx="0" presStyleCnt="12"/>
      <dgm:spPr/>
    </dgm:pt>
    <dgm:pt modelId="{2A2CC697-E785-4582-A0C0-56C5A95D1E98}" type="pres">
      <dgm:prSet presAssocID="{891A5B8D-5080-4A02-85E2-2F5100AAE65A}" presName="hierRoot3" presStyleCnt="0"/>
      <dgm:spPr/>
    </dgm:pt>
    <dgm:pt modelId="{6C731756-B91E-4F52-917D-91C0D2CDC5D3}" type="pres">
      <dgm:prSet presAssocID="{891A5B8D-5080-4A02-85E2-2F5100AAE65A}" presName="composite3" presStyleCnt="0"/>
      <dgm:spPr/>
    </dgm:pt>
    <dgm:pt modelId="{267B09E1-CD60-4E2E-9790-299C2DE140A6}" type="pres">
      <dgm:prSet presAssocID="{891A5B8D-5080-4A02-85E2-2F5100AAE65A}" presName="background3" presStyleLbl="node3" presStyleIdx="0" presStyleCnt="12"/>
      <dgm:spPr/>
    </dgm:pt>
    <dgm:pt modelId="{5F3E5CD7-441A-420C-8504-FB5D2E7A9D60}" type="pres">
      <dgm:prSet presAssocID="{891A5B8D-5080-4A02-85E2-2F5100AAE65A}" presName="text3" presStyleLbl="fgAcc3" presStyleIdx="0" presStyleCnt="12">
        <dgm:presLayoutVars>
          <dgm:chPref val="3"/>
        </dgm:presLayoutVars>
      </dgm:prSet>
      <dgm:spPr/>
    </dgm:pt>
    <dgm:pt modelId="{6DABE695-6BA3-4E79-A5C0-5B2C9365AE70}" type="pres">
      <dgm:prSet presAssocID="{891A5B8D-5080-4A02-85E2-2F5100AAE65A}" presName="hierChild4" presStyleCnt="0"/>
      <dgm:spPr/>
    </dgm:pt>
    <dgm:pt modelId="{2243B139-1B61-400D-AAEA-4A829774CC8B}" type="pres">
      <dgm:prSet presAssocID="{4CFD3104-66D7-4605-A380-5BA66CAF24E4}" presName="Name23" presStyleLbl="parChTrans1D4" presStyleIdx="0" presStyleCnt="11"/>
      <dgm:spPr/>
    </dgm:pt>
    <dgm:pt modelId="{67B6644F-C774-4293-AB2E-7711843C017D}" type="pres">
      <dgm:prSet presAssocID="{AA72DBF6-72FD-46B2-A778-A521A10C6B85}" presName="hierRoot4" presStyleCnt="0"/>
      <dgm:spPr/>
    </dgm:pt>
    <dgm:pt modelId="{29CB2695-A71D-41E2-AB01-9B0C448BB317}" type="pres">
      <dgm:prSet presAssocID="{AA72DBF6-72FD-46B2-A778-A521A10C6B85}" presName="composite4" presStyleCnt="0"/>
      <dgm:spPr/>
    </dgm:pt>
    <dgm:pt modelId="{5D188201-E298-4E6C-A8CD-26A417415272}" type="pres">
      <dgm:prSet presAssocID="{AA72DBF6-72FD-46B2-A778-A521A10C6B85}" presName="background4" presStyleLbl="node4" presStyleIdx="0" presStyleCnt="11"/>
      <dgm:spPr/>
    </dgm:pt>
    <dgm:pt modelId="{75B84FB7-51F6-40A1-9C5E-32D7245ED2A9}" type="pres">
      <dgm:prSet presAssocID="{AA72DBF6-72FD-46B2-A778-A521A10C6B85}" presName="text4" presStyleLbl="fgAcc4" presStyleIdx="0" presStyleCnt="11">
        <dgm:presLayoutVars>
          <dgm:chPref val="3"/>
        </dgm:presLayoutVars>
      </dgm:prSet>
      <dgm:spPr/>
    </dgm:pt>
    <dgm:pt modelId="{00E9D773-EFDB-42D1-930D-6BB9708676E4}" type="pres">
      <dgm:prSet presAssocID="{AA72DBF6-72FD-46B2-A778-A521A10C6B85}" presName="hierChild5" presStyleCnt="0"/>
      <dgm:spPr/>
    </dgm:pt>
    <dgm:pt modelId="{0DFE2263-7EBF-44C4-A31F-D0ABE97AC710}" type="pres">
      <dgm:prSet presAssocID="{2777E4C9-B637-427C-8BFF-7225624E9E1F}" presName="hierRoot1" presStyleCnt="0"/>
      <dgm:spPr/>
    </dgm:pt>
    <dgm:pt modelId="{F9B0EDAA-D04B-4B96-B10F-A104AE3F11D6}" type="pres">
      <dgm:prSet presAssocID="{2777E4C9-B637-427C-8BFF-7225624E9E1F}" presName="composite" presStyleCnt="0"/>
      <dgm:spPr/>
    </dgm:pt>
    <dgm:pt modelId="{EBCCDAB1-4402-4DF5-9509-05579EED2C97}" type="pres">
      <dgm:prSet presAssocID="{2777E4C9-B637-427C-8BFF-7225624E9E1F}" presName="background" presStyleLbl="node0" presStyleIdx="1" presStyleCnt="3"/>
      <dgm:spPr>
        <a:solidFill>
          <a:schemeClr val="accent6">
            <a:lumMod val="75000"/>
          </a:schemeClr>
        </a:solidFill>
      </dgm:spPr>
    </dgm:pt>
    <dgm:pt modelId="{22E3DA0B-9B89-402C-AC32-9DFF2F4F30A6}" type="pres">
      <dgm:prSet presAssocID="{2777E4C9-B637-427C-8BFF-7225624E9E1F}" presName="text" presStyleLbl="fgAcc0" presStyleIdx="1" presStyleCnt="3">
        <dgm:presLayoutVars>
          <dgm:chPref val="3"/>
        </dgm:presLayoutVars>
      </dgm:prSet>
      <dgm:spPr/>
    </dgm:pt>
    <dgm:pt modelId="{08EA3FE4-3E0E-4A06-B831-312EF613B70E}" type="pres">
      <dgm:prSet presAssocID="{2777E4C9-B637-427C-8BFF-7225624E9E1F}" presName="hierChild2" presStyleCnt="0"/>
      <dgm:spPr/>
    </dgm:pt>
    <dgm:pt modelId="{320DF807-2786-4F85-8CBF-27C84C2155A9}" type="pres">
      <dgm:prSet presAssocID="{E445B83A-87CB-49BC-9030-616B7F70C5CF}" presName="Name10" presStyleLbl="parChTrans1D2" presStyleIdx="1" presStyleCnt="9"/>
      <dgm:spPr/>
    </dgm:pt>
    <dgm:pt modelId="{38D03AEB-69B4-4A0F-84AD-58CBC370EED9}" type="pres">
      <dgm:prSet presAssocID="{AFD870BA-B17A-4A95-A17F-75EE4160ED85}" presName="hierRoot2" presStyleCnt="0"/>
      <dgm:spPr/>
    </dgm:pt>
    <dgm:pt modelId="{7E21BEBA-9A76-47EB-B80B-184CA829F6C6}" type="pres">
      <dgm:prSet presAssocID="{AFD870BA-B17A-4A95-A17F-75EE4160ED85}" presName="composite2" presStyleCnt="0"/>
      <dgm:spPr/>
    </dgm:pt>
    <dgm:pt modelId="{DF5EBE99-1ABF-4A4A-B188-3AEB84C5A1EC}" type="pres">
      <dgm:prSet presAssocID="{AFD870BA-B17A-4A95-A17F-75EE4160ED85}" presName="background2" presStyleLbl="node2" presStyleIdx="1" presStyleCnt="9"/>
      <dgm:spPr>
        <a:xfrm>
          <a:off x="3469429"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13ABD5EF-DAC0-4B73-9048-ABFF0F2B61FC}" type="pres">
      <dgm:prSet presAssocID="{AFD870BA-B17A-4A95-A17F-75EE4160ED85}" presName="text2" presStyleLbl="fgAcc2" presStyleIdx="1" presStyleCnt="9">
        <dgm:presLayoutVars>
          <dgm:chPref val="3"/>
        </dgm:presLayoutVars>
      </dgm:prSet>
      <dgm:spPr/>
    </dgm:pt>
    <dgm:pt modelId="{C5522256-6E5F-49B7-A00C-5C0445DF0BE0}" type="pres">
      <dgm:prSet presAssocID="{AFD870BA-B17A-4A95-A17F-75EE4160ED85}" presName="hierChild3" presStyleCnt="0"/>
      <dgm:spPr/>
    </dgm:pt>
    <dgm:pt modelId="{C17B3D27-93BB-4D46-840B-4C9549006DFE}" type="pres">
      <dgm:prSet presAssocID="{3E4A20A9-A4A4-43F3-8ABF-1B0EB6DF6641}" presName="Name10" presStyleLbl="parChTrans1D2" presStyleIdx="2" presStyleCnt="9"/>
      <dgm:spPr/>
    </dgm:pt>
    <dgm:pt modelId="{9D99CEB5-8B16-4367-B45D-69CCC3EB61EF}" type="pres">
      <dgm:prSet presAssocID="{3587CF84-7517-4530-8032-2659380F937F}" presName="hierRoot2" presStyleCnt="0"/>
      <dgm:spPr/>
    </dgm:pt>
    <dgm:pt modelId="{559304FA-30E7-4C8B-AA32-EA1565771CC8}" type="pres">
      <dgm:prSet presAssocID="{3587CF84-7517-4530-8032-2659380F937F}" presName="composite2" presStyleCnt="0"/>
      <dgm:spPr/>
    </dgm:pt>
    <dgm:pt modelId="{12775B8C-7696-444F-AA61-B74EBDD6B182}" type="pres">
      <dgm:prSet presAssocID="{3587CF84-7517-4530-8032-2659380F937F}" presName="background2" presStyleLbl="node2" presStyleIdx="2" presStyleCnt="9"/>
      <dgm:spPr>
        <a:xfrm>
          <a:off x="4198024"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740460D8-6C07-4BBC-BA68-93387645C332}" type="pres">
      <dgm:prSet presAssocID="{3587CF84-7517-4530-8032-2659380F937F}" presName="text2" presStyleLbl="fgAcc2" presStyleIdx="2" presStyleCnt="9">
        <dgm:presLayoutVars>
          <dgm:chPref val="3"/>
        </dgm:presLayoutVars>
      </dgm:prSet>
      <dgm:spPr/>
    </dgm:pt>
    <dgm:pt modelId="{6610FED0-A058-4EEB-8C0D-0C171B9DC627}" type="pres">
      <dgm:prSet presAssocID="{3587CF84-7517-4530-8032-2659380F937F}" presName="hierChild3" presStyleCnt="0"/>
      <dgm:spPr/>
    </dgm:pt>
    <dgm:pt modelId="{DF02CE9C-8A93-4932-B85F-9B8099779328}" type="pres">
      <dgm:prSet presAssocID="{16BF169F-0BC9-48DE-83E4-B17927DC7A09}" presName="Name10" presStyleLbl="parChTrans1D2" presStyleIdx="3" presStyleCnt="9"/>
      <dgm:spPr/>
    </dgm:pt>
    <dgm:pt modelId="{9B80ADC8-25A9-40C4-9562-4CA782A465DC}" type="pres">
      <dgm:prSet presAssocID="{19B0A214-6116-4C7F-BEBC-B089E6056347}" presName="hierRoot2" presStyleCnt="0"/>
      <dgm:spPr/>
    </dgm:pt>
    <dgm:pt modelId="{F17F8E44-A9AA-4935-AE33-EEA6017A893C}" type="pres">
      <dgm:prSet presAssocID="{19B0A214-6116-4C7F-BEBC-B089E6056347}" presName="composite2" presStyleCnt="0"/>
      <dgm:spPr/>
    </dgm:pt>
    <dgm:pt modelId="{1F6A864C-CFC7-40A5-99CB-3A77EC305DCD}" type="pres">
      <dgm:prSet presAssocID="{19B0A214-6116-4C7F-BEBC-B089E6056347}" presName="background2" presStyleLbl="node2" presStyleIdx="3" presStyleCnt="9"/>
      <dgm:spPr>
        <a:xfrm>
          <a:off x="4265801" y="1710746"/>
          <a:ext cx="557999" cy="354329"/>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C76B52FF-4846-484A-8E41-7B6AF09753B8}" type="pres">
      <dgm:prSet presAssocID="{19B0A214-6116-4C7F-BEBC-B089E6056347}" presName="text2" presStyleLbl="fgAcc2" presStyleIdx="3" presStyleCnt="9">
        <dgm:presLayoutVars>
          <dgm:chPref val="3"/>
        </dgm:presLayoutVars>
      </dgm:prSet>
      <dgm:spPr/>
    </dgm:pt>
    <dgm:pt modelId="{47C86C99-9D8C-4480-B009-A56C9DCE8CD5}" type="pres">
      <dgm:prSet presAssocID="{19B0A214-6116-4C7F-BEBC-B089E6056347}" presName="hierChild3" presStyleCnt="0"/>
      <dgm:spPr/>
    </dgm:pt>
    <dgm:pt modelId="{CA50FA6B-CEEB-4928-8B26-2449A0F7EF1C}" type="pres">
      <dgm:prSet presAssocID="{F677173D-03A5-4C6B-A73B-C875B2857FE6}" presName="Name10" presStyleLbl="parChTrans1D2" presStyleIdx="4" presStyleCnt="9"/>
      <dgm:spPr/>
    </dgm:pt>
    <dgm:pt modelId="{CCC070A8-4F25-40A3-81A1-03D9FA782405}" type="pres">
      <dgm:prSet presAssocID="{25CFF106-831E-4DBB-89F4-6DEC08A79424}" presName="hierRoot2" presStyleCnt="0"/>
      <dgm:spPr/>
    </dgm:pt>
    <dgm:pt modelId="{243F4484-45BD-401A-8B09-192D2A48A7CF}" type="pres">
      <dgm:prSet presAssocID="{25CFF106-831E-4DBB-89F4-6DEC08A79424}" presName="composite2" presStyleCnt="0"/>
      <dgm:spPr/>
    </dgm:pt>
    <dgm:pt modelId="{334860A1-5D82-4B14-86CD-BA32485E5251}" type="pres">
      <dgm:prSet presAssocID="{25CFF106-831E-4DBB-89F4-6DEC08A79424}" presName="background2" presStyleLbl="node2" presStyleIdx="4" presStyleCnt="9"/>
      <dgm:spPr>
        <a:solidFill>
          <a:schemeClr val="accent6">
            <a:lumMod val="75000"/>
          </a:schemeClr>
        </a:solidFill>
      </dgm:spPr>
    </dgm:pt>
    <dgm:pt modelId="{80A23B6B-D6F0-490A-AB32-59486013859E}" type="pres">
      <dgm:prSet presAssocID="{25CFF106-831E-4DBB-89F4-6DEC08A79424}" presName="text2" presStyleLbl="fgAcc2" presStyleIdx="4" presStyleCnt="9">
        <dgm:presLayoutVars>
          <dgm:chPref val="3"/>
        </dgm:presLayoutVars>
      </dgm:prSet>
      <dgm:spPr/>
    </dgm:pt>
    <dgm:pt modelId="{C4666F07-FD48-4992-8252-B74501F72CE8}" type="pres">
      <dgm:prSet presAssocID="{25CFF106-831E-4DBB-89F4-6DEC08A79424}" presName="hierChild3" presStyleCnt="0"/>
      <dgm:spPr/>
    </dgm:pt>
    <dgm:pt modelId="{DFE2C119-BDD0-44B8-985F-CE51C3F80D00}" type="pres">
      <dgm:prSet presAssocID="{CC362680-F990-4223-A6DF-E15787513EE8}" presName="Name17" presStyleLbl="parChTrans1D3" presStyleIdx="1" presStyleCnt="12"/>
      <dgm:spPr/>
    </dgm:pt>
    <dgm:pt modelId="{6397F45B-4DBF-4E4A-893B-9BF963F18EFF}" type="pres">
      <dgm:prSet presAssocID="{39DE6348-65BD-44FB-974C-1D4FF312A34E}" presName="hierRoot3" presStyleCnt="0"/>
      <dgm:spPr/>
    </dgm:pt>
    <dgm:pt modelId="{353317B8-252F-4B2A-896C-70274B187176}" type="pres">
      <dgm:prSet presAssocID="{39DE6348-65BD-44FB-974C-1D4FF312A34E}" presName="composite3" presStyleCnt="0"/>
      <dgm:spPr/>
    </dgm:pt>
    <dgm:pt modelId="{472B2363-205A-4A6F-8C11-53046030259D}" type="pres">
      <dgm:prSet presAssocID="{39DE6348-65BD-44FB-974C-1D4FF312A34E}" presName="background3" presStyleLbl="node3" presStyleIdx="1" presStyleCnt="12"/>
      <dgm:spPr>
        <a:solidFill>
          <a:schemeClr val="accent6">
            <a:lumMod val="75000"/>
          </a:schemeClr>
        </a:solidFill>
      </dgm:spPr>
    </dgm:pt>
    <dgm:pt modelId="{32589BF2-B472-4E97-BBFC-CC5475898275}" type="pres">
      <dgm:prSet presAssocID="{39DE6348-65BD-44FB-974C-1D4FF312A34E}" presName="text3" presStyleLbl="fgAcc3" presStyleIdx="1" presStyleCnt="12">
        <dgm:presLayoutVars>
          <dgm:chPref val="3"/>
        </dgm:presLayoutVars>
      </dgm:prSet>
      <dgm:spPr/>
    </dgm:pt>
    <dgm:pt modelId="{F8D2D738-752F-479B-8A65-125D1414C114}" type="pres">
      <dgm:prSet presAssocID="{39DE6348-65BD-44FB-974C-1D4FF312A34E}" presName="hierChild4" presStyleCnt="0"/>
      <dgm:spPr/>
    </dgm:pt>
    <dgm:pt modelId="{8A78D7D0-96FF-4AC7-9851-CA4DC402E041}" type="pres">
      <dgm:prSet presAssocID="{38D9C95C-A7E8-4825-80BE-F87850033D56}" presName="Name23" presStyleLbl="parChTrans1D4" presStyleIdx="1" presStyleCnt="11"/>
      <dgm:spPr/>
    </dgm:pt>
    <dgm:pt modelId="{7CD63799-D123-4C37-93AC-ACD46DADB27B}" type="pres">
      <dgm:prSet presAssocID="{48C8F70C-DA83-42AF-A95B-CE2299658075}" presName="hierRoot4" presStyleCnt="0"/>
      <dgm:spPr/>
    </dgm:pt>
    <dgm:pt modelId="{C0D8824E-806E-4547-8577-C01B83CE6849}" type="pres">
      <dgm:prSet presAssocID="{48C8F70C-DA83-42AF-A95B-CE2299658075}" presName="composite4" presStyleCnt="0"/>
      <dgm:spPr/>
    </dgm:pt>
    <dgm:pt modelId="{33322CD0-5798-4D93-98C4-08EC23764E14}" type="pres">
      <dgm:prSet presAssocID="{48C8F70C-DA83-42AF-A95B-CE2299658075}" presName="background4" presStyleLbl="node4" presStyleIdx="1" presStyleCnt="11"/>
      <dgm:spPr/>
    </dgm:pt>
    <dgm:pt modelId="{59FD9F85-D61E-47B1-B360-5D6617020939}" type="pres">
      <dgm:prSet presAssocID="{48C8F70C-DA83-42AF-A95B-CE2299658075}" presName="text4" presStyleLbl="fgAcc4" presStyleIdx="1" presStyleCnt="11">
        <dgm:presLayoutVars>
          <dgm:chPref val="3"/>
        </dgm:presLayoutVars>
      </dgm:prSet>
      <dgm:spPr/>
    </dgm:pt>
    <dgm:pt modelId="{5DAD1CAE-A40B-4BA6-8789-21DB9E9B4814}" type="pres">
      <dgm:prSet presAssocID="{48C8F70C-DA83-42AF-A95B-CE2299658075}" presName="hierChild5" presStyleCnt="0"/>
      <dgm:spPr/>
    </dgm:pt>
    <dgm:pt modelId="{1CB884BC-DF03-488D-B348-F8F15C3EFC4F}" type="pres">
      <dgm:prSet presAssocID="{D05A8D36-588D-4EFB-9E63-F98615A9E6B0}" presName="Name17" presStyleLbl="parChTrans1D3" presStyleIdx="2" presStyleCnt="12"/>
      <dgm:spPr/>
    </dgm:pt>
    <dgm:pt modelId="{A28F2431-1AF7-4EFC-962A-1BEAB948239F}" type="pres">
      <dgm:prSet presAssocID="{0EB370F7-BAC5-4D4C-BA28-6195B7290ECF}" presName="hierRoot3" presStyleCnt="0"/>
      <dgm:spPr/>
    </dgm:pt>
    <dgm:pt modelId="{50B60815-0D1E-441A-AD27-E54F76113A17}" type="pres">
      <dgm:prSet presAssocID="{0EB370F7-BAC5-4D4C-BA28-6195B7290ECF}" presName="composite3" presStyleCnt="0"/>
      <dgm:spPr/>
    </dgm:pt>
    <dgm:pt modelId="{8D45976A-49D9-4992-A758-EA25CDB8065B}" type="pres">
      <dgm:prSet presAssocID="{0EB370F7-BAC5-4D4C-BA28-6195B7290ECF}" presName="background3" presStyleLbl="node3" presStyleIdx="2" presStyleCnt="12"/>
      <dgm:spPr>
        <a:solidFill>
          <a:schemeClr val="accent6">
            <a:lumMod val="75000"/>
          </a:schemeClr>
        </a:solidFill>
      </dgm:spPr>
    </dgm:pt>
    <dgm:pt modelId="{D9454A8F-9ECE-4FE5-B725-177DDE2BCC3E}" type="pres">
      <dgm:prSet presAssocID="{0EB370F7-BAC5-4D4C-BA28-6195B7290ECF}" presName="text3" presStyleLbl="fgAcc3" presStyleIdx="2" presStyleCnt="12">
        <dgm:presLayoutVars>
          <dgm:chPref val="3"/>
        </dgm:presLayoutVars>
      </dgm:prSet>
      <dgm:spPr/>
    </dgm:pt>
    <dgm:pt modelId="{432EB016-B049-4EB7-8F69-E04660E258FB}" type="pres">
      <dgm:prSet presAssocID="{0EB370F7-BAC5-4D4C-BA28-6195B7290ECF}" presName="hierChild4" presStyleCnt="0"/>
      <dgm:spPr/>
    </dgm:pt>
    <dgm:pt modelId="{3EFEB645-C07A-4EEC-AF79-CF17F348C9FB}" type="pres">
      <dgm:prSet presAssocID="{FCDF98D8-7CEF-420F-BFE8-CF58FFEA3D48}" presName="Name23" presStyleLbl="parChTrans1D4" presStyleIdx="2" presStyleCnt="11"/>
      <dgm:spPr/>
    </dgm:pt>
    <dgm:pt modelId="{D727571E-3FE5-4FA6-81EE-3182C9523265}" type="pres">
      <dgm:prSet presAssocID="{9555C4FC-3435-4001-9728-7E6C4C7168BB}" presName="hierRoot4" presStyleCnt="0"/>
      <dgm:spPr/>
    </dgm:pt>
    <dgm:pt modelId="{6AFA2172-B40B-4CEF-BE44-EE82C1D886B9}" type="pres">
      <dgm:prSet presAssocID="{9555C4FC-3435-4001-9728-7E6C4C7168BB}" presName="composite4" presStyleCnt="0"/>
      <dgm:spPr/>
    </dgm:pt>
    <dgm:pt modelId="{3DC8E677-A6C3-47A2-B6E6-D6D2A2693D03}" type="pres">
      <dgm:prSet presAssocID="{9555C4FC-3435-4001-9728-7E6C4C7168BB}" presName="background4" presStyleLbl="node4" presStyleIdx="2" presStyleCnt="11"/>
      <dgm:spPr>
        <a:solidFill>
          <a:schemeClr val="accent6">
            <a:lumMod val="75000"/>
          </a:schemeClr>
        </a:solidFill>
      </dgm:spPr>
    </dgm:pt>
    <dgm:pt modelId="{3479053A-9494-41A3-99BD-AD75D78047BF}" type="pres">
      <dgm:prSet presAssocID="{9555C4FC-3435-4001-9728-7E6C4C7168BB}" presName="text4" presStyleLbl="fgAcc4" presStyleIdx="2" presStyleCnt="11">
        <dgm:presLayoutVars>
          <dgm:chPref val="3"/>
        </dgm:presLayoutVars>
      </dgm:prSet>
      <dgm:spPr/>
    </dgm:pt>
    <dgm:pt modelId="{42EDF163-41DE-47F2-BC4E-0B7EB9FA813F}" type="pres">
      <dgm:prSet presAssocID="{9555C4FC-3435-4001-9728-7E6C4C7168BB}" presName="hierChild5" presStyleCnt="0"/>
      <dgm:spPr/>
    </dgm:pt>
    <dgm:pt modelId="{9775D09F-3ACA-4C29-8851-60581E14C60A}" type="pres">
      <dgm:prSet presAssocID="{D8743A7C-AA29-4BA9-AA05-8C0DE8B78141}" presName="Name23" presStyleLbl="parChTrans1D4" presStyleIdx="3" presStyleCnt="11"/>
      <dgm:spPr/>
    </dgm:pt>
    <dgm:pt modelId="{07C4DBC3-CB23-4DAC-AA06-5A2FE4466C01}" type="pres">
      <dgm:prSet presAssocID="{2C5C5426-EA86-476F-9C12-A659981F74FA}" presName="hierRoot4" presStyleCnt="0"/>
      <dgm:spPr/>
    </dgm:pt>
    <dgm:pt modelId="{B2F766E4-FF90-4430-BEB7-73D9B50C8A56}" type="pres">
      <dgm:prSet presAssocID="{2C5C5426-EA86-476F-9C12-A659981F74FA}" presName="composite4" presStyleCnt="0"/>
      <dgm:spPr/>
    </dgm:pt>
    <dgm:pt modelId="{941FBCB4-3A05-4A11-BE46-0413D99D8E97}" type="pres">
      <dgm:prSet presAssocID="{2C5C5426-EA86-476F-9C12-A659981F74FA}" presName="background4" presStyleLbl="node4" presStyleIdx="3" presStyleCnt="11"/>
      <dgm:spPr>
        <a:solidFill>
          <a:schemeClr val="accent6">
            <a:lumMod val="75000"/>
          </a:schemeClr>
        </a:solidFill>
      </dgm:spPr>
    </dgm:pt>
    <dgm:pt modelId="{14A7AADE-FB37-49DC-ACF5-7DCA6D51F495}" type="pres">
      <dgm:prSet presAssocID="{2C5C5426-EA86-476F-9C12-A659981F74FA}" presName="text4" presStyleLbl="fgAcc4" presStyleIdx="3" presStyleCnt="11">
        <dgm:presLayoutVars>
          <dgm:chPref val="3"/>
        </dgm:presLayoutVars>
      </dgm:prSet>
      <dgm:spPr/>
    </dgm:pt>
    <dgm:pt modelId="{96BA8738-617F-4A12-9A67-43BCFB9A0023}" type="pres">
      <dgm:prSet presAssocID="{2C5C5426-EA86-476F-9C12-A659981F74FA}" presName="hierChild5" presStyleCnt="0"/>
      <dgm:spPr/>
    </dgm:pt>
    <dgm:pt modelId="{F237234C-1B35-4700-A943-877EA7677C80}" type="pres">
      <dgm:prSet presAssocID="{2E850584-4E3A-4A0A-BA4D-5AF311C6C480}" presName="Name17" presStyleLbl="parChTrans1D3" presStyleIdx="3" presStyleCnt="12"/>
      <dgm:spPr/>
    </dgm:pt>
    <dgm:pt modelId="{ABEEA65E-0A42-4E57-BEC1-3F7AEBF31B12}" type="pres">
      <dgm:prSet presAssocID="{810152A9-4535-442B-AF87-E8C4C6D5C054}" presName="hierRoot3" presStyleCnt="0"/>
      <dgm:spPr/>
    </dgm:pt>
    <dgm:pt modelId="{5105177E-5B2F-406C-9BB4-A35A5C9AAE54}" type="pres">
      <dgm:prSet presAssocID="{810152A9-4535-442B-AF87-E8C4C6D5C054}" presName="composite3" presStyleCnt="0"/>
      <dgm:spPr/>
    </dgm:pt>
    <dgm:pt modelId="{F238EBC4-394C-4843-B6B8-69258BDABF80}" type="pres">
      <dgm:prSet presAssocID="{810152A9-4535-442B-AF87-E8C4C6D5C054}" presName="background3" presStyleLbl="node3" presStyleIdx="3" presStyleCnt="12"/>
      <dgm:spPr>
        <a:solidFill>
          <a:schemeClr val="accent6">
            <a:lumMod val="75000"/>
          </a:schemeClr>
        </a:solidFill>
      </dgm:spPr>
    </dgm:pt>
    <dgm:pt modelId="{518E41E8-B95E-44D2-A18E-470179D8C8C4}" type="pres">
      <dgm:prSet presAssocID="{810152A9-4535-442B-AF87-E8C4C6D5C054}" presName="text3" presStyleLbl="fgAcc3" presStyleIdx="3" presStyleCnt="12">
        <dgm:presLayoutVars>
          <dgm:chPref val="3"/>
        </dgm:presLayoutVars>
      </dgm:prSet>
      <dgm:spPr/>
    </dgm:pt>
    <dgm:pt modelId="{7ABEFC7B-17FC-402A-B92A-31058B1C263C}" type="pres">
      <dgm:prSet presAssocID="{810152A9-4535-442B-AF87-E8C4C6D5C054}" presName="hierChild4" presStyleCnt="0"/>
      <dgm:spPr/>
    </dgm:pt>
    <dgm:pt modelId="{E552269C-0CE2-44EF-8189-F82E899B3F71}" type="pres">
      <dgm:prSet presAssocID="{41E74E3D-B33C-4819-B132-74BFF37889CA}" presName="Name17" presStyleLbl="parChTrans1D3" presStyleIdx="4" presStyleCnt="12"/>
      <dgm:spPr/>
    </dgm:pt>
    <dgm:pt modelId="{0C355239-9162-4239-A89B-3CA43D32DEF7}" type="pres">
      <dgm:prSet presAssocID="{A59FA9BE-393C-4204-8BB9-003F62B8612F}" presName="hierRoot3" presStyleCnt="0"/>
      <dgm:spPr/>
    </dgm:pt>
    <dgm:pt modelId="{36386891-1CEA-415F-8860-A07C3F062264}" type="pres">
      <dgm:prSet presAssocID="{A59FA9BE-393C-4204-8BB9-003F62B8612F}" presName="composite3" presStyleCnt="0"/>
      <dgm:spPr/>
    </dgm:pt>
    <dgm:pt modelId="{BB203706-5DB4-40E9-A1EB-A99C35C4DC0E}" type="pres">
      <dgm:prSet presAssocID="{A59FA9BE-393C-4204-8BB9-003F62B8612F}" presName="background3" presStyleLbl="node3" presStyleIdx="4" presStyleCnt="12"/>
      <dgm:spPr>
        <a:solidFill>
          <a:schemeClr val="accent6">
            <a:lumMod val="75000"/>
          </a:schemeClr>
        </a:solidFill>
      </dgm:spPr>
    </dgm:pt>
    <dgm:pt modelId="{AD185394-2238-4478-8B4B-9A886EA95954}" type="pres">
      <dgm:prSet presAssocID="{A59FA9BE-393C-4204-8BB9-003F62B8612F}" presName="text3" presStyleLbl="fgAcc3" presStyleIdx="4" presStyleCnt="12">
        <dgm:presLayoutVars>
          <dgm:chPref val="3"/>
        </dgm:presLayoutVars>
      </dgm:prSet>
      <dgm:spPr/>
    </dgm:pt>
    <dgm:pt modelId="{2D3FAFF2-3DA5-490C-9C47-EDCB64177C7F}" type="pres">
      <dgm:prSet presAssocID="{A59FA9BE-393C-4204-8BB9-003F62B8612F}" presName="hierChild4" presStyleCnt="0"/>
      <dgm:spPr/>
    </dgm:pt>
    <dgm:pt modelId="{B4AC73C0-D022-44BD-A24F-26D8F504F67F}" type="pres">
      <dgm:prSet presAssocID="{1B17D97F-48A9-4D1F-BA13-21F87E48D63D}" presName="Name17" presStyleLbl="parChTrans1D3" presStyleIdx="5" presStyleCnt="12"/>
      <dgm:spPr/>
    </dgm:pt>
    <dgm:pt modelId="{430FBF3F-81BD-4164-9E8A-29982CA9D166}" type="pres">
      <dgm:prSet presAssocID="{6CAA99DC-64FB-44C5-B70E-9C0BCE6C0F69}" presName="hierRoot3" presStyleCnt="0"/>
      <dgm:spPr/>
    </dgm:pt>
    <dgm:pt modelId="{636F3478-613A-4523-9789-5986EB3B1969}" type="pres">
      <dgm:prSet presAssocID="{6CAA99DC-64FB-44C5-B70E-9C0BCE6C0F69}" presName="composite3" presStyleCnt="0"/>
      <dgm:spPr/>
    </dgm:pt>
    <dgm:pt modelId="{ECD1339D-19A8-48A8-B277-437A0F67DDEA}" type="pres">
      <dgm:prSet presAssocID="{6CAA99DC-64FB-44C5-B70E-9C0BCE6C0F69}" presName="background3" presStyleLbl="node3" presStyleIdx="5" presStyleCnt="12"/>
      <dgm:spPr>
        <a:xfrm>
          <a:off x="5473066" y="2230893"/>
          <a:ext cx="596123" cy="378538"/>
        </a:xfrm>
        <a:prstGeom prst="roundRect">
          <a:avLst>
            <a:gd name="adj" fmla="val 10000"/>
          </a:avLst>
        </a:prstGeom>
        <a:solidFill>
          <a:srgbClr val="7F7F7F"/>
        </a:solidFill>
        <a:ln w="12700" cap="flat" cmpd="sng" algn="ctr">
          <a:solidFill>
            <a:prstClr val="white">
              <a:hueOff val="0"/>
              <a:satOff val="0"/>
              <a:lumOff val="0"/>
              <a:alphaOff val="0"/>
            </a:prstClr>
          </a:solidFill>
          <a:prstDash val="solid"/>
          <a:miter lim="800000"/>
        </a:ln>
        <a:effectLst/>
      </dgm:spPr>
    </dgm:pt>
    <dgm:pt modelId="{F2F17B2A-8D2B-4961-BF76-3812E80D6226}" type="pres">
      <dgm:prSet presAssocID="{6CAA99DC-64FB-44C5-B70E-9C0BCE6C0F69}" presName="text3" presStyleLbl="fgAcc3" presStyleIdx="5" presStyleCnt="12">
        <dgm:presLayoutVars>
          <dgm:chPref val="3"/>
        </dgm:presLayoutVars>
      </dgm:prSet>
      <dgm:spPr/>
    </dgm:pt>
    <dgm:pt modelId="{736094AA-E117-49B2-B74E-14EF74406187}" type="pres">
      <dgm:prSet presAssocID="{6CAA99DC-64FB-44C5-B70E-9C0BCE6C0F69}" presName="hierChild4" presStyleCnt="0"/>
      <dgm:spPr/>
    </dgm:pt>
    <dgm:pt modelId="{F78CDD21-D449-4E3E-A146-FB1241DF72C7}" type="pres">
      <dgm:prSet presAssocID="{8733045F-7ADC-4923-B2E5-0B132198DBFB}" presName="Name23" presStyleLbl="parChTrans1D4" presStyleIdx="4" presStyleCnt="11"/>
      <dgm:spPr/>
    </dgm:pt>
    <dgm:pt modelId="{06660052-8581-47CD-BB33-16E68989B182}" type="pres">
      <dgm:prSet presAssocID="{29F48B70-C0A6-4BFE-98D1-B84407B14583}" presName="hierRoot4" presStyleCnt="0"/>
      <dgm:spPr/>
    </dgm:pt>
    <dgm:pt modelId="{37FDA5FD-CDD3-4D56-B6BC-03CCC0C673CD}" type="pres">
      <dgm:prSet presAssocID="{29F48B70-C0A6-4BFE-98D1-B84407B14583}" presName="composite4" presStyleCnt="0"/>
      <dgm:spPr/>
    </dgm:pt>
    <dgm:pt modelId="{EB22416D-889B-489E-B2ED-247A99848EE9}" type="pres">
      <dgm:prSet presAssocID="{29F48B70-C0A6-4BFE-98D1-B84407B14583}" presName="background4" presStyleLbl="node4" presStyleIdx="4" presStyleCnt="11"/>
      <dgm:spPr/>
    </dgm:pt>
    <dgm:pt modelId="{5DAB38D7-46F3-4033-8BAB-1CED9E14DFC7}" type="pres">
      <dgm:prSet presAssocID="{29F48B70-C0A6-4BFE-98D1-B84407B14583}" presName="text4" presStyleLbl="fgAcc4" presStyleIdx="4" presStyleCnt="11">
        <dgm:presLayoutVars>
          <dgm:chPref val="3"/>
        </dgm:presLayoutVars>
      </dgm:prSet>
      <dgm:spPr/>
    </dgm:pt>
    <dgm:pt modelId="{A9330F95-B83D-4B6D-A3D5-879E155F62AC}" type="pres">
      <dgm:prSet presAssocID="{29F48B70-C0A6-4BFE-98D1-B84407B14583}" presName="hierChild5" presStyleCnt="0"/>
      <dgm:spPr/>
    </dgm:pt>
    <dgm:pt modelId="{BA6D904B-9F84-4A29-9F13-76059D5D06CB}" type="pres">
      <dgm:prSet presAssocID="{2EB870B1-50D0-4411-A3BF-29F62E04A0C9}" presName="Name17" presStyleLbl="parChTrans1D3" presStyleIdx="6" presStyleCnt="12"/>
      <dgm:spPr/>
    </dgm:pt>
    <dgm:pt modelId="{3597117C-6F5E-49A7-9805-8794F10A2FD4}" type="pres">
      <dgm:prSet presAssocID="{111086AE-3F72-44BE-8D33-27C5DB79BAFE}" presName="hierRoot3" presStyleCnt="0"/>
      <dgm:spPr/>
    </dgm:pt>
    <dgm:pt modelId="{BA7F5A99-CCDD-46BF-B2B9-ACD17054A757}" type="pres">
      <dgm:prSet presAssocID="{111086AE-3F72-44BE-8D33-27C5DB79BAFE}" presName="composite3" presStyleCnt="0"/>
      <dgm:spPr/>
    </dgm:pt>
    <dgm:pt modelId="{679850A0-13D6-4014-BECE-2E512FB2E35F}" type="pres">
      <dgm:prSet presAssocID="{111086AE-3F72-44BE-8D33-27C5DB79BAFE}" presName="background3" presStyleLbl="node3" presStyleIdx="6" presStyleCnt="12"/>
      <dgm:spPr>
        <a:solidFill>
          <a:srgbClr val="7F7F7F"/>
        </a:solidFill>
      </dgm:spPr>
    </dgm:pt>
    <dgm:pt modelId="{04200602-6F0F-44D7-B926-F093541EB46F}" type="pres">
      <dgm:prSet presAssocID="{111086AE-3F72-44BE-8D33-27C5DB79BAFE}" presName="text3" presStyleLbl="fgAcc3" presStyleIdx="6" presStyleCnt="12">
        <dgm:presLayoutVars>
          <dgm:chPref val="3"/>
        </dgm:presLayoutVars>
      </dgm:prSet>
      <dgm:spPr/>
    </dgm:pt>
    <dgm:pt modelId="{2349CC4C-C7DF-4578-B845-95439E3A65F2}" type="pres">
      <dgm:prSet presAssocID="{111086AE-3F72-44BE-8D33-27C5DB79BAFE}" presName="hierChild4" presStyleCnt="0"/>
      <dgm:spPr/>
    </dgm:pt>
    <dgm:pt modelId="{47EB541B-CC47-49DE-B2D2-C193050DD7FC}" type="pres">
      <dgm:prSet presAssocID="{BCBF4C41-0ED6-4D9B-8ADE-836436A9168F}" presName="Name23" presStyleLbl="parChTrans1D4" presStyleIdx="5" presStyleCnt="11"/>
      <dgm:spPr/>
    </dgm:pt>
    <dgm:pt modelId="{E1DFDCE2-3672-44EC-98CF-452118A4CB54}" type="pres">
      <dgm:prSet presAssocID="{85A7C617-7058-4B6E-9091-AF9A73A4E97B}" presName="hierRoot4" presStyleCnt="0"/>
      <dgm:spPr/>
    </dgm:pt>
    <dgm:pt modelId="{EFD373C6-A628-4F1D-8325-2CBC7231B0E7}" type="pres">
      <dgm:prSet presAssocID="{85A7C617-7058-4B6E-9091-AF9A73A4E97B}" presName="composite4" presStyleCnt="0"/>
      <dgm:spPr/>
    </dgm:pt>
    <dgm:pt modelId="{6E1D6103-0390-46CE-9447-B2043E113AB7}" type="pres">
      <dgm:prSet presAssocID="{85A7C617-7058-4B6E-9091-AF9A73A4E97B}" presName="background4" presStyleLbl="node4" presStyleIdx="5" presStyleCnt="11"/>
      <dgm:spPr>
        <a:xfrm>
          <a:off x="5097505" y="2828692"/>
          <a:ext cx="641179" cy="407148"/>
        </a:xfrm>
        <a:prstGeom prst="roundRect">
          <a:avLst>
            <a:gd name="adj" fmla="val 10000"/>
          </a:avLst>
        </a:prstGeom>
        <a:solidFill>
          <a:srgbClr val="7F7F7F"/>
        </a:solidFill>
        <a:ln w="12700" cap="flat" cmpd="sng" algn="ctr">
          <a:solidFill>
            <a:prstClr val="white">
              <a:hueOff val="0"/>
              <a:satOff val="0"/>
              <a:lumOff val="0"/>
              <a:alphaOff val="0"/>
            </a:prstClr>
          </a:solidFill>
          <a:prstDash val="solid"/>
          <a:miter lim="800000"/>
        </a:ln>
        <a:effectLst/>
      </dgm:spPr>
    </dgm:pt>
    <dgm:pt modelId="{5F84076A-BC5A-45A9-9D70-45A1806DD021}" type="pres">
      <dgm:prSet presAssocID="{85A7C617-7058-4B6E-9091-AF9A73A4E97B}" presName="text4" presStyleLbl="fgAcc4" presStyleIdx="5" presStyleCnt="11">
        <dgm:presLayoutVars>
          <dgm:chPref val="3"/>
        </dgm:presLayoutVars>
      </dgm:prSet>
      <dgm:spPr/>
    </dgm:pt>
    <dgm:pt modelId="{AFD700AE-C4EC-4203-B983-07DADD24D564}" type="pres">
      <dgm:prSet presAssocID="{85A7C617-7058-4B6E-9091-AF9A73A4E97B}" presName="hierChild5" presStyleCnt="0"/>
      <dgm:spPr/>
    </dgm:pt>
    <dgm:pt modelId="{63E6CA67-B93F-4EC9-A14C-7EB8394AC294}" type="pres">
      <dgm:prSet presAssocID="{922378CE-ADE1-4A45-98C4-D475BFB8E055}" presName="Name23" presStyleLbl="parChTrans1D4" presStyleIdx="6" presStyleCnt="11"/>
      <dgm:spPr/>
    </dgm:pt>
    <dgm:pt modelId="{C9850E99-F5AB-44B7-B94F-EFA007047425}" type="pres">
      <dgm:prSet presAssocID="{2D1900A3-A1BA-4F7C-8C0F-E6EA21281F4D}" presName="hierRoot4" presStyleCnt="0"/>
      <dgm:spPr/>
    </dgm:pt>
    <dgm:pt modelId="{CC2D5D58-B52A-4DA8-A6F2-E9932BEB529B}" type="pres">
      <dgm:prSet presAssocID="{2D1900A3-A1BA-4F7C-8C0F-E6EA21281F4D}" presName="composite4" presStyleCnt="0"/>
      <dgm:spPr/>
    </dgm:pt>
    <dgm:pt modelId="{6A0CAC75-B928-41F0-AB45-22E2761A7A9C}" type="pres">
      <dgm:prSet presAssocID="{2D1900A3-A1BA-4F7C-8C0F-E6EA21281F4D}" presName="background4" presStyleLbl="node4" presStyleIdx="6" presStyleCnt="11"/>
      <dgm:spPr/>
    </dgm:pt>
    <dgm:pt modelId="{3170F147-8515-4656-8CA0-AF82A877ABB4}" type="pres">
      <dgm:prSet presAssocID="{2D1900A3-A1BA-4F7C-8C0F-E6EA21281F4D}" presName="text4" presStyleLbl="fgAcc4" presStyleIdx="6" presStyleCnt="11">
        <dgm:presLayoutVars>
          <dgm:chPref val="3"/>
        </dgm:presLayoutVars>
      </dgm:prSet>
      <dgm:spPr/>
    </dgm:pt>
    <dgm:pt modelId="{DBC799A5-00E8-4D2C-B9A9-41F2FEFBC6FF}" type="pres">
      <dgm:prSet presAssocID="{2D1900A3-A1BA-4F7C-8C0F-E6EA21281F4D}" presName="hierChild5" presStyleCnt="0"/>
      <dgm:spPr/>
    </dgm:pt>
    <dgm:pt modelId="{D00FF58D-85D9-405B-BF1A-C9BE33EBEE95}" type="pres">
      <dgm:prSet presAssocID="{BCEACF7F-C284-425A-9DAB-0F1AAF71230F}" presName="Name17" presStyleLbl="parChTrans1D3" presStyleIdx="7" presStyleCnt="12"/>
      <dgm:spPr/>
    </dgm:pt>
    <dgm:pt modelId="{0811398E-09C3-4B17-AB66-E0885CC02FF5}" type="pres">
      <dgm:prSet presAssocID="{E149F498-DA9D-4C18-A0F0-1CE842046E2C}" presName="hierRoot3" presStyleCnt="0"/>
      <dgm:spPr/>
    </dgm:pt>
    <dgm:pt modelId="{3C942B62-E367-4944-B144-0A6C9FDFED72}" type="pres">
      <dgm:prSet presAssocID="{E149F498-DA9D-4C18-A0F0-1CE842046E2C}" presName="composite3" presStyleCnt="0"/>
      <dgm:spPr/>
    </dgm:pt>
    <dgm:pt modelId="{C1660665-3CA7-4758-AC57-137640515F40}" type="pres">
      <dgm:prSet presAssocID="{E149F498-DA9D-4C18-A0F0-1CE842046E2C}" presName="background3" presStyleLbl="node3" presStyleIdx="7" presStyleCnt="12"/>
      <dgm:spPr>
        <a:solidFill>
          <a:srgbClr val="7F7F7F"/>
        </a:solidFill>
      </dgm:spPr>
    </dgm:pt>
    <dgm:pt modelId="{8EF71F02-6B1A-46A4-8882-84F813E6648D}" type="pres">
      <dgm:prSet presAssocID="{E149F498-DA9D-4C18-A0F0-1CE842046E2C}" presName="text3" presStyleLbl="fgAcc3" presStyleIdx="7" presStyleCnt="12">
        <dgm:presLayoutVars>
          <dgm:chPref val="3"/>
        </dgm:presLayoutVars>
      </dgm:prSet>
      <dgm:spPr/>
    </dgm:pt>
    <dgm:pt modelId="{7D0334C9-963F-4C11-8DD1-2C3B320984E5}" type="pres">
      <dgm:prSet presAssocID="{E149F498-DA9D-4C18-A0F0-1CE842046E2C}" presName="hierChild4" presStyleCnt="0"/>
      <dgm:spPr/>
    </dgm:pt>
    <dgm:pt modelId="{3B6F8A80-0D75-40B5-AD89-67C7C4DDD51D}" type="pres">
      <dgm:prSet presAssocID="{11528E28-159A-4F71-9576-2162D8C711B5}" presName="Name23" presStyleLbl="parChTrans1D4" presStyleIdx="7" presStyleCnt="11"/>
      <dgm:spPr/>
    </dgm:pt>
    <dgm:pt modelId="{EBFEE709-F526-4986-A58E-D9ABACC4C635}" type="pres">
      <dgm:prSet presAssocID="{72BC0E39-E140-4834-9B55-009BC8674871}" presName="hierRoot4" presStyleCnt="0"/>
      <dgm:spPr/>
    </dgm:pt>
    <dgm:pt modelId="{931D51AE-A642-4E1F-9938-59A321AFE62E}" type="pres">
      <dgm:prSet presAssocID="{72BC0E39-E140-4834-9B55-009BC8674871}" presName="composite4" presStyleCnt="0"/>
      <dgm:spPr/>
    </dgm:pt>
    <dgm:pt modelId="{008B0CAD-8E88-4A18-9216-C20D880AD796}" type="pres">
      <dgm:prSet presAssocID="{72BC0E39-E140-4834-9B55-009BC8674871}" presName="background4" presStyleLbl="node4" presStyleIdx="7" presStyleCnt="11"/>
      <dgm:spPr/>
    </dgm:pt>
    <dgm:pt modelId="{1A69BF6E-9B91-41E7-95D1-CEC08815503B}" type="pres">
      <dgm:prSet presAssocID="{72BC0E39-E140-4834-9B55-009BC8674871}" presName="text4" presStyleLbl="fgAcc4" presStyleIdx="7" presStyleCnt="11">
        <dgm:presLayoutVars>
          <dgm:chPref val="3"/>
        </dgm:presLayoutVars>
      </dgm:prSet>
      <dgm:spPr/>
    </dgm:pt>
    <dgm:pt modelId="{87071B5F-8B04-4665-9D14-F4DA8D88A890}" type="pres">
      <dgm:prSet presAssocID="{72BC0E39-E140-4834-9B55-009BC8674871}" presName="hierChild5" presStyleCnt="0"/>
      <dgm:spPr/>
    </dgm:pt>
    <dgm:pt modelId="{DB558A19-4F1A-4B66-8C77-F09A06448009}" type="pres">
      <dgm:prSet presAssocID="{61C9265C-9570-437B-A36A-EE705D0908A4}" presName="Name17" presStyleLbl="parChTrans1D3" presStyleIdx="8" presStyleCnt="12"/>
      <dgm:spPr/>
    </dgm:pt>
    <dgm:pt modelId="{D4B60734-B285-401F-9CFF-5A856049AF1A}" type="pres">
      <dgm:prSet presAssocID="{5B15A2EC-41D9-4F0A-A507-FCF197622069}" presName="hierRoot3" presStyleCnt="0"/>
      <dgm:spPr/>
    </dgm:pt>
    <dgm:pt modelId="{A809C51E-0776-47FD-8129-23A9BABC2345}" type="pres">
      <dgm:prSet presAssocID="{5B15A2EC-41D9-4F0A-A507-FCF197622069}" presName="composite3" presStyleCnt="0"/>
      <dgm:spPr/>
    </dgm:pt>
    <dgm:pt modelId="{FAAB907A-B7BB-4EA5-922C-B5E20437153F}" type="pres">
      <dgm:prSet presAssocID="{5B15A2EC-41D9-4F0A-A507-FCF197622069}" presName="background3" presStyleLbl="node3" presStyleIdx="8" presStyleCnt="12"/>
      <dgm:spPr>
        <a:solidFill>
          <a:srgbClr val="7F7F7F"/>
        </a:solidFill>
      </dgm:spPr>
    </dgm:pt>
    <dgm:pt modelId="{63406EC2-32F6-4E61-A67C-AB224EF5FEB5}" type="pres">
      <dgm:prSet presAssocID="{5B15A2EC-41D9-4F0A-A507-FCF197622069}" presName="text3" presStyleLbl="fgAcc3" presStyleIdx="8" presStyleCnt="12">
        <dgm:presLayoutVars>
          <dgm:chPref val="3"/>
        </dgm:presLayoutVars>
      </dgm:prSet>
      <dgm:spPr/>
    </dgm:pt>
    <dgm:pt modelId="{15A728D1-1234-4372-B294-041605D25282}" type="pres">
      <dgm:prSet presAssocID="{5B15A2EC-41D9-4F0A-A507-FCF197622069}" presName="hierChild4" presStyleCnt="0"/>
      <dgm:spPr/>
    </dgm:pt>
    <dgm:pt modelId="{B0D1EEB4-4214-4C11-AD83-82FB7D9172EC}" type="pres">
      <dgm:prSet presAssocID="{DF95EF15-2BB9-485E-9333-4904DDB452EF}" presName="Name23" presStyleLbl="parChTrans1D4" presStyleIdx="8" presStyleCnt="11"/>
      <dgm:spPr/>
    </dgm:pt>
    <dgm:pt modelId="{D42FC7BE-4C59-46BE-A7B3-E307FEB8D890}" type="pres">
      <dgm:prSet presAssocID="{2E26B509-4373-4D46-ABC7-5D688E7B0355}" presName="hierRoot4" presStyleCnt="0"/>
      <dgm:spPr/>
    </dgm:pt>
    <dgm:pt modelId="{F170F9BA-C0E3-4DD9-897F-E7695AEC6262}" type="pres">
      <dgm:prSet presAssocID="{2E26B509-4373-4D46-ABC7-5D688E7B0355}" presName="composite4" presStyleCnt="0"/>
      <dgm:spPr/>
    </dgm:pt>
    <dgm:pt modelId="{909D8F10-5D7E-4F6C-84F1-3913FDE4F186}" type="pres">
      <dgm:prSet presAssocID="{2E26B509-4373-4D46-ABC7-5D688E7B0355}" presName="background4" presStyleLbl="node4" presStyleIdx="8" presStyleCnt="11"/>
      <dgm:spPr/>
    </dgm:pt>
    <dgm:pt modelId="{B0BF4E8A-8E75-4808-A31F-3A3FC9C00CF2}" type="pres">
      <dgm:prSet presAssocID="{2E26B509-4373-4D46-ABC7-5D688E7B0355}" presName="text4" presStyleLbl="fgAcc4" presStyleIdx="8" presStyleCnt="11">
        <dgm:presLayoutVars>
          <dgm:chPref val="3"/>
        </dgm:presLayoutVars>
      </dgm:prSet>
      <dgm:spPr/>
    </dgm:pt>
    <dgm:pt modelId="{BB8CA5C9-5B05-4C76-A985-81788F76D64A}" type="pres">
      <dgm:prSet presAssocID="{2E26B509-4373-4D46-ABC7-5D688E7B0355}" presName="hierChild5" presStyleCnt="0"/>
      <dgm:spPr/>
    </dgm:pt>
    <dgm:pt modelId="{574BC818-6F34-44B8-9356-889A684C9848}" type="pres">
      <dgm:prSet presAssocID="{29183BD8-252A-425A-8AAF-83C122DFA16B}" presName="Name17" presStyleLbl="parChTrans1D3" presStyleIdx="9" presStyleCnt="12"/>
      <dgm:spPr/>
    </dgm:pt>
    <dgm:pt modelId="{6E354E14-BFF9-432D-B1E1-2A45E5A77D2F}" type="pres">
      <dgm:prSet presAssocID="{57F0E6B6-895E-4578-978A-C4DABF2349E9}" presName="hierRoot3" presStyleCnt="0"/>
      <dgm:spPr/>
    </dgm:pt>
    <dgm:pt modelId="{A627E21E-7C13-4A6A-8365-F3D48568FF5B}" type="pres">
      <dgm:prSet presAssocID="{57F0E6B6-895E-4578-978A-C4DABF2349E9}" presName="composite3" presStyleCnt="0"/>
      <dgm:spPr/>
    </dgm:pt>
    <dgm:pt modelId="{873D86B3-8262-4E7C-B633-AB260AB32A3E}" type="pres">
      <dgm:prSet presAssocID="{57F0E6B6-895E-4578-978A-C4DABF2349E9}" presName="background3" presStyleLbl="node3" presStyleIdx="9" presStyleCnt="12"/>
      <dgm:spPr>
        <a:solidFill>
          <a:srgbClr val="7F7F7F"/>
        </a:solidFill>
      </dgm:spPr>
    </dgm:pt>
    <dgm:pt modelId="{53A0A3BD-20A4-44F3-AE1D-1E8620F3319F}" type="pres">
      <dgm:prSet presAssocID="{57F0E6B6-895E-4578-978A-C4DABF2349E9}" presName="text3" presStyleLbl="fgAcc3" presStyleIdx="9" presStyleCnt="12">
        <dgm:presLayoutVars>
          <dgm:chPref val="3"/>
        </dgm:presLayoutVars>
      </dgm:prSet>
      <dgm:spPr/>
    </dgm:pt>
    <dgm:pt modelId="{48E52F6F-2E98-4484-9357-B4693FF878D0}" type="pres">
      <dgm:prSet presAssocID="{57F0E6B6-895E-4578-978A-C4DABF2349E9}" presName="hierChild4" presStyleCnt="0"/>
      <dgm:spPr/>
    </dgm:pt>
    <dgm:pt modelId="{0BC7DAE1-F6E2-483B-B8DC-2CE552C38E2C}" type="pres">
      <dgm:prSet presAssocID="{1FECB32C-262B-4924-81EA-7739E0E6631A}" presName="Name23" presStyleLbl="parChTrans1D4" presStyleIdx="9" presStyleCnt="11"/>
      <dgm:spPr/>
    </dgm:pt>
    <dgm:pt modelId="{539DF720-31B3-4DDB-B6A5-D561A0315BF2}" type="pres">
      <dgm:prSet presAssocID="{8BBEA735-5A10-46F0-B6DF-FC7EC9307161}" presName="hierRoot4" presStyleCnt="0"/>
      <dgm:spPr/>
    </dgm:pt>
    <dgm:pt modelId="{51BD81AC-D29C-4AD7-93C4-449548A592FB}" type="pres">
      <dgm:prSet presAssocID="{8BBEA735-5A10-46F0-B6DF-FC7EC9307161}" presName="composite4" presStyleCnt="0"/>
      <dgm:spPr/>
    </dgm:pt>
    <dgm:pt modelId="{530FE86A-ADCD-4526-A3B1-635480B13F30}" type="pres">
      <dgm:prSet presAssocID="{8BBEA735-5A10-46F0-B6DF-FC7EC9307161}" presName="background4" presStyleLbl="node4" presStyleIdx="9" presStyleCnt="11"/>
      <dgm:spPr/>
    </dgm:pt>
    <dgm:pt modelId="{F1F26A96-AF5D-4B23-ABAC-F6E04EB1B368}" type="pres">
      <dgm:prSet presAssocID="{8BBEA735-5A10-46F0-B6DF-FC7EC9307161}" presName="text4" presStyleLbl="fgAcc4" presStyleIdx="9" presStyleCnt="11">
        <dgm:presLayoutVars>
          <dgm:chPref val="3"/>
        </dgm:presLayoutVars>
      </dgm:prSet>
      <dgm:spPr/>
    </dgm:pt>
    <dgm:pt modelId="{A03BFA3F-5EFE-4379-85D5-A66571F2638C}" type="pres">
      <dgm:prSet presAssocID="{8BBEA735-5A10-46F0-B6DF-FC7EC9307161}" presName="hierChild5" presStyleCnt="0"/>
      <dgm:spPr/>
    </dgm:pt>
    <dgm:pt modelId="{E2ADAD6A-3269-414D-86C3-D0B8A03D1838}" type="pres">
      <dgm:prSet presAssocID="{C492C947-BAAF-4E2A-9933-9545F09E595C}" presName="Name17" presStyleLbl="parChTrans1D3" presStyleIdx="10" presStyleCnt="12"/>
      <dgm:spPr/>
    </dgm:pt>
    <dgm:pt modelId="{6B25F85A-126D-4CD2-B85D-EFBF9B90EC29}" type="pres">
      <dgm:prSet presAssocID="{FC36A63D-2EED-4E13-B9EF-87F4C9E5EC3B}" presName="hierRoot3" presStyleCnt="0"/>
      <dgm:spPr/>
    </dgm:pt>
    <dgm:pt modelId="{A384FB38-419B-4453-9547-C50F260BF32E}" type="pres">
      <dgm:prSet presAssocID="{FC36A63D-2EED-4E13-B9EF-87F4C9E5EC3B}" presName="composite3" presStyleCnt="0"/>
      <dgm:spPr/>
    </dgm:pt>
    <dgm:pt modelId="{EB97E4BA-6983-4839-A6F9-51BC50112627}" type="pres">
      <dgm:prSet presAssocID="{FC36A63D-2EED-4E13-B9EF-87F4C9E5EC3B}" presName="background3" presStyleLbl="node3" presStyleIdx="10" presStyleCnt="12"/>
      <dgm:spPr>
        <a:solidFill>
          <a:srgbClr val="7F7F7F"/>
        </a:solidFill>
      </dgm:spPr>
    </dgm:pt>
    <dgm:pt modelId="{870BA7F9-6CEF-4100-B44C-288A24564B4E}" type="pres">
      <dgm:prSet presAssocID="{FC36A63D-2EED-4E13-B9EF-87F4C9E5EC3B}" presName="text3" presStyleLbl="fgAcc3" presStyleIdx="10" presStyleCnt="12">
        <dgm:presLayoutVars>
          <dgm:chPref val="3"/>
        </dgm:presLayoutVars>
      </dgm:prSet>
      <dgm:spPr/>
    </dgm:pt>
    <dgm:pt modelId="{9FBE1CDA-CF71-4A4A-9E91-F9197E8EF288}" type="pres">
      <dgm:prSet presAssocID="{FC36A63D-2EED-4E13-B9EF-87F4C9E5EC3B}" presName="hierChild4" presStyleCnt="0"/>
      <dgm:spPr/>
    </dgm:pt>
    <dgm:pt modelId="{EE333277-79E9-4716-BD61-EBD56CEEAFD0}" type="pres">
      <dgm:prSet presAssocID="{6C134C0D-C3F4-4315-8E8D-133357F60385}" presName="Name23" presStyleLbl="parChTrans1D4" presStyleIdx="10" presStyleCnt="11"/>
      <dgm:spPr/>
    </dgm:pt>
    <dgm:pt modelId="{8FCAFD42-8B23-4C11-84BE-FB1AEEA99684}" type="pres">
      <dgm:prSet presAssocID="{DF55E14B-5420-4458-BB3F-8B0202C91137}" presName="hierRoot4" presStyleCnt="0"/>
      <dgm:spPr/>
    </dgm:pt>
    <dgm:pt modelId="{0B444259-1058-44DA-9482-E476D258F32F}" type="pres">
      <dgm:prSet presAssocID="{DF55E14B-5420-4458-BB3F-8B0202C91137}" presName="composite4" presStyleCnt="0"/>
      <dgm:spPr/>
    </dgm:pt>
    <dgm:pt modelId="{E3F8BD8B-8E15-4441-8A0C-9D853FAB8478}" type="pres">
      <dgm:prSet presAssocID="{DF55E14B-5420-4458-BB3F-8B0202C91137}" presName="background4" presStyleLbl="node4" presStyleIdx="10" presStyleCnt="11"/>
      <dgm:spPr/>
    </dgm:pt>
    <dgm:pt modelId="{6D1F7997-6137-44D7-8425-55DCCF33A242}" type="pres">
      <dgm:prSet presAssocID="{DF55E14B-5420-4458-BB3F-8B0202C91137}" presName="text4" presStyleLbl="fgAcc4" presStyleIdx="10" presStyleCnt="11">
        <dgm:presLayoutVars>
          <dgm:chPref val="3"/>
        </dgm:presLayoutVars>
      </dgm:prSet>
      <dgm:spPr/>
    </dgm:pt>
    <dgm:pt modelId="{15C13F7D-F103-4F6A-AB5E-69BA30E6B726}" type="pres">
      <dgm:prSet presAssocID="{DF55E14B-5420-4458-BB3F-8B0202C91137}" presName="hierChild5" presStyleCnt="0"/>
      <dgm:spPr/>
    </dgm:pt>
    <dgm:pt modelId="{589F2304-1837-4D90-B80F-E707A03593DF}" type="pres">
      <dgm:prSet presAssocID="{B52A3E1A-8D87-47B0-8653-275E204A8E04}" presName="Name10" presStyleLbl="parChTrans1D2" presStyleIdx="5" presStyleCnt="9"/>
      <dgm:spPr/>
    </dgm:pt>
    <dgm:pt modelId="{5040B587-A800-450C-9C3C-00A4DDCB4326}" type="pres">
      <dgm:prSet presAssocID="{273A13DF-93EF-4599-AAB8-58EA397AC516}" presName="hierRoot2" presStyleCnt="0"/>
      <dgm:spPr/>
    </dgm:pt>
    <dgm:pt modelId="{1A9280EE-EB6E-4719-B76F-DB9422001A41}" type="pres">
      <dgm:prSet presAssocID="{273A13DF-93EF-4599-AAB8-58EA397AC516}" presName="composite2" presStyleCnt="0"/>
      <dgm:spPr/>
    </dgm:pt>
    <dgm:pt modelId="{4C9070A1-18DB-4886-A72D-F8970EB7EFD8}" type="pres">
      <dgm:prSet presAssocID="{273A13DF-93EF-4599-AAB8-58EA397AC516}" presName="background2" presStyleLbl="node2" presStyleIdx="5" presStyleCnt="9"/>
      <dgm:spPr>
        <a:xfrm>
          <a:off x="5655215"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E09866E6-A6F8-42E9-9C6D-60F3504B7FFF}" type="pres">
      <dgm:prSet presAssocID="{273A13DF-93EF-4599-AAB8-58EA397AC516}" presName="text2" presStyleLbl="fgAcc2" presStyleIdx="5" presStyleCnt="9">
        <dgm:presLayoutVars>
          <dgm:chPref val="3"/>
        </dgm:presLayoutVars>
      </dgm:prSet>
      <dgm:spPr/>
    </dgm:pt>
    <dgm:pt modelId="{1D5CA449-4DB0-46F2-86E9-90C3B6EA874A}" type="pres">
      <dgm:prSet presAssocID="{273A13DF-93EF-4599-AAB8-58EA397AC516}" presName="hierChild3" presStyleCnt="0"/>
      <dgm:spPr/>
    </dgm:pt>
    <dgm:pt modelId="{2C4E50F0-6209-4D16-8093-E1C9377A83C9}" type="pres">
      <dgm:prSet presAssocID="{04C62974-9940-43DC-AAC3-F7CC7A47BE6B}" presName="Name10" presStyleLbl="parChTrans1D2" presStyleIdx="6" presStyleCnt="9"/>
      <dgm:spPr/>
    </dgm:pt>
    <dgm:pt modelId="{929A0114-EBAD-4C94-BBA2-4E391AE3E9DD}" type="pres">
      <dgm:prSet presAssocID="{DB90D0C3-1A97-43A6-BCAC-61C21DB0784B}" presName="hierRoot2" presStyleCnt="0"/>
      <dgm:spPr/>
    </dgm:pt>
    <dgm:pt modelId="{B3F16393-46D7-4ED7-A605-9D344FCBC83A}" type="pres">
      <dgm:prSet presAssocID="{DB90D0C3-1A97-43A6-BCAC-61C21DB0784B}" presName="composite2" presStyleCnt="0"/>
      <dgm:spPr/>
    </dgm:pt>
    <dgm:pt modelId="{09E81B9B-E88A-4C71-BE1B-276309F7579C}" type="pres">
      <dgm:prSet presAssocID="{DB90D0C3-1A97-43A6-BCAC-61C21DB0784B}" presName="background2" presStyleLbl="node2" presStyleIdx="6" presStyleCnt="9"/>
      <dgm:spPr>
        <a:xfrm>
          <a:off x="6383811"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E10F89C6-5F7E-4B83-BA15-36C93EDEF3CC}" type="pres">
      <dgm:prSet presAssocID="{DB90D0C3-1A97-43A6-BCAC-61C21DB0784B}" presName="text2" presStyleLbl="fgAcc2" presStyleIdx="6" presStyleCnt="9">
        <dgm:presLayoutVars>
          <dgm:chPref val="3"/>
        </dgm:presLayoutVars>
      </dgm:prSet>
      <dgm:spPr/>
    </dgm:pt>
    <dgm:pt modelId="{B7DD706A-272E-4331-A116-D449BEE1C1E9}" type="pres">
      <dgm:prSet presAssocID="{DB90D0C3-1A97-43A6-BCAC-61C21DB0784B}" presName="hierChild3" presStyleCnt="0"/>
      <dgm:spPr/>
    </dgm:pt>
    <dgm:pt modelId="{6EFA85E1-CBAB-46B1-BC15-EB31D6173E93}" type="pres">
      <dgm:prSet presAssocID="{79732116-987A-4115-A0C5-AE4D06B76DAF}" presName="Name10" presStyleLbl="parChTrans1D2" presStyleIdx="7" presStyleCnt="9"/>
      <dgm:spPr/>
    </dgm:pt>
    <dgm:pt modelId="{CA2BB454-6B18-4184-9E62-8D90F5C08CAE}" type="pres">
      <dgm:prSet presAssocID="{6AD98B99-448F-4FA5-896C-1725BB07A7F3}" presName="hierRoot2" presStyleCnt="0"/>
      <dgm:spPr/>
    </dgm:pt>
    <dgm:pt modelId="{0A5FC66A-5BD1-44EF-9C42-3C5246580E59}" type="pres">
      <dgm:prSet presAssocID="{6AD98B99-448F-4FA5-896C-1725BB07A7F3}" presName="composite2" presStyleCnt="0"/>
      <dgm:spPr/>
    </dgm:pt>
    <dgm:pt modelId="{43649A5A-F26C-408A-8AB9-798F6E8B5D54}" type="pres">
      <dgm:prSet presAssocID="{6AD98B99-448F-4FA5-896C-1725BB07A7F3}" presName="background2" presStyleLbl="node2" presStyleIdx="7" presStyleCnt="9"/>
      <dgm:spPr>
        <a:xfrm>
          <a:off x="6993798" y="1710746"/>
          <a:ext cx="557999" cy="354329"/>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5294ED49-3FC1-4B5B-B108-7EE3475AAE0F}" type="pres">
      <dgm:prSet presAssocID="{6AD98B99-448F-4FA5-896C-1725BB07A7F3}" presName="text2" presStyleLbl="fgAcc2" presStyleIdx="7" presStyleCnt="9">
        <dgm:presLayoutVars>
          <dgm:chPref val="3"/>
        </dgm:presLayoutVars>
      </dgm:prSet>
      <dgm:spPr/>
    </dgm:pt>
    <dgm:pt modelId="{E306E42E-FEC2-4003-8ADD-25B80CB44696}" type="pres">
      <dgm:prSet presAssocID="{6AD98B99-448F-4FA5-896C-1725BB07A7F3}" presName="hierChild3" presStyleCnt="0"/>
      <dgm:spPr/>
    </dgm:pt>
    <dgm:pt modelId="{75F1B9AD-C2C3-440A-9477-891038621238}" type="pres">
      <dgm:prSet presAssocID="{6C9E62CA-097D-4DB2-A5B5-F74EF5977C7B}" presName="hierRoot1" presStyleCnt="0"/>
      <dgm:spPr/>
    </dgm:pt>
    <dgm:pt modelId="{87362325-6D55-4655-8B09-459767ECA6BD}" type="pres">
      <dgm:prSet presAssocID="{6C9E62CA-097D-4DB2-A5B5-F74EF5977C7B}" presName="composite" presStyleCnt="0"/>
      <dgm:spPr/>
    </dgm:pt>
    <dgm:pt modelId="{1FB7B715-7E3F-4043-8B70-6CCB77A89923}" type="pres">
      <dgm:prSet presAssocID="{6C9E62CA-097D-4DB2-A5B5-F74EF5977C7B}" presName="background" presStyleLbl="node0" presStyleIdx="2" presStyleCnt="3"/>
      <dgm:spPr>
        <a:xfrm>
          <a:off x="9844640" y="1127071"/>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gm:spPr>
    </dgm:pt>
    <dgm:pt modelId="{6C2AC0E0-8E27-4335-AD1F-34BE7C07E3C2}" type="pres">
      <dgm:prSet presAssocID="{6C9E62CA-097D-4DB2-A5B5-F74EF5977C7B}" presName="text" presStyleLbl="fgAcc0" presStyleIdx="2" presStyleCnt="3">
        <dgm:presLayoutVars>
          <dgm:chPref val="3"/>
        </dgm:presLayoutVars>
      </dgm:prSet>
      <dgm:spPr/>
    </dgm:pt>
    <dgm:pt modelId="{71072D24-2C4E-4066-846A-C061B519E44D}" type="pres">
      <dgm:prSet presAssocID="{6C9E62CA-097D-4DB2-A5B5-F74EF5977C7B}" presName="hierChild2" presStyleCnt="0"/>
      <dgm:spPr/>
    </dgm:pt>
    <dgm:pt modelId="{34FDC656-3B93-47FB-B549-DC63C8048BE1}" type="pres">
      <dgm:prSet presAssocID="{6A8DF397-EC8A-44AE-AC46-2FBC03EE516B}" presName="Name10" presStyleLbl="parChTrans1D2" presStyleIdx="8" presStyleCnt="9"/>
      <dgm:spPr/>
    </dgm:pt>
    <dgm:pt modelId="{7FFD9718-8614-43B4-BA71-7535B4CFECAA}" type="pres">
      <dgm:prSet presAssocID="{226A2D74-D54E-40FF-9140-8677775427E8}" presName="hierRoot2" presStyleCnt="0"/>
      <dgm:spPr/>
    </dgm:pt>
    <dgm:pt modelId="{359A67CD-C3E2-48B3-BEA4-97B6B7A0A660}" type="pres">
      <dgm:prSet presAssocID="{226A2D74-D54E-40FF-9140-8677775427E8}" presName="composite2" presStyleCnt="0"/>
      <dgm:spPr/>
    </dgm:pt>
    <dgm:pt modelId="{95265960-162D-42B3-B6E9-86FE61D8C039}" type="pres">
      <dgm:prSet presAssocID="{226A2D74-D54E-40FF-9140-8677775427E8}" presName="background2" presStyleLbl="node2" presStyleIdx="8" presStyleCnt="9"/>
      <dgm:spPr/>
    </dgm:pt>
    <dgm:pt modelId="{A267E367-2A35-4C1C-B120-8598555FB436}" type="pres">
      <dgm:prSet presAssocID="{226A2D74-D54E-40FF-9140-8677775427E8}" presName="text2" presStyleLbl="fgAcc2" presStyleIdx="8" presStyleCnt="9">
        <dgm:presLayoutVars>
          <dgm:chPref val="3"/>
        </dgm:presLayoutVars>
      </dgm:prSet>
      <dgm:spPr/>
    </dgm:pt>
    <dgm:pt modelId="{6C93FAFA-7990-483A-8C41-FD3D047BDD6F}" type="pres">
      <dgm:prSet presAssocID="{226A2D74-D54E-40FF-9140-8677775427E8}" presName="hierChild3" presStyleCnt="0"/>
      <dgm:spPr/>
    </dgm:pt>
    <dgm:pt modelId="{DE1A2F28-DE0F-4856-8B39-BBB767DADED2}" type="pres">
      <dgm:prSet presAssocID="{EDD4EF3C-85F6-40B8-8A42-72B0D80A4947}" presName="Name17" presStyleLbl="parChTrans1D3" presStyleIdx="11" presStyleCnt="12"/>
      <dgm:spPr/>
    </dgm:pt>
    <dgm:pt modelId="{795FC519-BECF-4EF3-956D-B41A0232E70D}" type="pres">
      <dgm:prSet presAssocID="{949B5500-46BA-4EE3-BF10-2C4F283C808C}" presName="hierRoot3" presStyleCnt="0"/>
      <dgm:spPr/>
    </dgm:pt>
    <dgm:pt modelId="{9CB236F2-0503-4820-866E-EE639C3D2ADF}" type="pres">
      <dgm:prSet presAssocID="{949B5500-46BA-4EE3-BF10-2C4F283C808C}" presName="composite3" presStyleCnt="0"/>
      <dgm:spPr/>
    </dgm:pt>
    <dgm:pt modelId="{A6DA558D-2787-4CFD-B165-524C2C124023}" type="pres">
      <dgm:prSet presAssocID="{949B5500-46BA-4EE3-BF10-2C4F283C808C}" presName="background3" presStyleLbl="node3" presStyleIdx="11" presStyleCnt="12"/>
      <dgm:spPr>
        <a:solidFill>
          <a:srgbClr val="7F7F7F"/>
        </a:solidFill>
      </dgm:spPr>
    </dgm:pt>
    <dgm:pt modelId="{D5867BE4-C987-41B1-8352-903682EF3B2D}" type="pres">
      <dgm:prSet presAssocID="{949B5500-46BA-4EE3-BF10-2C4F283C808C}" presName="text3" presStyleLbl="fgAcc3" presStyleIdx="11" presStyleCnt="12">
        <dgm:presLayoutVars>
          <dgm:chPref val="3"/>
        </dgm:presLayoutVars>
      </dgm:prSet>
      <dgm:spPr/>
    </dgm:pt>
    <dgm:pt modelId="{AE31D637-CA51-46D7-A8B5-A0B204B6A22A}" type="pres">
      <dgm:prSet presAssocID="{949B5500-46BA-4EE3-BF10-2C4F283C808C}" presName="hierChild4" presStyleCnt="0"/>
      <dgm:spPr/>
    </dgm:pt>
  </dgm:ptLst>
  <dgm:cxnLst>
    <dgm:cxn modelId="{A679FB00-5D0D-43DA-82E7-0A543C83ACC4}" type="presOf" srcId="{E149F498-DA9D-4C18-A0F0-1CE842046E2C}" destId="{8EF71F02-6B1A-46A4-8882-84F813E6648D}" srcOrd="0" destOrd="0" presId="urn:microsoft.com/office/officeart/2005/8/layout/hierarchy1"/>
    <dgm:cxn modelId="{9BC4A203-E155-48E0-98F4-C3FCDC0C8C96}" type="presOf" srcId="{2C5C5426-EA86-476F-9C12-A659981F74FA}" destId="{14A7AADE-FB37-49DC-ACF5-7DCA6D51F495}" srcOrd="0" destOrd="0" presId="urn:microsoft.com/office/officeart/2005/8/layout/hierarchy1"/>
    <dgm:cxn modelId="{74364D05-66E0-461E-8346-588582BA25E4}" type="presOf" srcId="{FC36A63D-2EED-4E13-B9EF-87F4C9E5EC3B}" destId="{870BA7F9-6CEF-4100-B44C-288A24564B4E}" srcOrd="0" destOrd="0" presId="urn:microsoft.com/office/officeart/2005/8/layout/hierarchy1"/>
    <dgm:cxn modelId="{59F7E305-6B5D-43C4-ADEF-22E8F5CEFCD8}" type="presOf" srcId="{EDD4EF3C-85F6-40B8-8A42-72B0D80A4947}" destId="{DE1A2F28-DE0F-4856-8B39-BBB767DADED2}" srcOrd="0" destOrd="0" presId="urn:microsoft.com/office/officeart/2005/8/layout/hierarchy1"/>
    <dgm:cxn modelId="{48640A06-8A7C-4AC9-B313-27B0CEF86C30}" type="presOf" srcId="{0EB370F7-BAC5-4D4C-BA28-6195B7290ECF}" destId="{D9454A8F-9ECE-4FE5-B725-177DDE2BCC3E}" srcOrd="0" destOrd="0" presId="urn:microsoft.com/office/officeart/2005/8/layout/hierarchy1"/>
    <dgm:cxn modelId="{C910FC08-D85F-4B0B-A7B1-A7578911F27F}" srcId="{25CFF106-831E-4DBB-89F4-6DEC08A79424}" destId="{57F0E6B6-895E-4578-978A-C4DABF2349E9}" srcOrd="8" destOrd="0" parTransId="{29183BD8-252A-425A-8AAF-83C122DFA16B}" sibTransId="{37F32F2C-119B-463B-88FB-7F1C31CCF979}"/>
    <dgm:cxn modelId="{08D6DD12-32EC-4200-B3DE-57FE1A6AB279}" type="presOf" srcId="{1B17D97F-48A9-4D1F-BA13-21F87E48D63D}" destId="{B4AC73C0-D022-44BD-A24F-26D8F504F67F}" srcOrd="0" destOrd="0" presId="urn:microsoft.com/office/officeart/2005/8/layout/hierarchy1"/>
    <dgm:cxn modelId="{CD7A9B13-C02B-418B-B13C-956FCFFD166B}" srcId="{25CFF106-831E-4DBB-89F4-6DEC08A79424}" destId="{39DE6348-65BD-44FB-974C-1D4FF312A34E}" srcOrd="0" destOrd="0" parTransId="{CC362680-F990-4223-A6DF-E15787513EE8}" sibTransId="{8CE0AA8D-0433-4753-B9BE-C25748CB3CB6}"/>
    <dgm:cxn modelId="{510E0416-C774-4CFA-96BB-0334CC3A3BF1}" srcId="{2777E4C9-B637-427C-8BFF-7225624E9E1F}" destId="{AFD870BA-B17A-4A95-A17F-75EE4160ED85}" srcOrd="0" destOrd="0" parTransId="{E445B83A-87CB-49BC-9030-616B7F70C5CF}" sibTransId="{F2F630DB-A496-4163-B923-D794CDCF8223}"/>
    <dgm:cxn modelId="{C88FBF17-735A-4FE2-935A-CA96C61DD1E8}" type="presOf" srcId="{8D979F83-8AD3-4D0C-BE81-C142CE67BF53}" destId="{2E4E6828-06BD-4529-A4E2-E4EFD275161F}" srcOrd="0" destOrd="0" presId="urn:microsoft.com/office/officeart/2005/8/layout/hierarchy1"/>
    <dgm:cxn modelId="{44313418-659E-4EBC-B43D-43FBB50A904F}" type="presOf" srcId="{FCDF98D8-7CEF-420F-BFE8-CF58FFEA3D48}" destId="{3EFEB645-C07A-4EEC-AF79-CF17F348C9FB}" srcOrd="0" destOrd="0" presId="urn:microsoft.com/office/officeart/2005/8/layout/hierarchy1"/>
    <dgm:cxn modelId="{25A17321-0AC8-452C-859D-741D7978A8CF}" type="presOf" srcId="{226A2D74-D54E-40FF-9140-8677775427E8}" destId="{A267E367-2A35-4C1C-B120-8598555FB436}" srcOrd="0" destOrd="0" presId="urn:microsoft.com/office/officeart/2005/8/layout/hierarchy1"/>
    <dgm:cxn modelId="{DB179822-03C9-4578-B627-A8B3A05E093E}" srcId="{2777E4C9-B637-427C-8BFF-7225624E9E1F}" destId="{DB90D0C3-1A97-43A6-BCAC-61C21DB0784B}" srcOrd="5" destOrd="0" parTransId="{04C62974-9940-43DC-AAC3-F7CC7A47BE6B}" sibTransId="{ACFDA4B2-27FD-452D-87CD-1D930CDB39BA}"/>
    <dgm:cxn modelId="{DC768F24-23BA-4F8E-BE6D-15C587D2AD4E}" srcId="{25CFF106-831E-4DBB-89F4-6DEC08A79424}" destId="{A59FA9BE-393C-4204-8BB9-003F62B8612F}" srcOrd="3" destOrd="0" parTransId="{41E74E3D-B33C-4819-B132-74BFF37889CA}" sibTransId="{A70AEFF9-554D-450C-9581-05AF37E372EA}"/>
    <dgm:cxn modelId="{EC864927-6DAC-4EF5-960F-AD347B00F3F7}" type="presOf" srcId="{6A8DF397-EC8A-44AE-AC46-2FBC03EE516B}" destId="{34FDC656-3B93-47FB-B549-DC63C8048BE1}" srcOrd="0" destOrd="0" presId="urn:microsoft.com/office/officeart/2005/8/layout/hierarchy1"/>
    <dgm:cxn modelId="{E54BC627-E90C-4A91-8D31-C6928474FBE0}" type="presOf" srcId="{C492C947-BAAF-4E2A-9933-9545F09E595C}" destId="{E2ADAD6A-3269-414D-86C3-D0B8A03D1838}" srcOrd="0" destOrd="0" presId="urn:microsoft.com/office/officeart/2005/8/layout/hierarchy1"/>
    <dgm:cxn modelId="{CADFC329-3F6E-4395-81C4-52573C1B469F}" srcId="{6CAA99DC-64FB-44C5-B70E-9C0BCE6C0F69}" destId="{29F48B70-C0A6-4BFE-98D1-B84407B14583}" srcOrd="0" destOrd="0" parTransId="{8733045F-7ADC-4923-B2E5-0B132198DBFB}" sibTransId="{F1A2CF32-B8F0-4841-85A7-F7E83FF7D534}"/>
    <dgm:cxn modelId="{2FC7602A-5A60-4875-A76C-706FCEF5C0B9}" srcId="{1305D99F-0AD1-4286-A417-364670DB8496}" destId="{891A5B8D-5080-4A02-85E2-2F5100AAE65A}" srcOrd="0" destOrd="0" parTransId="{8D979F83-8AD3-4D0C-BE81-C142CE67BF53}" sibTransId="{D3C50F8F-4FD6-4B96-9001-128BDDDACE70}"/>
    <dgm:cxn modelId="{86850D2B-A48A-41E9-B50F-C15B2D0DD422}" type="presOf" srcId="{922378CE-ADE1-4A45-98C4-D475BFB8E055}" destId="{63E6CA67-B93F-4EC9-A14C-7EB8394AC294}" srcOrd="0" destOrd="0" presId="urn:microsoft.com/office/officeart/2005/8/layout/hierarchy1"/>
    <dgm:cxn modelId="{AF99472B-010A-4BB2-9D3E-005301A41DB0}" type="presOf" srcId="{16BF169F-0BC9-48DE-83E4-B17927DC7A09}" destId="{DF02CE9C-8A93-4932-B85F-9B8099779328}" srcOrd="0" destOrd="0" presId="urn:microsoft.com/office/officeart/2005/8/layout/hierarchy1"/>
    <dgm:cxn modelId="{C4E94C2F-E4D6-4377-B51C-1BFDBEDD75A9}" type="presOf" srcId="{DF55E14B-5420-4458-BB3F-8B0202C91137}" destId="{6D1F7997-6137-44D7-8425-55DCCF33A242}" srcOrd="0" destOrd="0" presId="urn:microsoft.com/office/officeart/2005/8/layout/hierarchy1"/>
    <dgm:cxn modelId="{59C0A530-55F4-4C0F-A409-1B4ED31DD417}" type="presOf" srcId="{3E4A20A9-A4A4-43F3-8ABF-1B0EB6DF6641}" destId="{C17B3D27-93BB-4D46-840B-4C9549006DFE}" srcOrd="0" destOrd="0" presId="urn:microsoft.com/office/officeart/2005/8/layout/hierarchy1"/>
    <dgm:cxn modelId="{3360EF35-397C-4A9F-B6F3-FCE479931FC3}" type="presOf" srcId="{29F48B70-C0A6-4BFE-98D1-B84407B14583}" destId="{5DAB38D7-46F3-4033-8BAB-1CED9E14DFC7}" srcOrd="0" destOrd="0" presId="urn:microsoft.com/office/officeart/2005/8/layout/hierarchy1"/>
    <dgm:cxn modelId="{42183F38-C70C-4543-BA2C-DAF7F1143ACD}" srcId="{0EB370F7-BAC5-4D4C-BA28-6195B7290ECF}" destId="{9555C4FC-3435-4001-9728-7E6C4C7168BB}" srcOrd="0" destOrd="0" parTransId="{FCDF98D8-7CEF-420F-BFE8-CF58FFEA3D48}" sibTransId="{3A8C8162-00DF-452D-8857-DD24C41119A8}"/>
    <dgm:cxn modelId="{BEEA3F3A-EEDD-4F09-8305-E42974845F58}" type="presOf" srcId="{0864958A-FED2-4BBA-990C-BD5245A3A49C}" destId="{EE01062D-6563-4072-B46A-37E66E840258}" srcOrd="0" destOrd="0" presId="urn:microsoft.com/office/officeart/2005/8/layout/hierarchy1"/>
    <dgm:cxn modelId="{2956EE3B-9265-4D4A-AB07-1C265A9A4401}" type="presOf" srcId="{41E74E3D-B33C-4819-B132-74BFF37889CA}" destId="{E552269C-0CE2-44EF-8189-F82E899B3F71}" srcOrd="0" destOrd="0" presId="urn:microsoft.com/office/officeart/2005/8/layout/hierarchy1"/>
    <dgm:cxn modelId="{B4D9C95B-AA1D-4C84-AF9D-244EE3828B65}" type="presOf" srcId="{29183BD8-252A-425A-8AAF-83C122DFA16B}" destId="{574BC818-6F34-44B8-9356-889A684C9848}" srcOrd="0" destOrd="0" presId="urn:microsoft.com/office/officeart/2005/8/layout/hierarchy1"/>
    <dgm:cxn modelId="{D1F6535C-8612-4CFB-85E0-668803043F2A}" type="presOf" srcId="{1305D99F-0AD1-4286-A417-364670DB8496}" destId="{24659CC9-2ACE-4FD1-9926-DAEF74B9CC29}" srcOrd="0" destOrd="0" presId="urn:microsoft.com/office/officeart/2005/8/layout/hierarchy1"/>
    <dgm:cxn modelId="{D5E7705E-84D4-4C47-815B-10ACDF666D27}" srcId="{25CFF106-831E-4DBB-89F4-6DEC08A79424}" destId="{0EB370F7-BAC5-4D4C-BA28-6195B7290ECF}" srcOrd="1" destOrd="0" parTransId="{D05A8D36-588D-4EFB-9E63-F98615A9E6B0}" sibTransId="{28E30357-898D-4EA9-8062-5CE36F337E4D}"/>
    <dgm:cxn modelId="{FE4D4B5F-482A-46B7-B478-C4461DCBB533}" type="presOf" srcId="{6C134C0D-C3F4-4315-8E8D-133357F60385}" destId="{EE333277-79E9-4716-BD61-EBD56CEEAFD0}" srcOrd="0" destOrd="0" presId="urn:microsoft.com/office/officeart/2005/8/layout/hierarchy1"/>
    <dgm:cxn modelId="{D4017742-E46B-4057-9F1C-420C6B5D3B71}" type="presOf" srcId="{2E850584-4E3A-4A0A-BA4D-5AF311C6C480}" destId="{F237234C-1B35-4700-A943-877EA7677C80}" srcOrd="0" destOrd="0" presId="urn:microsoft.com/office/officeart/2005/8/layout/hierarchy1"/>
    <dgm:cxn modelId="{52A12366-9D5C-4869-A216-28FA6AE2953E}" srcId="{2777E4C9-B637-427C-8BFF-7225624E9E1F}" destId="{273A13DF-93EF-4599-AAB8-58EA397AC516}" srcOrd="4" destOrd="0" parTransId="{B52A3E1A-8D87-47B0-8653-275E204A8E04}" sibTransId="{CD3736EC-28C3-4D59-81C2-06CF71721FC7}"/>
    <dgm:cxn modelId="{6F180168-F6E3-4379-A98E-752AF7FB7971}" type="presOf" srcId="{25CFF106-831E-4DBB-89F4-6DEC08A79424}" destId="{80A23B6B-D6F0-490A-AB32-59486013859E}" srcOrd="0" destOrd="0" presId="urn:microsoft.com/office/officeart/2005/8/layout/hierarchy1"/>
    <dgm:cxn modelId="{3EED4048-4748-414D-BB00-BBA3C5B97E7C}" srcId="{25CFF106-831E-4DBB-89F4-6DEC08A79424}" destId="{FC36A63D-2EED-4E13-B9EF-87F4C9E5EC3B}" srcOrd="9" destOrd="0" parTransId="{C492C947-BAAF-4E2A-9933-9545F09E595C}" sibTransId="{C13BE8C2-4899-4B11-A245-CAF756CD4DB1}"/>
    <dgm:cxn modelId="{C4EC6569-9187-4713-B7EF-A2807A4F9ADE}" srcId="{25CFF106-831E-4DBB-89F4-6DEC08A79424}" destId="{5B15A2EC-41D9-4F0A-A507-FCF197622069}" srcOrd="7" destOrd="0" parTransId="{61C9265C-9570-437B-A36A-EE705D0908A4}" sibTransId="{41F6ACA2-1684-4A87-A5A6-0F19A3769FF2}"/>
    <dgm:cxn modelId="{4D6A984B-BC5F-466A-88D7-BC32751CD9BC}" type="presOf" srcId="{111086AE-3F72-44BE-8D33-27C5DB79BAFE}" destId="{04200602-6F0F-44D7-B926-F093541EB46F}" srcOrd="0" destOrd="0" presId="urn:microsoft.com/office/officeart/2005/8/layout/hierarchy1"/>
    <dgm:cxn modelId="{0D76F96B-5B3C-4B68-B233-101CD9520841}" srcId="{25CFF106-831E-4DBB-89F4-6DEC08A79424}" destId="{810152A9-4535-442B-AF87-E8C4C6D5C054}" srcOrd="2" destOrd="0" parTransId="{2E850584-4E3A-4A0A-BA4D-5AF311C6C480}" sibTransId="{AD47BB22-49B5-46DA-822C-7295F7E42F6F}"/>
    <dgm:cxn modelId="{AFCA536D-4AB0-46EF-A108-9FCDEDF2FD1D}" type="presOf" srcId="{A59FA9BE-393C-4204-8BB9-003F62B8612F}" destId="{AD185394-2238-4478-8B4B-9A886EA95954}" srcOrd="0" destOrd="0" presId="urn:microsoft.com/office/officeart/2005/8/layout/hierarchy1"/>
    <dgm:cxn modelId="{32691D4E-62EA-4F97-9126-406A9994E34E}" srcId="{E149F498-DA9D-4C18-A0F0-1CE842046E2C}" destId="{72BC0E39-E140-4834-9B55-009BC8674871}" srcOrd="0" destOrd="0" parTransId="{11528E28-159A-4F71-9576-2162D8C711B5}" sibTransId="{9871FDE8-8F3B-458B-88CD-0EC3C89D1061}"/>
    <dgm:cxn modelId="{E5CCFA70-27E8-47F2-B7CA-7D70984F2933}" type="presOf" srcId="{2EB870B1-50D0-4411-A3BF-29F62E04A0C9}" destId="{BA6D904B-9F84-4A29-9F13-76059D5D06CB}" srcOrd="0" destOrd="0" presId="urn:microsoft.com/office/officeart/2005/8/layout/hierarchy1"/>
    <dgm:cxn modelId="{34742573-ADBF-46C9-AF6D-8AA1201FABC7}" type="presOf" srcId="{85A7C617-7058-4B6E-9091-AF9A73A4E97B}" destId="{5F84076A-BC5A-45A9-9D70-45A1806DD021}" srcOrd="0" destOrd="0" presId="urn:microsoft.com/office/officeart/2005/8/layout/hierarchy1"/>
    <dgm:cxn modelId="{23385C74-FEFF-44DC-8D50-97E1283B6FF1}" srcId="{6C9E62CA-097D-4DB2-A5B5-F74EF5977C7B}" destId="{226A2D74-D54E-40FF-9140-8677775427E8}" srcOrd="0" destOrd="0" parTransId="{6A8DF397-EC8A-44AE-AC46-2FBC03EE516B}" sibTransId="{53014744-C6E4-4C63-A349-155548370884}"/>
    <dgm:cxn modelId="{D3E79874-5BD4-4950-B0DC-8B206445A35C}" type="presOf" srcId="{5B15A2EC-41D9-4F0A-A507-FCF197622069}" destId="{63406EC2-32F6-4E61-A67C-AB224EF5FEB5}" srcOrd="0" destOrd="0" presId="urn:microsoft.com/office/officeart/2005/8/layout/hierarchy1"/>
    <dgm:cxn modelId="{46CFD375-58BA-4C01-AC31-832DE1ECD245}" srcId="{25CFF106-831E-4DBB-89F4-6DEC08A79424}" destId="{111086AE-3F72-44BE-8D33-27C5DB79BAFE}" srcOrd="5" destOrd="0" parTransId="{2EB870B1-50D0-4411-A3BF-29F62E04A0C9}" sibTransId="{AFCD2DE0-2ABB-46AB-8FD8-4CE909D43CD3}"/>
    <dgm:cxn modelId="{139FE175-5B57-4675-B76B-1CBB1D70A5B5}" type="presOf" srcId="{891A5B8D-5080-4A02-85E2-2F5100AAE65A}" destId="{5F3E5CD7-441A-420C-8504-FB5D2E7A9D60}" srcOrd="0" destOrd="0" presId="urn:microsoft.com/office/officeart/2005/8/layout/hierarchy1"/>
    <dgm:cxn modelId="{3E445157-F78F-48EC-A023-50ABE41DA325}" type="presOf" srcId="{DB90D0C3-1A97-43A6-BCAC-61C21DB0784B}" destId="{E10F89C6-5F7E-4B83-BA15-36C93EDEF3CC}" srcOrd="0" destOrd="0" presId="urn:microsoft.com/office/officeart/2005/8/layout/hierarchy1"/>
    <dgm:cxn modelId="{08F82959-B0CB-4FB4-9EBA-6F7AF36E68D4}" type="presOf" srcId="{BCEACF7F-C284-425A-9DAB-0F1AAF71230F}" destId="{D00FF58D-85D9-405B-BF1A-C9BE33EBEE95}" srcOrd="0" destOrd="0" presId="urn:microsoft.com/office/officeart/2005/8/layout/hierarchy1"/>
    <dgm:cxn modelId="{B8158A79-B1F8-4AFF-95D2-010E8FE1E1EC}" type="presOf" srcId="{39E49553-C095-4E78-BB2C-AA78B72527CF}" destId="{F96358A3-542E-4E47-BA98-58F818AF749D}" srcOrd="0" destOrd="0" presId="urn:microsoft.com/office/officeart/2005/8/layout/hierarchy1"/>
    <dgm:cxn modelId="{3206A959-E396-4936-B913-9D291A46A02B}" type="presOf" srcId="{6CAA99DC-64FB-44C5-B70E-9C0BCE6C0F69}" destId="{F2F17B2A-8D2B-4961-BF76-3812E80D6226}" srcOrd="0" destOrd="0" presId="urn:microsoft.com/office/officeart/2005/8/layout/hierarchy1"/>
    <dgm:cxn modelId="{A497507B-716A-4B37-83E2-1557BA5174A0}" type="presOf" srcId="{04C62974-9940-43DC-AAC3-F7CC7A47BE6B}" destId="{2C4E50F0-6209-4D16-8093-E1C9377A83C9}" srcOrd="0" destOrd="0" presId="urn:microsoft.com/office/officeart/2005/8/layout/hierarchy1"/>
    <dgm:cxn modelId="{9C517E7B-9737-46C2-BEB0-1AEBEFE4FD5F}" type="presOf" srcId="{949B5500-46BA-4EE3-BF10-2C4F283C808C}" destId="{D5867BE4-C987-41B1-8352-903682EF3B2D}" srcOrd="0" destOrd="0" presId="urn:microsoft.com/office/officeart/2005/8/layout/hierarchy1"/>
    <dgm:cxn modelId="{2C0F197E-C880-4FC0-93B7-CF2B477DE983}" type="presOf" srcId="{19B0A214-6116-4C7F-BEBC-B089E6056347}" destId="{C76B52FF-4846-484A-8E41-7B6AF09753B8}" srcOrd="0" destOrd="0" presId="urn:microsoft.com/office/officeart/2005/8/layout/hierarchy1"/>
    <dgm:cxn modelId="{8AC58C7F-A044-4C58-848D-1C084EA8A7F5}" type="presOf" srcId="{AA72DBF6-72FD-46B2-A778-A521A10C6B85}" destId="{75B84FB7-51F6-40A1-9C5E-32D7245ED2A9}" srcOrd="0" destOrd="0" presId="urn:microsoft.com/office/officeart/2005/8/layout/hierarchy1"/>
    <dgm:cxn modelId="{F39B2882-035C-47B9-BBC1-D0A9013179F2}" type="presOf" srcId="{810152A9-4535-442B-AF87-E8C4C6D5C054}" destId="{518E41E8-B95E-44D2-A18E-470179D8C8C4}" srcOrd="0" destOrd="0" presId="urn:microsoft.com/office/officeart/2005/8/layout/hierarchy1"/>
    <dgm:cxn modelId="{EC49A78A-1C62-478F-908D-A3F0ECE40494}" type="presOf" srcId="{48C8F70C-DA83-42AF-A95B-CE2299658075}" destId="{59FD9F85-D61E-47B1-B360-5D6617020939}" srcOrd="0" destOrd="0" presId="urn:microsoft.com/office/officeart/2005/8/layout/hierarchy1"/>
    <dgm:cxn modelId="{DB8B318C-02C2-4EDD-8CD4-A5FD9BD0796E}" srcId="{111086AE-3F72-44BE-8D33-27C5DB79BAFE}" destId="{85A7C617-7058-4B6E-9091-AF9A73A4E97B}" srcOrd="0" destOrd="0" parTransId="{BCBF4C41-0ED6-4D9B-8ADE-836436A9168F}" sibTransId="{A4BD72A7-7AB6-4674-8271-50DFB8B63AE9}"/>
    <dgm:cxn modelId="{ABED3E8C-2FD1-4996-BF8B-4A2E288AD5CE}" srcId="{111086AE-3F72-44BE-8D33-27C5DB79BAFE}" destId="{2D1900A3-A1BA-4F7C-8C0F-E6EA21281F4D}" srcOrd="1" destOrd="0" parTransId="{922378CE-ADE1-4A45-98C4-D475BFB8E055}" sibTransId="{183A2575-BAE2-4322-8428-8B2D40D37494}"/>
    <dgm:cxn modelId="{5C6CB98C-79D8-471B-9920-D65F48B96EE9}" type="presOf" srcId="{9555C4FC-3435-4001-9728-7E6C4C7168BB}" destId="{3479053A-9494-41A3-99BD-AD75D78047BF}" srcOrd="0" destOrd="0" presId="urn:microsoft.com/office/officeart/2005/8/layout/hierarchy1"/>
    <dgm:cxn modelId="{D836FB8C-2A2E-4E67-B743-6A0EF1BB6A01}" type="presOf" srcId="{61C9265C-9570-437B-A36A-EE705D0908A4}" destId="{DB558A19-4F1A-4B66-8C77-F09A06448009}" srcOrd="0" destOrd="0" presId="urn:microsoft.com/office/officeart/2005/8/layout/hierarchy1"/>
    <dgm:cxn modelId="{CCB0C58D-899C-4987-BF38-BBEE043D09DC}" type="presOf" srcId="{D05A8D36-588D-4EFB-9E63-F98615A9E6B0}" destId="{1CB884BC-DF03-488D-B348-F8F15C3EFC4F}" srcOrd="0" destOrd="0" presId="urn:microsoft.com/office/officeart/2005/8/layout/hierarchy1"/>
    <dgm:cxn modelId="{5E6C9191-5D14-4E70-A8CF-3D0ED5572E55}" type="presOf" srcId="{57F0E6B6-895E-4578-978A-C4DABF2349E9}" destId="{53A0A3BD-20A4-44F3-AE1D-1E8620F3319F}" srcOrd="0" destOrd="0" presId="urn:microsoft.com/office/officeart/2005/8/layout/hierarchy1"/>
    <dgm:cxn modelId="{6EF76995-8C9D-4293-B40A-FFC5FA6494BF}" srcId="{6F958AAE-A3CA-421C-B76A-DCDC9ADC3ABC}" destId="{39E49553-C095-4E78-BB2C-AA78B72527CF}" srcOrd="0" destOrd="0" parTransId="{BE741D88-10F3-48F4-8C66-981432905E49}" sibTransId="{878E63A9-CD51-4F96-8481-B155A40BD7D8}"/>
    <dgm:cxn modelId="{7049DA98-FE6D-4CD8-AD7C-18878809E458}" type="presOf" srcId="{DF95EF15-2BB9-485E-9333-4904DDB452EF}" destId="{B0D1EEB4-4214-4C11-AD83-82FB7D9172EC}" srcOrd="0" destOrd="0" presId="urn:microsoft.com/office/officeart/2005/8/layout/hierarchy1"/>
    <dgm:cxn modelId="{B0677C9E-03B4-4BBA-A0E3-8B7912FA3BC6}" type="presOf" srcId="{D8743A7C-AA29-4BA9-AA05-8C0DE8B78141}" destId="{9775D09F-3ACA-4C29-8851-60581E14C60A}" srcOrd="0" destOrd="0" presId="urn:microsoft.com/office/officeart/2005/8/layout/hierarchy1"/>
    <dgm:cxn modelId="{506B84A1-986A-4399-B2E0-2888EB0FDBB8}" srcId="{39DE6348-65BD-44FB-974C-1D4FF312A34E}" destId="{48C8F70C-DA83-42AF-A95B-CE2299658075}" srcOrd="0" destOrd="0" parTransId="{38D9C95C-A7E8-4825-80BE-F87850033D56}" sibTransId="{6E7531D6-E001-4554-82AF-98C05167E5E0}"/>
    <dgm:cxn modelId="{B28BA8A4-5CD6-4A34-966D-05D1EC35D1E5}" srcId="{39E49553-C095-4E78-BB2C-AA78B72527CF}" destId="{1305D99F-0AD1-4286-A417-364670DB8496}" srcOrd="0" destOrd="0" parTransId="{0864958A-FED2-4BBA-990C-BD5245A3A49C}" sibTransId="{40AB6851-E60B-41D0-8A45-FD56E93A6C14}"/>
    <dgm:cxn modelId="{66B3D9A9-0F91-41F5-B983-E5D882DEAD3F}" type="presOf" srcId="{72BC0E39-E140-4834-9B55-009BC8674871}" destId="{1A69BF6E-9B91-41E7-95D1-CEC08815503B}" srcOrd="0" destOrd="0" presId="urn:microsoft.com/office/officeart/2005/8/layout/hierarchy1"/>
    <dgm:cxn modelId="{3E77A7B0-322D-49C5-A22C-EE2516B61DE4}" type="presOf" srcId="{3587CF84-7517-4530-8032-2659380F937F}" destId="{740460D8-6C07-4BBC-BA68-93387645C332}" srcOrd="0" destOrd="0" presId="urn:microsoft.com/office/officeart/2005/8/layout/hierarchy1"/>
    <dgm:cxn modelId="{ED4F40B3-8BA2-4B17-9311-A4E9352E038C}" type="presOf" srcId="{6AD98B99-448F-4FA5-896C-1725BB07A7F3}" destId="{5294ED49-3FC1-4B5B-B108-7EE3475AAE0F}" srcOrd="0" destOrd="0" presId="urn:microsoft.com/office/officeart/2005/8/layout/hierarchy1"/>
    <dgm:cxn modelId="{D4FD17B5-5A6D-4130-914A-D3612F153559}" srcId="{0EB370F7-BAC5-4D4C-BA28-6195B7290ECF}" destId="{2C5C5426-EA86-476F-9C12-A659981F74FA}" srcOrd="1" destOrd="0" parTransId="{D8743A7C-AA29-4BA9-AA05-8C0DE8B78141}" sibTransId="{97AB6CAB-6122-434B-AAA9-262809532593}"/>
    <dgm:cxn modelId="{1C9A01B9-0D26-4CC1-97BC-C90E95B96B2F}" srcId="{25CFF106-831E-4DBB-89F4-6DEC08A79424}" destId="{E149F498-DA9D-4C18-A0F0-1CE842046E2C}" srcOrd="6" destOrd="0" parTransId="{BCEACF7F-C284-425A-9DAB-0F1AAF71230F}" sibTransId="{B3D87D55-8566-4BE1-A896-A229C0DA628E}"/>
    <dgm:cxn modelId="{72F692BB-4F75-476A-A754-4FF308CF2A44}" type="presOf" srcId="{6F958AAE-A3CA-421C-B76A-DCDC9ADC3ABC}" destId="{112A4736-42AB-4B92-ADFC-9C15DD9C7BF2}" srcOrd="0" destOrd="0" presId="urn:microsoft.com/office/officeart/2005/8/layout/hierarchy1"/>
    <dgm:cxn modelId="{20DDEABC-2748-487C-9A93-CD2F7064A2B7}" type="presOf" srcId="{2E26B509-4373-4D46-ABC7-5D688E7B0355}" destId="{B0BF4E8A-8E75-4808-A31F-3A3FC9C00CF2}" srcOrd="0" destOrd="0" presId="urn:microsoft.com/office/officeart/2005/8/layout/hierarchy1"/>
    <dgm:cxn modelId="{E2AB43C0-19A3-4587-9546-AA743BB26156}" type="presOf" srcId="{E445B83A-87CB-49BC-9030-616B7F70C5CF}" destId="{320DF807-2786-4F85-8CBF-27C84C2155A9}" srcOrd="0" destOrd="0" presId="urn:microsoft.com/office/officeart/2005/8/layout/hierarchy1"/>
    <dgm:cxn modelId="{20713AC3-CAB3-4D9C-8D58-B4D95B997C70}" srcId="{226A2D74-D54E-40FF-9140-8677775427E8}" destId="{949B5500-46BA-4EE3-BF10-2C4F283C808C}" srcOrd="0" destOrd="0" parTransId="{EDD4EF3C-85F6-40B8-8A42-72B0D80A4947}" sibTransId="{A856F89E-4B57-4F2B-942B-CE2F4B05367F}"/>
    <dgm:cxn modelId="{F34447C3-CAE2-439E-A671-0A446796F26D}" type="presOf" srcId="{4CFD3104-66D7-4605-A380-5BA66CAF24E4}" destId="{2243B139-1B61-400D-AAEA-4A829774CC8B}" srcOrd="0" destOrd="0" presId="urn:microsoft.com/office/officeart/2005/8/layout/hierarchy1"/>
    <dgm:cxn modelId="{E693E7C3-7C8C-495A-9178-93806E25A691}" type="presOf" srcId="{1FECB32C-262B-4924-81EA-7739E0E6631A}" destId="{0BC7DAE1-F6E2-483B-B8DC-2CE552C38E2C}" srcOrd="0" destOrd="0" presId="urn:microsoft.com/office/officeart/2005/8/layout/hierarchy1"/>
    <dgm:cxn modelId="{E2212FC6-35EA-47BE-A0DC-3E7023F4BBE6}" type="presOf" srcId="{2777E4C9-B637-427C-8BFF-7225624E9E1F}" destId="{22E3DA0B-9B89-402C-AC32-9DFF2F4F30A6}" srcOrd="0" destOrd="0" presId="urn:microsoft.com/office/officeart/2005/8/layout/hierarchy1"/>
    <dgm:cxn modelId="{69B886C6-C359-415B-A1A6-C5656745F06A}" srcId="{25CFF106-831E-4DBB-89F4-6DEC08A79424}" destId="{6CAA99DC-64FB-44C5-B70E-9C0BCE6C0F69}" srcOrd="4" destOrd="0" parTransId="{1B17D97F-48A9-4D1F-BA13-21F87E48D63D}" sibTransId="{BE357202-5871-436F-8342-6ADACAA6368C}"/>
    <dgm:cxn modelId="{325A43D2-C9E9-4227-A23D-D82F4CD2EDD6}" srcId="{6F958AAE-A3CA-421C-B76A-DCDC9ADC3ABC}" destId="{6C9E62CA-097D-4DB2-A5B5-F74EF5977C7B}" srcOrd="2" destOrd="0" parTransId="{D6654D06-D4FF-44AC-8B4F-820BBC143082}" sibTransId="{C2C8E45F-8652-4034-A19C-EFA46EBF4DFC}"/>
    <dgm:cxn modelId="{0E636CD3-DE05-4F29-AF15-7CBEF857011D}" srcId="{891A5B8D-5080-4A02-85E2-2F5100AAE65A}" destId="{AA72DBF6-72FD-46B2-A778-A521A10C6B85}" srcOrd="0" destOrd="0" parTransId="{4CFD3104-66D7-4605-A380-5BA66CAF24E4}" sibTransId="{128957CB-1530-45CC-A5C2-A0F907473EFA}"/>
    <dgm:cxn modelId="{6C942AD5-DD4E-4A39-8131-EC1D9E675881}" type="presOf" srcId="{BCBF4C41-0ED6-4D9B-8ADE-836436A9168F}" destId="{47EB541B-CC47-49DE-B2D2-C193050DD7FC}" srcOrd="0" destOrd="0" presId="urn:microsoft.com/office/officeart/2005/8/layout/hierarchy1"/>
    <dgm:cxn modelId="{7BD06ED5-28A5-4F7F-AF54-705EF5EC10C9}" srcId="{57F0E6B6-895E-4578-978A-C4DABF2349E9}" destId="{8BBEA735-5A10-46F0-B6DF-FC7EC9307161}" srcOrd="0" destOrd="0" parTransId="{1FECB32C-262B-4924-81EA-7739E0E6631A}" sibTransId="{E8226972-A685-47C5-8919-B7E31BA5455D}"/>
    <dgm:cxn modelId="{8E318FDA-FDB9-4037-9724-ACBB776C122E}" type="presOf" srcId="{6C9E62CA-097D-4DB2-A5B5-F74EF5977C7B}" destId="{6C2AC0E0-8E27-4335-AD1F-34BE7C07E3C2}" srcOrd="0" destOrd="0" presId="urn:microsoft.com/office/officeart/2005/8/layout/hierarchy1"/>
    <dgm:cxn modelId="{2BBD55DC-430F-4E13-8518-2C14EA0A4C3E}" srcId="{2777E4C9-B637-427C-8BFF-7225624E9E1F}" destId="{25CFF106-831E-4DBB-89F4-6DEC08A79424}" srcOrd="3" destOrd="0" parTransId="{F677173D-03A5-4C6B-A73B-C875B2857FE6}" sibTransId="{1943ACA9-96FF-48A3-8E7F-F66CC2E53405}"/>
    <dgm:cxn modelId="{42C81ADD-EFD7-4895-9CC7-7FA271388701}" srcId="{5B15A2EC-41D9-4F0A-A507-FCF197622069}" destId="{2E26B509-4373-4D46-ABC7-5D688E7B0355}" srcOrd="0" destOrd="0" parTransId="{DF95EF15-2BB9-485E-9333-4904DDB452EF}" sibTransId="{0BB21756-F1AD-4218-8139-B9B71032B2F1}"/>
    <dgm:cxn modelId="{AA57A7E3-2997-4373-B419-7BA5EC5D529B}" type="presOf" srcId="{AFD870BA-B17A-4A95-A17F-75EE4160ED85}" destId="{13ABD5EF-DAC0-4B73-9048-ABFF0F2B61FC}" srcOrd="0" destOrd="0" presId="urn:microsoft.com/office/officeart/2005/8/layout/hierarchy1"/>
    <dgm:cxn modelId="{99AD25E5-3885-4B8F-AA30-1C8CE72CB82B}" type="presOf" srcId="{8BBEA735-5A10-46F0-B6DF-FC7EC9307161}" destId="{F1F26A96-AF5D-4B23-ABAC-F6E04EB1B368}" srcOrd="0" destOrd="0" presId="urn:microsoft.com/office/officeart/2005/8/layout/hierarchy1"/>
    <dgm:cxn modelId="{7DA14EE5-0672-4059-9095-F2495DCBBCF6}" srcId="{FC36A63D-2EED-4E13-B9EF-87F4C9E5EC3B}" destId="{DF55E14B-5420-4458-BB3F-8B0202C91137}" srcOrd="0" destOrd="0" parTransId="{6C134C0D-C3F4-4315-8E8D-133357F60385}" sibTransId="{49366F42-E48A-4F77-9253-CD655063D94A}"/>
    <dgm:cxn modelId="{6231CBE5-A60D-4BEE-8010-3BEEA8CC2915}" type="presOf" srcId="{39DE6348-65BD-44FB-974C-1D4FF312A34E}" destId="{32589BF2-B472-4E97-BBFC-CC5475898275}" srcOrd="0" destOrd="0" presId="urn:microsoft.com/office/officeart/2005/8/layout/hierarchy1"/>
    <dgm:cxn modelId="{35DA2FE7-1DB7-4C72-9510-AFF653683BAB}" type="presOf" srcId="{8733045F-7ADC-4923-B2E5-0B132198DBFB}" destId="{F78CDD21-D449-4E3E-A146-FB1241DF72C7}" srcOrd="0" destOrd="0" presId="urn:microsoft.com/office/officeart/2005/8/layout/hierarchy1"/>
    <dgm:cxn modelId="{A33C7FE8-7189-4B33-B75A-8F90BE0CB64D}" type="presOf" srcId="{2D1900A3-A1BA-4F7C-8C0F-E6EA21281F4D}" destId="{3170F147-8515-4656-8CA0-AF82A877ABB4}" srcOrd="0" destOrd="0" presId="urn:microsoft.com/office/officeart/2005/8/layout/hierarchy1"/>
    <dgm:cxn modelId="{2581DEF2-F271-4D1A-B66F-2F64C92703DD}" type="presOf" srcId="{273A13DF-93EF-4599-AAB8-58EA397AC516}" destId="{E09866E6-A6F8-42E9-9C6D-60F3504B7FFF}" srcOrd="0" destOrd="0" presId="urn:microsoft.com/office/officeart/2005/8/layout/hierarchy1"/>
    <dgm:cxn modelId="{4109D2F4-C3BB-4B14-8447-6978877410DA}" srcId="{2777E4C9-B637-427C-8BFF-7225624E9E1F}" destId="{19B0A214-6116-4C7F-BEBC-B089E6056347}" srcOrd="2" destOrd="0" parTransId="{16BF169F-0BC9-48DE-83E4-B17927DC7A09}" sibTransId="{FE2C694D-6572-47DD-AB94-E470B89656FA}"/>
    <dgm:cxn modelId="{0B503AF5-2782-40C1-9F5C-7ECB5BAC1A45}" srcId="{6F958AAE-A3CA-421C-B76A-DCDC9ADC3ABC}" destId="{2777E4C9-B637-427C-8BFF-7225624E9E1F}" srcOrd="1" destOrd="0" parTransId="{F73AE5C0-2DEC-47C8-894B-3B7814A9B6DB}" sibTransId="{3424B8D7-DBA4-4F0E-99BD-D90F8CBD732A}"/>
    <dgm:cxn modelId="{80E05AF5-E724-4528-94B5-EF629823A0A7}" type="presOf" srcId="{11528E28-159A-4F71-9576-2162D8C711B5}" destId="{3B6F8A80-0D75-40B5-AD89-67C7C4DDD51D}" srcOrd="0" destOrd="0" presId="urn:microsoft.com/office/officeart/2005/8/layout/hierarchy1"/>
    <dgm:cxn modelId="{C5ECAFF7-D35C-4397-8C86-81335FF2F9E0}" srcId="{2777E4C9-B637-427C-8BFF-7225624E9E1F}" destId="{3587CF84-7517-4530-8032-2659380F937F}" srcOrd="1" destOrd="0" parTransId="{3E4A20A9-A4A4-43F3-8ABF-1B0EB6DF6641}" sibTransId="{410112C9-408C-4454-96F2-06DA04EE3FE2}"/>
    <dgm:cxn modelId="{62F230F9-1573-41DD-84AE-1EE5E05972B4}" type="presOf" srcId="{79732116-987A-4115-A0C5-AE4D06B76DAF}" destId="{6EFA85E1-CBAB-46B1-BC15-EB31D6173E93}" srcOrd="0" destOrd="0" presId="urn:microsoft.com/office/officeart/2005/8/layout/hierarchy1"/>
    <dgm:cxn modelId="{BF025FFB-0BF2-4226-85E0-07883A112A64}" type="presOf" srcId="{38D9C95C-A7E8-4825-80BE-F87850033D56}" destId="{8A78D7D0-96FF-4AC7-9851-CA4DC402E041}" srcOrd="0" destOrd="0" presId="urn:microsoft.com/office/officeart/2005/8/layout/hierarchy1"/>
    <dgm:cxn modelId="{030245FD-E4B3-4BC7-B68F-8FFA5672785D}" srcId="{2777E4C9-B637-427C-8BFF-7225624E9E1F}" destId="{6AD98B99-448F-4FA5-896C-1725BB07A7F3}" srcOrd="6" destOrd="0" parTransId="{79732116-987A-4115-A0C5-AE4D06B76DAF}" sibTransId="{7E9FBF41-B04F-4F49-AD4C-EF1805CA929E}"/>
    <dgm:cxn modelId="{72CF92FE-3590-4045-B211-6B5B47530CA9}" type="presOf" srcId="{CC362680-F990-4223-A6DF-E15787513EE8}" destId="{DFE2C119-BDD0-44B8-985F-CE51C3F80D00}" srcOrd="0" destOrd="0" presId="urn:microsoft.com/office/officeart/2005/8/layout/hierarchy1"/>
    <dgm:cxn modelId="{DCC6E2FE-B76D-4C59-A638-28B658C5E9A2}" type="presOf" srcId="{B52A3E1A-8D87-47B0-8653-275E204A8E04}" destId="{589F2304-1837-4D90-B80F-E707A03593DF}" srcOrd="0" destOrd="0" presId="urn:microsoft.com/office/officeart/2005/8/layout/hierarchy1"/>
    <dgm:cxn modelId="{21497AFF-90E4-4FCB-8E0A-2BC2B16EB7E8}" type="presOf" srcId="{F677173D-03A5-4C6B-A73B-C875B2857FE6}" destId="{CA50FA6B-CEEB-4928-8B26-2449A0F7EF1C}" srcOrd="0" destOrd="0" presId="urn:microsoft.com/office/officeart/2005/8/layout/hierarchy1"/>
    <dgm:cxn modelId="{E83C214E-3D4E-44DC-8CD5-7B968DF342DE}" type="presParOf" srcId="{112A4736-42AB-4B92-ADFC-9C15DD9C7BF2}" destId="{4A870838-2FE1-427A-A152-6F40F0FCF688}" srcOrd="0" destOrd="0" presId="urn:microsoft.com/office/officeart/2005/8/layout/hierarchy1"/>
    <dgm:cxn modelId="{3521B170-BCB7-4A46-9FD1-B2D3ABF080C1}" type="presParOf" srcId="{4A870838-2FE1-427A-A152-6F40F0FCF688}" destId="{5C85FF08-3566-4581-B21A-609855F24DB0}" srcOrd="0" destOrd="0" presId="urn:microsoft.com/office/officeart/2005/8/layout/hierarchy1"/>
    <dgm:cxn modelId="{A5778BA3-B1B5-49A7-932F-0A7F45A626BD}" type="presParOf" srcId="{5C85FF08-3566-4581-B21A-609855F24DB0}" destId="{5AD07BD7-464B-402F-9277-5D1D9D1B9152}" srcOrd="0" destOrd="0" presId="urn:microsoft.com/office/officeart/2005/8/layout/hierarchy1"/>
    <dgm:cxn modelId="{E3BB618F-033B-4747-841C-B5AA20AB1937}" type="presParOf" srcId="{5C85FF08-3566-4581-B21A-609855F24DB0}" destId="{F96358A3-542E-4E47-BA98-58F818AF749D}" srcOrd="1" destOrd="0" presId="urn:microsoft.com/office/officeart/2005/8/layout/hierarchy1"/>
    <dgm:cxn modelId="{BE3735A9-3533-471D-B361-B055D14F5973}" type="presParOf" srcId="{4A870838-2FE1-427A-A152-6F40F0FCF688}" destId="{CA8BDD93-7FC9-45E3-A217-FAD15EAC96BA}" srcOrd="1" destOrd="0" presId="urn:microsoft.com/office/officeart/2005/8/layout/hierarchy1"/>
    <dgm:cxn modelId="{E7E33DCB-BFE3-4651-B839-C6E27365B077}" type="presParOf" srcId="{CA8BDD93-7FC9-45E3-A217-FAD15EAC96BA}" destId="{EE01062D-6563-4072-B46A-37E66E840258}" srcOrd="0" destOrd="0" presId="urn:microsoft.com/office/officeart/2005/8/layout/hierarchy1"/>
    <dgm:cxn modelId="{8BA01BC9-E24F-4571-A84C-818A0F0D955A}" type="presParOf" srcId="{CA8BDD93-7FC9-45E3-A217-FAD15EAC96BA}" destId="{819685EF-64CB-43A5-BC8B-C2CA46CB6522}" srcOrd="1" destOrd="0" presId="urn:microsoft.com/office/officeart/2005/8/layout/hierarchy1"/>
    <dgm:cxn modelId="{3AC5E346-9851-4211-BD65-F7CFFA1FAA4E}" type="presParOf" srcId="{819685EF-64CB-43A5-BC8B-C2CA46CB6522}" destId="{44EFEC7C-0936-43BF-A108-E676CF235888}" srcOrd="0" destOrd="0" presId="urn:microsoft.com/office/officeart/2005/8/layout/hierarchy1"/>
    <dgm:cxn modelId="{9819BC44-B3BC-4A02-8CA5-DAC2A0FF6B4D}" type="presParOf" srcId="{44EFEC7C-0936-43BF-A108-E676CF235888}" destId="{0E3A75CF-3808-49E8-B907-C7A7DAAFD8BC}" srcOrd="0" destOrd="0" presId="urn:microsoft.com/office/officeart/2005/8/layout/hierarchy1"/>
    <dgm:cxn modelId="{79E52959-82E0-44C6-B7F7-1FDC43632DC3}" type="presParOf" srcId="{44EFEC7C-0936-43BF-A108-E676CF235888}" destId="{24659CC9-2ACE-4FD1-9926-DAEF74B9CC29}" srcOrd="1" destOrd="0" presId="urn:microsoft.com/office/officeart/2005/8/layout/hierarchy1"/>
    <dgm:cxn modelId="{C28B5E14-8C0F-433B-870E-FFD38DE6ED4F}" type="presParOf" srcId="{819685EF-64CB-43A5-BC8B-C2CA46CB6522}" destId="{D0A612AD-7885-4D68-8CC3-8F540E5C5317}" srcOrd="1" destOrd="0" presId="urn:microsoft.com/office/officeart/2005/8/layout/hierarchy1"/>
    <dgm:cxn modelId="{188E1877-8115-4300-8FFB-28988413F0BC}" type="presParOf" srcId="{D0A612AD-7885-4D68-8CC3-8F540E5C5317}" destId="{2E4E6828-06BD-4529-A4E2-E4EFD275161F}" srcOrd="0" destOrd="0" presId="urn:microsoft.com/office/officeart/2005/8/layout/hierarchy1"/>
    <dgm:cxn modelId="{BDF36AD6-F6CD-4AC6-86F3-F03F9700D63E}" type="presParOf" srcId="{D0A612AD-7885-4D68-8CC3-8F540E5C5317}" destId="{2A2CC697-E785-4582-A0C0-56C5A95D1E98}" srcOrd="1" destOrd="0" presId="urn:microsoft.com/office/officeart/2005/8/layout/hierarchy1"/>
    <dgm:cxn modelId="{D6D3357A-7E12-4E4E-9FAC-B3A8EAE2808C}" type="presParOf" srcId="{2A2CC697-E785-4582-A0C0-56C5A95D1E98}" destId="{6C731756-B91E-4F52-917D-91C0D2CDC5D3}" srcOrd="0" destOrd="0" presId="urn:microsoft.com/office/officeart/2005/8/layout/hierarchy1"/>
    <dgm:cxn modelId="{DB0B04F1-14B4-4541-919D-2E743E6AB796}" type="presParOf" srcId="{6C731756-B91E-4F52-917D-91C0D2CDC5D3}" destId="{267B09E1-CD60-4E2E-9790-299C2DE140A6}" srcOrd="0" destOrd="0" presId="urn:microsoft.com/office/officeart/2005/8/layout/hierarchy1"/>
    <dgm:cxn modelId="{D98CF50D-311A-434D-80E0-25F863108911}" type="presParOf" srcId="{6C731756-B91E-4F52-917D-91C0D2CDC5D3}" destId="{5F3E5CD7-441A-420C-8504-FB5D2E7A9D60}" srcOrd="1" destOrd="0" presId="urn:microsoft.com/office/officeart/2005/8/layout/hierarchy1"/>
    <dgm:cxn modelId="{B18BA999-6AFA-4985-8D78-04899ED41514}" type="presParOf" srcId="{2A2CC697-E785-4582-A0C0-56C5A95D1E98}" destId="{6DABE695-6BA3-4E79-A5C0-5B2C9365AE70}" srcOrd="1" destOrd="0" presId="urn:microsoft.com/office/officeart/2005/8/layout/hierarchy1"/>
    <dgm:cxn modelId="{3D488975-C4AC-4399-9A88-6E341C74E348}" type="presParOf" srcId="{6DABE695-6BA3-4E79-A5C0-5B2C9365AE70}" destId="{2243B139-1B61-400D-AAEA-4A829774CC8B}" srcOrd="0" destOrd="0" presId="urn:microsoft.com/office/officeart/2005/8/layout/hierarchy1"/>
    <dgm:cxn modelId="{B64D0B6A-B285-4326-A43D-10BAC65EFF7B}" type="presParOf" srcId="{6DABE695-6BA3-4E79-A5C0-5B2C9365AE70}" destId="{67B6644F-C774-4293-AB2E-7711843C017D}" srcOrd="1" destOrd="0" presId="urn:microsoft.com/office/officeart/2005/8/layout/hierarchy1"/>
    <dgm:cxn modelId="{AFA1EFA4-82B2-4B4D-B7CE-930DCA3E7EBF}" type="presParOf" srcId="{67B6644F-C774-4293-AB2E-7711843C017D}" destId="{29CB2695-A71D-41E2-AB01-9B0C448BB317}" srcOrd="0" destOrd="0" presId="urn:microsoft.com/office/officeart/2005/8/layout/hierarchy1"/>
    <dgm:cxn modelId="{AB6523C2-5E07-4E3B-BE26-BA29F307366D}" type="presParOf" srcId="{29CB2695-A71D-41E2-AB01-9B0C448BB317}" destId="{5D188201-E298-4E6C-A8CD-26A417415272}" srcOrd="0" destOrd="0" presId="urn:microsoft.com/office/officeart/2005/8/layout/hierarchy1"/>
    <dgm:cxn modelId="{4221B098-BE52-4263-82F1-3EFA43F1FBD2}" type="presParOf" srcId="{29CB2695-A71D-41E2-AB01-9B0C448BB317}" destId="{75B84FB7-51F6-40A1-9C5E-32D7245ED2A9}" srcOrd="1" destOrd="0" presId="urn:microsoft.com/office/officeart/2005/8/layout/hierarchy1"/>
    <dgm:cxn modelId="{4A65648D-595E-459D-8CCF-554BFF1C1D7F}" type="presParOf" srcId="{67B6644F-C774-4293-AB2E-7711843C017D}" destId="{00E9D773-EFDB-42D1-930D-6BB9708676E4}" srcOrd="1" destOrd="0" presId="urn:microsoft.com/office/officeart/2005/8/layout/hierarchy1"/>
    <dgm:cxn modelId="{068DB84C-A32B-43ED-BB98-A4327C46B97D}" type="presParOf" srcId="{112A4736-42AB-4B92-ADFC-9C15DD9C7BF2}" destId="{0DFE2263-7EBF-44C4-A31F-D0ABE97AC710}" srcOrd="1" destOrd="0" presId="urn:microsoft.com/office/officeart/2005/8/layout/hierarchy1"/>
    <dgm:cxn modelId="{44BA87F8-392A-4D2E-A084-A8BC18BB147A}" type="presParOf" srcId="{0DFE2263-7EBF-44C4-A31F-D0ABE97AC710}" destId="{F9B0EDAA-D04B-4B96-B10F-A104AE3F11D6}" srcOrd="0" destOrd="0" presId="urn:microsoft.com/office/officeart/2005/8/layout/hierarchy1"/>
    <dgm:cxn modelId="{7026BE89-0981-42B3-8BFD-304A5A07FED9}" type="presParOf" srcId="{F9B0EDAA-D04B-4B96-B10F-A104AE3F11D6}" destId="{EBCCDAB1-4402-4DF5-9509-05579EED2C97}" srcOrd="0" destOrd="0" presId="urn:microsoft.com/office/officeart/2005/8/layout/hierarchy1"/>
    <dgm:cxn modelId="{E09C8069-6448-4A39-BFD3-511E86B460C8}" type="presParOf" srcId="{F9B0EDAA-D04B-4B96-B10F-A104AE3F11D6}" destId="{22E3DA0B-9B89-402C-AC32-9DFF2F4F30A6}" srcOrd="1" destOrd="0" presId="urn:microsoft.com/office/officeart/2005/8/layout/hierarchy1"/>
    <dgm:cxn modelId="{DC5AF479-8930-4D94-AAF2-48A8D60C8632}" type="presParOf" srcId="{0DFE2263-7EBF-44C4-A31F-D0ABE97AC710}" destId="{08EA3FE4-3E0E-4A06-B831-312EF613B70E}" srcOrd="1" destOrd="0" presId="urn:microsoft.com/office/officeart/2005/8/layout/hierarchy1"/>
    <dgm:cxn modelId="{3DD40F1A-0C9C-44C9-9506-C490C9C081E9}" type="presParOf" srcId="{08EA3FE4-3E0E-4A06-B831-312EF613B70E}" destId="{320DF807-2786-4F85-8CBF-27C84C2155A9}" srcOrd="0" destOrd="0" presId="urn:microsoft.com/office/officeart/2005/8/layout/hierarchy1"/>
    <dgm:cxn modelId="{4C4F3771-79DA-4F3D-A1D1-DD021401792E}" type="presParOf" srcId="{08EA3FE4-3E0E-4A06-B831-312EF613B70E}" destId="{38D03AEB-69B4-4A0F-84AD-58CBC370EED9}" srcOrd="1" destOrd="0" presId="urn:microsoft.com/office/officeart/2005/8/layout/hierarchy1"/>
    <dgm:cxn modelId="{7D21A42B-5EF4-4FFC-972B-862A7CCF0497}" type="presParOf" srcId="{38D03AEB-69B4-4A0F-84AD-58CBC370EED9}" destId="{7E21BEBA-9A76-47EB-B80B-184CA829F6C6}" srcOrd="0" destOrd="0" presId="urn:microsoft.com/office/officeart/2005/8/layout/hierarchy1"/>
    <dgm:cxn modelId="{3DB7B18D-CDC3-4327-B155-427E54226462}" type="presParOf" srcId="{7E21BEBA-9A76-47EB-B80B-184CA829F6C6}" destId="{DF5EBE99-1ABF-4A4A-B188-3AEB84C5A1EC}" srcOrd="0" destOrd="0" presId="urn:microsoft.com/office/officeart/2005/8/layout/hierarchy1"/>
    <dgm:cxn modelId="{98DBEC52-2916-43BA-8C2B-3EED8C72D9DD}" type="presParOf" srcId="{7E21BEBA-9A76-47EB-B80B-184CA829F6C6}" destId="{13ABD5EF-DAC0-4B73-9048-ABFF0F2B61FC}" srcOrd="1" destOrd="0" presId="urn:microsoft.com/office/officeart/2005/8/layout/hierarchy1"/>
    <dgm:cxn modelId="{AC11216A-975A-4570-BBC2-87E90131E5FA}" type="presParOf" srcId="{38D03AEB-69B4-4A0F-84AD-58CBC370EED9}" destId="{C5522256-6E5F-49B7-A00C-5C0445DF0BE0}" srcOrd="1" destOrd="0" presId="urn:microsoft.com/office/officeart/2005/8/layout/hierarchy1"/>
    <dgm:cxn modelId="{3CF1CCD2-6397-457C-A95C-76A959DF252C}" type="presParOf" srcId="{08EA3FE4-3E0E-4A06-B831-312EF613B70E}" destId="{C17B3D27-93BB-4D46-840B-4C9549006DFE}" srcOrd="2" destOrd="0" presId="urn:microsoft.com/office/officeart/2005/8/layout/hierarchy1"/>
    <dgm:cxn modelId="{180F5FFD-E5F5-48CB-AB05-A3F81B5A5D99}" type="presParOf" srcId="{08EA3FE4-3E0E-4A06-B831-312EF613B70E}" destId="{9D99CEB5-8B16-4367-B45D-69CCC3EB61EF}" srcOrd="3" destOrd="0" presId="urn:microsoft.com/office/officeart/2005/8/layout/hierarchy1"/>
    <dgm:cxn modelId="{9AF8C79D-2C6B-4B62-B8FD-E14BC2CF6155}" type="presParOf" srcId="{9D99CEB5-8B16-4367-B45D-69CCC3EB61EF}" destId="{559304FA-30E7-4C8B-AA32-EA1565771CC8}" srcOrd="0" destOrd="0" presId="urn:microsoft.com/office/officeart/2005/8/layout/hierarchy1"/>
    <dgm:cxn modelId="{A620AC93-7418-423B-A2A7-81D7818B2DB6}" type="presParOf" srcId="{559304FA-30E7-4C8B-AA32-EA1565771CC8}" destId="{12775B8C-7696-444F-AA61-B74EBDD6B182}" srcOrd="0" destOrd="0" presId="urn:microsoft.com/office/officeart/2005/8/layout/hierarchy1"/>
    <dgm:cxn modelId="{BC7B945A-6D6C-457E-867D-DA0F13B096DF}" type="presParOf" srcId="{559304FA-30E7-4C8B-AA32-EA1565771CC8}" destId="{740460D8-6C07-4BBC-BA68-93387645C332}" srcOrd="1" destOrd="0" presId="urn:microsoft.com/office/officeart/2005/8/layout/hierarchy1"/>
    <dgm:cxn modelId="{76ADA30E-48E9-4E05-87A9-6EECA97D5647}" type="presParOf" srcId="{9D99CEB5-8B16-4367-B45D-69CCC3EB61EF}" destId="{6610FED0-A058-4EEB-8C0D-0C171B9DC627}" srcOrd="1" destOrd="0" presId="urn:microsoft.com/office/officeart/2005/8/layout/hierarchy1"/>
    <dgm:cxn modelId="{65EA1C0C-84ED-4FAE-87C1-B29383CF1F77}" type="presParOf" srcId="{08EA3FE4-3E0E-4A06-B831-312EF613B70E}" destId="{DF02CE9C-8A93-4932-B85F-9B8099779328}" srcOrd="4" destOrd="0" presId="urn:microsoft.com/office/officeart/2005/8/layout/hierarchy1"/>
    <dgm:cxn modelId="{3B5BF23D-AA4B-4021-A5A6-FB1E13CB0F3C}" type="presParOf" srcId="{08EA3FE4-3E0E-4A06-B831-312EF613B70E}" destId="{9B80ADC8-25A9-40C4-9562-4CA782A465DC}" srcOrd="5" destOrd="0" presId="urn:microsoft.com/office/officeart/2005/8/layout/hierarchy1"/>
    <dgm:cxn modelId="{FC425B50-A476-465A-BE85-1E341A310015}" type="presParOf" srcId="{9B80ADC8-25A9-40C4-9562-4CA782A465DC}" destId="{F17F8E44-A9AA-4935-AE33-EEA6017A893C}" srcOrd="0" destOrd="0" presId="urn:microsoft.com/office/officeart/2005/8/layout/hierarchy1"/>
    <dgm:cxn modelId="{B6A22AC2-D632-4216-AC64-C4D0ABA39516}" type="presParOf" srcId="{F17F8E44-A9AA-4935-AE33-EEA6017A893C}" destId="{1F6A864C-CFC7-40A5-99CB-3A77EC305DCD}" srcOrd="0" destOrd="0" presId="urn:microsoft.com/office/officeart/2005/8/layout/hierarchy1"/>
    <dgm:cxn modelId="{63783DC9-D3C8-451B-A122-F73083C54DE5}" type="presParOf" srcId="{F17F8E44-A9AA-4935-AE33-EEA6017A893C}" destId="{C76B52FF-4846-484A-8E41-7B6AF09753B8}" srcOrd="1" destOrd="0" presId="urn:microsoft.com/office/officeart/2005/8/layout/hierarchy1"/>
    <dgm:cxn modelId="{29AD8D32-B285-442B-B392-0843519AA34C}" type="presParOf" srcId="{9B80ADC8-25A9-40C4-9562-4CA782A465DC}" destId="{47C86C99-9D8C-4480-B009-A56C9DCE8CD5}" srcOrd="1" destOrd="0" presId="urn:microsoft.com/office/officeart/2005/8/layout/hierarchy1"/>
    <dgm:cxn modelId="{CBC52BD9-B4C1-428A-9B4D-CC196C7D7695}" type="presParOf" srcId="{08EA3FE4-3E0E-4A06-B831-312EF613B70E}" destId="{CA50FA6B-CEEB-4928-8B26-2449A0F7EF1C}" srcOrd="6" destOrd="0" presId="urn:microsoft.com/office/officeart/2005/8/layout/hierarchy1"/>
    <dgm:cxn modelId="{39E4EE0A-1366-4CB7-A199-FACB9408C082}" type="presParOf" srcId="{08EA3FE4-3E0E-4A06-B831-312EF613B70E}" destId="{CCC070A8-4F25-40A3-81A1-03D9FA782405}" srcOrd="7" destOrd="0" presId="urn:microsoft.com/office/officeart/2005/8/layout/hierarchy1"/>
    <dgm:cxn modelId="{F294F764-2C78-47C5-80AC-FA2C3957E0BE}" type="presParOf" srcId="{CCC070A8-4F25-40A3-81A1-03D9FA782405}" destId="{243F4484-45BD-401A-8B09-192D2A48A7CF}" srcOrd="0" destOrd="0" presId="urn:microsoft.com/office/officeart/2005/8/layout/hierarchy1"/>
    <dgm:cxn modelId="{0C70EEF3-0BB7-475F-BFBD-0889A09DB4E5}" type="presParOf" srcId="{243F4484-45BD-401A-8B09-192D2A48A7CF}" destId="{334860A1-5D82-4B14-86CD-BA32485E5251}" srcOrd="0" destOrd="0" presId="urn:microsoft.com/office/officeart/2005/8/layout/hierarchy1"/>
    <dgm:cxn modelId="{3B88B0DB-EB2C-4644-A2BB-7AF74312E2A1}" type="presParOf" srcId="{243F4484-45BD-401A-8B09-192D2A48A7CF}" destId="{80A23B6B-D6F0-490A-AB32-59486013859E}" srcOrd="1" destOrd="0" presId="urn:microsoft.com/office/officeart/2005/8/layout/hierarchy1"/>
    <dgm:cxn modelId="{3A7EEEAA-3F2F-41FD-9611-FDA0CEBAD11A}" type="presParOf" srcId="{CCC070A8-4F25-40A3-81A1-03D9FA782405}" destId="{C4666F07-FD48-4992-8252-B74501F72CE8}" srcOrd="1" destOrd="0" presId="urn:microsoft.com/office/officeart/2005/8/layout/hierarchy1"/>
    <dgm:cxn modelId="{D7B26A85-AD60-498A-9085-EDE6C09BFE11}" type="presParOf" srcId="{C4666F07-FD48-4992-8252-B74501F72CE8}" destId="{DFE2C119-BDD0-44B8-985F-CE51C3F80D00}" srcOrd="0" destOrd="0" presId="urn:microsoft.com/office/officeart/2005/8/layout/hierarchy1"/>
    <dgm:cxn modelId="{641983F4-D88A-43F3-82E3-CFDD5ED12CAA}" type="presParOf" srcId="{C4666F07-FD48-4992-8252-B74501F72CE8}" destId="{6397F45B-4DBF-4E4A-893B-9BF963F18EFF}" srcOrd="1" destOrd="0" presId="urn:microsoft.com/office/officeart/2005/8/layout/hierarchy1"/>
    <dgm:cxn modelId="{112AAC76-2011-477E-8CA0-2ED6920FDA19}" type="presParOf" srcId="{6397F45B-4DBF-4E4A-893B-9BF963F18EFF}" destId="{353317B8-252F-4B2A-896C-70274B187176}" srcOrd="0" destOrd="0" presId="urn:microsoft.com/office/officeart/2005/8/layout/hierarchy1"/>
    <dgm:cxn modelId="{DC09B2C0-CB7C-410B-8845-C3CF79C4E55B}" type="presParOf" srcId="{353317B8-252F-4B2A-896C-70274B187176}" destId="{472B2363-205A-4A6F-8C11-53046030259D}" srcOrd="0" destOrd="0" presId="urn:microsoft.com/office/officeart/2005/8/layout/hierarchy1"/>
    <dgm:cxn modelId="{478C31B1-E878-4A15-9BBA-EB64432D3724}" type="presParOf" srcId="{353317B8-252F-4B2A-896C-70274B187176}" destId="{32589BF2-B472-4E97-BBFC-CC5475898275}" srcOrd="1" destOrd="0" presId="urn:microsoft.com/office/officeart/2005/8/layout/hierarchy1"/>
    <dgm:cxn modelId="{8E725AC0-A4B8-4F31-8C88-AABDB6BFCED9}" type="presParOf" srcId="{6397F45B-4DBF-4E4A-893B-9BF963F18EFF}" destId="{F8D2D738-752F-479B-8A65-125D1414C114}" srcOrd="1" destOrd="0" presId="urn:microsoft.com/office/officeart/2005/8/layout/hierarchy1"/>
    <dgm:cxn modelId="{5BF53666-320D-4586-BB12-C1E7D75BA0AE}" type="presParOf" srcId="{F8D2D738-752F-479B-8A65-125D1414C114}" destId="{8A78D7D0-96FF-4AC7-9851-CA4DC402E041}" srcOrd="0" destOrd="0" presId="urn:microsoft.com/office/officeart/2005/8/layout/hierarchy1"/>
    <dgm:cxn modelId="{D33A53C7-614F-4C37-8F8F-E4A7C27C76EE}" type="presParOf" srcId="{F8D2D738-752F-479B-8A65-125D1414C114}" destId="{7CD63799-D123-4C37-93AC-ACD46DADB27B}" srcOrd="1" destOrd="0" presId="urn:microsoft.com/office/officeart/2005/8/layout/hierarchy1"/>
    <dgm:cxn modelId="{8900ADE9-4C9D-4623-9857-08DF137539AF}" type="presParOf" srcId="{7CD63799-D123-4C37-93AC-ACD46DADB27B}" destId="{C0D8824E-806E-4547-8577-C01B83CE6849}" srcOrd="0" destOrd="0" presId="urn:microsoft.com/office/officeart/2005/8/layout/hierarchy1"/>
    <dgm:cxn modelId="{EC6FBB2C-D302-4D4D-944B-74B8EFE068C3}" type="presParOf" srcId="{C0D8824E-806E-4547-8577-C01B83CE6849}" destId="{33322CD0-5798-4D93-98C4-08EC23764E14}" srcOrd="0" destOrd="0" presId="urn:microsoft.com/office/officeart/2005/8/layout/hierarchy1"/>
    <dgm:cxn modelId="{8A1D7798-AFC8-4527-809C-F8BE7C05C9DB}" type="presParOf" srcId="{C0D8824E-806E-4547-8577-C01B83CE6849}" destId="{59FD9F85-D61E-47B1-B360-5D6617020939}" srcOrd="1" destOrd="0" presId="urn:microsoft.com/office/officeart/2005/8/layout/hierarchy1"/>
    <dgm:cxn modelId="{78220711-8F49-4706-82A7-21ECA82F6439}" type="presParOf" srcId="{7CD63799-D123-4C37-93AC-ACD46DADB27B}" destId="{5DAD1CAE-A40B-4BA6-8789-21DB9E9B4814}" srcOrd="1" destOrd="0" presId="urn:microsoft.com/office/officeart/2005/8/layout/hierarchy1"/>
    <dgm:cxn modelId="{EB044CA8-7FA0-4BF5-9742-3947E241676A}" type="presParOf" srcId="{C4666F07-FD48-4992-8252-B74501F72CE8}" destId="{1CB884BC-DF03-488D-B348-F8F15C3EFC4F}" srcOrd="2" destOrd="0" presId="urn:microsoft.com/office/officeart/2005/8/layout/hierarchy1"/>
    <dgm:cxn modelId="{C6437635-E7C7-4F3E-AB17-BFD1C9F32F6E}" type="presParOf" srcId="{C4666F07-FD48-4992-8252-B74501F72CE8}" destId="{A28F2431-1AF7-4EFC-962A-1BEAB948239F}" srcOrd="3" destOrd="0" presId="urn:microsoft.com/office/officeart/2005/8/layout/hierarchy1"/>
    <dgm:cxn modelId="{FCD310B2-87EA-420B-9CB6-12920E3A264A}" type="presParOf" srcId="{A28F2431-1AF7-4EFC-962A-1BEAB948239F}" destId="{50B60815-0D1E-441A-AD27-E54F76113A17}" srcOrd="0" destOrd="0" presId="urn:microsoft.com/office/officeart/2005/8/layout/hierarchy1"/>
    <dgm:cxn modelId="{B4427826-D1F9-4215-BB76-9FBACB4235F4}" type="presParOf" srcId="{50B60815-0D1E-441A-AD27-E54F76113A17}" destId="{8D45976A-49D9-4992-A758-EA25CDB8065B}" srcOrd="0" destOrd="0" presId="urn:microsoft.com/office/officeart/2005/8/layout/hierarchy1"/>
    <dgm:cxn modelId="{280484EC-C7BD-41E4-9937-6FBB615BC0D0}" type="presParOf" srcId="{50B60815-0D1E-441A-AD27-E54F76113A17}" destId="{D9454A8F-9ECE-4FE5-B725-177DDE2BCC3E}" srcOrd="1" destOrd="0" presId="urn:microsoft.com/office/officeart/2005/8/layout/hierarchy1"/>
    <dgm:cxn modelId="{9B3E3718-0E43-458E-AE80-E0903E113AEA}" type="presParOf" srcId="{A28F2431-1AF7-4EFC-962A-1BEAB948239F}" destId="{432EB016-B049-4EB7-8F69-E04660E258FB}" srcOrd="1" destOrd="0" presId="urn:microsoft.com/office/officeart/2005/8/layout/hierarchy1"/>
    <dgm:cxn modelId="{AE250A77-C29F-48FB-AA84-D62B3870450B}" type="presParOf" srcId="{432EB016-B049-4EB7-8F69-E04660E258FB}" destId="{3EFEB645-C07A-4EEC-AF79-CF17F348C9FB}" srcOrd="0" destOrd="0" presId="urn:microsoft.com/office/officeart/2005/8/layout/hierarchy1"/>
    <dgm:cxn modelId="{6431C352-41E5-4119-8B94-17A3EACA4C5D}" type="presParOf" srcId="{432EB016-B049-4EB7-8F69-E04660E258FB}" destId="{D727571E-3FE5-4FA6-81EE-3182C9523265}" srcOrd="1" destOrd="0" presId="urn:microsoft.com/office/officeart/2005/8/layout/hierarchy1"/>
    <dgm:cxn modelId="{23E13971-EFE3-46F2-99FF-F8DF55457CFA}" type="presParOf" srcId="{D727571E-3FE5-4FA6-81EE-3182C9523265}" destId="{6AFA2172-B40B-4CEF-BE44-EE82C1D886B9}" srcOrd="0" destOrd="0" presId="urn:microsoft.com/office/officeart/2005/8/layout/hierarchy1"/>
    <dgm:cxn modelId="{A70B51C6-99AE-44CB-A8BF-570663162E74}" type="presParOf" srcId="{6AFA2172-B40B-4CEF-BE44-EE82C1D886B9}" destId="{3DC8E677-A6C3-47A2-B6E6-D6D2A2693D03}" srcOrd="0" destOrd="0" presId="urn:microsoft.com/office/officeart/2005/8/layout/hierarchy1"/>
    <dgm:cxn modelId="{B2C0B740-AC4C-41D1-9A4A-D357428BE528}" type="presParOf" srcId="{6AFA2172-B40B-4CEF-BE44-EE82C1D886B9}" destId="{3479053A-9494-41A3-99BD-AD75D78047BF}" srcOrd="1" destOrd="0" presId="urn:microsoft.com/office/officeart/2005/8/layout/hierarchy1"/>
    <dgm:cxn modelId="{8205B05F-A2B5-4A66-B514-792C02379AC1}" type="presParOf" srcId="{D727571E-3FE5-4FA6-81EE-3182C9523265}" destId="{42EDF163-41DE-47F2-BC4E-0B7EB9FA813F}" srcOrd="1" destOrd="0" presId="urn:microsoft.com/office/officeart/2005/8/layout/hierarchy1"/>
    <dgm:cxn modelId="{BEBC9E2F-2ED9-4677-AF3E-927D85F20C54}" type="presParOf" srcId="{432EB016-B049-4EB7-8F69-E04660E258FB}" destId="{9775D09F-3ACA-4C29-8851-60581E14C60A}" srcOrd="2" destOrd="0" presId="urn:microsoft.com/office/officeart/2005/8/layout/hierarchy1"/>
    <dgm:cxn modelId="{812314AC-C5BD-47E6-A309-6BA4D1CEB48B}" type="presParOf" srcId="{432EB016-B049-4EB7-8F69-E04660E258FB}" destId="{07C4DBC3-CB23-4DAC-AA06-5A2FE4466C01}" srcOrd="3" destOrd="0" presId="urn:microsoft.com/office/officeart/2005/8/layout/hierarchy1"/>
    <dgm:cxn modelId="{755E3AF1-616D-4F00-BD33-E0963F72B422}" type="presParOf" srcId="{07C4DBC3-CB23-4DAC-AA06-5A2FE4466C01}" destId="{B2F766E4-FF90-4430-BEB7-73D9B50C8A56}" srcOrd="0" destOrd="0" presId="urn:microsoft.com/office/officeart/2005/8/layout/hierarchy1"/>
    <dgm:cxn modelId="{597E9863-A1B4-42C7-8C02-88A8904F0287}" type="presParOf" srcId="{B2F766E4-FF90-4430-BEB7-73D9B50C8A56}" destId="{941FBCB4-3A05-4A11-BE46-0413D99D8E97}" srcOrd="0" destOrd="0" presId="urn:microsoft.com/office/officeart/2005/8/layout/hierarchy1"/>
    <dgm:cxn modelId="{E51AA9F8-9C01-45AC-9D90-F01B150B7275}" type="presParOf" srcId="{B2F766E4-FF90-4430-BEB7-73D9B50C8A56}" destId="{14A7AADE-FB37-49DC-ACF5-7DCA6D51F495}" srcOrd="1" destOrd="0" presId="urn:microsoft.com/office/officeart/2005/8/layout/hierarchy1"/>
    <dgm:cxn modelId="{D5D0D799-3D95-4513-8244-047279D30DF2}" type="presParOf" srcId="{07C4DBC3-CB23-4DAC-AA06-5A2FE4466C01}" destId="{96BA8738-617F-4A12-9A67-43BCFB9A0023}" srcOrd="1" destOrd="0" presId="urn:microsoft.com/office/officeart/2005/8/layout/hierarchy1"/>
    <dgm:cxn modelId="{56DCE3FA-14A7-4666-B9B2-1164FBC6BCED}" type="presParOf" srcId="{C4666F07-FD48-4992-8252-B74501F72CE8}" destId="{F237234C-1B35-4700-A943-877EA7677C80}" srcOrd="4" destOrd="0" presId="urn:microsoft.com/office/officeart/2005/8/layout/hierarchy1"/>
    <dgm:cxn modelId="{86D480E9-64FD-40EE-8CBC-84A82BEF923B}" type="presParOf" srcId="{C4666F07-FD48-4992-8252-B74501F72CE8}" destId="{ABEEA65E-0A42-4E57-BEC1-3F7AEBF31B12}" srcOrd="5" destOrd="0" presId="urn:microsoft.com/office/officeart/2005/8/layout/hierarchy1"/>
    <dgm:cxn modelId="{E389E2B0-FC06-4E62-AFF5-565B4095B564}" type="presParOf" srcId="{ABEEA65E-0A42-4E57-BEC1-3F7AEBF31B12}" destId="{5105177E-5B2F-406C-9BB4-A35A5C9AAE54}" srcOrd="0" destOrd="0" presId="urn:microsoft.com/office/officeart/2005/8/layout/hierarchy1"/>
    <dgm:cxn modelId="{61238699-B06F-491A-B6BB-FAC58FCFA036}" type="presParOf" srcId="{5105177E-5B2F-406C-9BB4-A35A5C9AAE54}" destId="{F238EBC4-394C-4843-B6B8-69258BDABF80}" srcOrd="0" destOrd="0" presId="urn:microsoft.com/office/officeart/2005/8/layout/hierarchy1"/>
    <dgm:cxn modelId="{9CE324BB-3396-4314-81F1-4DD2D9069C5D}" type="presParOf" srcId="{5105177E-5B2F-406C-9BB4-A35A5C9AAE54}" destId="{518E41E8-B95E-44D2-A18E-470179D8C8C4}" srcOrd="1" destOrd="0" presId="urn:microsoft.com/office/officeart/2005/8/layout/hierarchy1"/>
    <dgm:cxn modelId="{FC19355D-6BE7-41B9-A498-268D0E17AAF5}" type="presParOf" srcId="{ABEEA65E-0A42-4E57-BEC1-3F7AEBF31B12}" destId="{7ABEFC7B-17FC-402A-B92A-31058B1C263C}" srcOrd="1" destOrd="0" presId="urn:microsoft.com/office/officeart/2005/8/layout/hierarchy1"/>
    <dgm:cxn modelId="{FACE7E78-83CB-4057-AF7B-215BF72AF2B2}" type="presParOf" srcId="{C4666F07-FD48-4992-8252-B74501F72CE8}" destId="{E552269C-0CE2-44EF-8189-F82E899B3F71}" srcOrd="6" destOrd="0" presId="urn:microsoft.com/office/officeart/2005/8/layout/hierarchy1"/>
    <dgm:cxn modelId="{F67A49BA-D860-436E-A6CB-9B4CDF94546E}" type="presParOf" srcId="{C4666F07-FD48-4992-8252-B74501F72CE8}" destId="{0C355239-9162-4239-A89B-3CA43D32DEF7}" srcOrd="7" destOrd="0" presId="urn:microsoft.com/office/officeart/2005/8/layout/hierarchy1"/>
    <dgm:cxn modelId="{8D2A0039-BF65-48E8-A822-25A6C2E25C95}" type="presParOf" srcId="{0C355239-9162-4239-A89B-3CA43D32DEF7}" destId="{36386891-1CEA-415F-8860-A07C3F062264}" srcOrd="0" destOrd="0" presId="urn:microsoft.com/office/officeart/2005/8/layout/hierarchy1"/>
    <dgm:cxn modelId="{7D4B4616-3088-487A-AC14-474A0474BB4D}" type="presParOf" srcId="{36386891-1CEA-415F-8860-A07C3F062264}" destId="{BB203706-5DB4-40E9-A1EB-A99C35C4DC0E}" srcOrd="0" destOrd="0" presId="urn:microsoft.com/office/officeart/2005/8/layout/hierarchy1"/>
    <dgm:cxn modelId="{B4CC7C2C-6C66-4E27-B4B7-23E8A0989C0A}" type="presParOf" srcId="{36386891-1CEA-415F-8860-A07C3F062264}" destId="{AD185394-2238-4478-8B4B-9A886EA95954}" srcOrd="1" destOrd="0" presId="urn:microsoft.com/office/officeart/2005/8/layout/hierarchy1"/>
    <dgm:cxn modelId="{BCC6653B-1F9A-445A-B45C-8B9923CC3023}" type="presParOf" srcId="{0C355239-9162-4239-A89B-3CA43D32DEF7}" destId="{2D3FAFF2-3DA5-490C-9C47-EDCB64177C7F}" srcOrd="1" destOrd="0" presId="urn:microsoft.com/office/officeart/2005/8/layout/hierarchy1"/>
    <dgm:cxn modelId="{90AAF2D8-1D32-42E1-82F3-DEBE6569CDF7}" type="presParOf" srcId="{C4666F07-FD48-4992-8252-B74501F72CE8}" destId="{B4AC73C0-D022-44BD-A24F-26D8F504F67F}" srcOrd="8" destOrd="0" presId="urn:microsoft.com/office/officeart/2005/8/layout/hierarchy1"/>
    <dgm:cxn modelId="{B1864C13-ED67-4F15-A368-4F942B67717C}" type="presParOf" srcId="{C4666F07-FD48-4992-8252-B74501F72CE8}" destId="{430FBF3F-81BD-4164-9E8A-29982CA9D166}" srcOrd="9" destOrd="0" presId="urn:microsoft.com/office/officeart/2005/8/layout/hierarchy1"/>
    <dgm:cxn modelId="{4479704C-19C7-4C83-98C0-A4B036197EE8}" type="presParOf" srcId="{430FBF3F-81BD-4164-9E8A-29982CA9D166}" destId="{636F3478-613A-4523-9789-5986EB3B1969}" srcOrd="0" destOrd="0" presId="urn:microsoft.com/office/officeart/2005/8/layout/hierarchy1"/>
    <dgm:cxn modelId="{54B14C87-449E-4814-AFC1-7823E004F6BD}" type="presParOf" srcId="{636F3478-613A-4523-9789-5986EB3B1969}" destId="{ECD1339D-19A8-48A8-B277-437A0F67DDEA}" srcOrd="0" destOrd="0" presId="urn:microsoft.com/office/officeart/2005/8/layout/hierarchy1"/>
    <dgm:cxn modelId="{17247B09-0EB1-477A-A449-E26BE21B58BE}" type="presParOf" srcId="{636F3478-613A-4523-9789-5986EB3B1969}" destId="{F2F17B2A-8D2B-4961-BF76-3812E80D6226}" srcOrd="1" destOrd="0" presId="urn:microsoft.com/office/officeart/2005/8/layout/hierarchy1"/>
    <dgm:cxn modelId="{56FE4A28-36E0-4A1A-911E-D98AC4ECB6E5}" type="presParOf" srcId="{430FBF3F-81BD-4164-9E8A-29982CA9D166}" destId="{736094AA-E117-49B2-B74E-14EF74406187}" srcOrd="1" destOrd="0" presId="urn:microsoft.com/office/officeart/2005/8/layout/hierarchy1"/>
    <dgm:cxn modelId="{182F438E-8229-4FA5-919D-AE40939A7DE9}" type="presParOf" srcId="{736094AA-E117-49B2-B74E-14EF74406187}" destId="{F78CDD21-D449-4E3E-A146-FB1241DF72C7}" srcOrd="0" destOrd="0" presId="urn:microsoft.com/office/officeart/2005/8/layout/hierarchy1"/>
    <dgm:cxn modelId="{3372D3F6-81C7-4D48-B486-A6F426603A53}" type="presParOf" srcId="{736094AA-E117-49B2-B74E-14EF74406187}" destId="{06660052-8581-47CD-BB33-16E68989B182}" srcOrd="1" destOrd="0" presId="urn:microsoft.com/office/officeart/2005/8/layout/hierarchy1"/>
    <dgm:cxn modelId="{299660EB-500C-4BE3-9AAD-07C48026C9B6}" type="presParOf" srcId="{06660052-8581-47CD-BB33-16E68989B182}" destId="{37FDA5FD-CDD3-4D56-B6BC-03CCC0C673CD}" srcOrd="0" destOrd="0" presId="urn:microsoft.com/office/officeart/2005/8/layout/hierarchy1"/>
    <dgm:cxn modelId="{BE908665-E513-40BF-9A95-E748C11FAA6B}" type="presParOf" srcId="{37FDA5FD-CDD3-4D56-B6BC-03CCC0C673CD}" destId="{EB22416D-889B-489E-B2ED-247A99848EE9}" srcOrd="0" destOrd="0" presId="urn:microsoft.com/office/officeart/2005/8/layout/hierarchy1"/>
    <dgm:cxn modelId="{9CD70E0A-7ECA-4A78-A7CE-9059A63F315B}" type="presParOf" srcId="{37FDA5FD-CDD3-4D56-B6BC-03CCC0C673CD}" destId="{5DAB38D7-46F3-4033-8BAB-1CED9E14DFC7}" srcOrd="1" destOrd="0" presId="urn:microsoft.com/office/officeart/2005/8/layout/hierarchy1"/>
    <dgm:cxn modelId="{BFFD488B-5215-4532-8450-F79281F60DF3}" type="presParOf" srcId="{06660052-8581-47CD-BB33-16E68989B182}" destId="{A9330F95-B83D-4B6D-A3D5-879E155F62AC}" srcOrd="1" destOrd="0" presId="urn:microsoft.com/office/officeart/2005/8/layout/hierarchy1"/>
    <dgm:cxn modelId="{1AA37B50-8876-42CA-9AFB-769B1FF0C7A9}" type="presParOf" srcId="{C4666F07-FD48-4992-8252-B74501F72CE8}" destId="{BA6D904B-9F84-4A29-9F13-76059D5D06CB}" srcOrd="10" destOrd="0" presId="urn:microsoft.com/office/officeart/2005/8/layout/hierarchy1"/>
    <dgm:cxn modelId="{6CD01B75-FDB4-4FB6-9F7E-28D35EB7275A}" type="presParOf" srcId="{C4666F07-FD48-4992-8252-B74501F72CE8}" destId="{3597117C-6F5E-49A7-9805-8794F10A2FD4}" srcOrd="11" destOrd="0" presId="urn:microsoft.com/office/officeart/2005/8/layout/hierarchy1"/>
    <dgm:cxn modelId="{DB7C10AC-8970-4781-A974-AAE18B0258CB}" type="presParOf" srcId="{3597117C-6F5E-49A7-9805-8794F10A2FD4}" destId="{BA7F5A99-CCDD-46BF-B2B9-ACD17054A757}" srcOrd="0" destOrd="0" presId="urn:microsoft.com/office/officeart/2005/8/layout/hierarchy1"/>
    <dgm:cxn modelId="{88B25A65-8FA2-407A-89C6-5D7DFB5414A0}" type="presParOf" srcId="{BA7F5A99-CCDD-46BF-B2B9-ACD17054A757}" destId="{679850A0-13D6-4014-BECE-2E512FB2E35F}" srcOrd="0" destOrd="0" presId="urn:microsoft.com/office/officeart/2005/8/layout/hierarchy1"/>
    <dgm:cxn modelId="{327EB623-21A8-4B26-8B2E-82889AA161A1}" type="presParOf" srcId="{BA7F5A99-CCDD-46BF-B2B9-ACD17054A757}" destId="{04200602-6F0F-44D7-B926-F093541EB46F}" srcOrd="1" destOrd="0" presId="urn:microsoft.com/office/officeart/2005/8/layout/hierarchy1"/>
    <dgm:cxn modelId="{BF0C0477-B511-4CB2-B0BB-71A2DEB1AB6A}" type="presParOf" srcId="{3597117C-6F5E-49A7-9805-8794F10A2FD4}" destId="{2349CC4C-C7DF-4578-B845-95439E3A65F2}" srcOrd="1" destOrd="0" presId="urn:microsoft.com/office/officeart/2005/8/layout/hierarchy1"/>
    <dgm:cxn modelId="{F0A3ECAC-D638-492E-8B84-2A4D27B13FA5}" type="presParOf" srcId="{2349CC4C-C7DF-4578-B845-95439E3A65F2}" destId="{47EB541B-CC47-49DE-B2D2-C193050DD7FC}" srcOrd="0" destOrd="0" presId="urn:microsoft.com/office/officeart/2005/8/layout/hierarchy1"/>
    <dgm:cxn modelId="{BE6419B3-1CA1-4822-859B-455A7A11642E}" type="presParOf" srcId="{2349CC4C-C7DF-4578-B845-95439E3A65F2}" destId="{E1DFDCE2-3672-44EC-98CF-452118A4CB54}" srcOrd="1" destOrd="0" presId="urn:microsoft.com/office/officeart/2005/8/layout/hierarchy1"/>
    <dgm:cxn modelId="{3C93D9F3-CB55-4B80-826A-15755E667C49}" type="presParOf" srcId="{E1DFDCE2-3672-44EC-98CF-452118A4CB54}" destId="{EFD373C6-A628-4F1D-8325-2CBC7231B0E7}" srcOrd="0" destOrd="0" presId="urn:microsoft.com/office/officeart/2005/8/layout/hierarchy1"/>
    <dgm:cxn modelId="{19E0BBC6-CC76-4276-A49F-C52A86C12A91}" type="presParOf" srcId="{EFD373C6-A628-4F1D-8325-2CBC7231B0E7}" destId="{6E1D6103-0390-46CE-9447-B2043E113AB7}" srcOrd="0" destOrd="0" presId="urn:microsoft.com/office/officeart/2005/8/layout/hierarchy1"/>
    <dgm:cxn modelId="{482C8BF5-5EE3-4881-8484-48F90C77770C}" type="presParOf" srcId="{EFD373C6-A628-4F1D-8325-2CBC7231B0E7}" destId="{5F84076A-BC5A-45A9-9D70-45A1806DD021}" srcOrd="1" destOrd="0" presId="urn:microsoft.com/office/officeart/2005/8/layout/hierarchy1"/>
    <dgm:cxn modelId="{56A2D691-6487-4AD0-9111-7B2714458844}" type="presParOf" srcId="{E1DFDCE2-3672-44EC-98CF-452118A4CB54}" destId="{AFD700AE-C4EC-4203-B983-07DADD24D564}" srcOrd="1" destOrd="0" presId="urn:microsoft.com/office/officeart/2005/8/layout/hierarchy1"/>
    <dgm:cxn modelId="{5DAB2726-F908-4EE9-9CF1-AAA0D950C33A}" type="presParOf" srcId="{2349CC4C-C7DF-4578-B845-95439E3A65F2}" destId="{63E6CA67-B93F-4EC9-A14C-7EB8394AC294}" srcOrd="2" destOrd="0" presId="urn:microsoft.com/office/officeart/2005/8/layout/hierarchy1"/>
    <dgm:cxn modelId="{23EA176A-C9D4-44D5-8C54-D5174B6FBF8D}" type="presParOf" srcId="{2349CC4C-C7DF-4578-B845-95439E3A65F2}" destId="{C9850E99-F5AB-44B7-B94F-EFA007047425}" srcOrd="3" destOrd="0" presId="urn:microsoft.com/office/officeart/2005/8/layout/hierarchy1"/>
    <dgm:cxn modelId="{CD65B6D9-06AA-4778-B345-0A8A36FBF22F}" type="presParOf" srcId="{C9850E99-F5AB-44B7-B94F-EFA007047425}" destId="{CC2D5D58-B52A-4DA8-A6F2-E9932BEB529B}" srcOrd="0" destOrd="0" presId="urn:microsoft.com/office/officeart/2005/8/layout/hierarchy1"/>
    <dgm:cxn modelId="{60662236-8414-4D3B-A833-8DA28A92B1BE}" type="presParOf" srcId="{CC2D5D58-B52A-4DA8-A6F2-E9932BEB529B}" destId="{6A0CAC75-B928-41F0-AB45-22E2761A7A9C}" srcOrd="0" destOrd="0" presId="urn:microsoft.com/office/officeart/2005/8/layout/hierarchy1"/>
    <dgm:cxn modelId="{B4610C55-1578-492A-ADD4-F32B564C63A0}" type="presParOf" srcId="{CC2D5D58-B52A-4DA8-A6F2-E9932BEB529B}" destId="{3170F147-8515-4656-8CA0-AF82A877ABB4}" srcOrd="1" destOrd="0" presId="urn:microsoft.com/office/officeart/2005/8/layout/hierarchy1"/>
    <dgm:cxn modelId="{ADF3DB91-C298-4904-822F-754DD6EDD9AE}" type="presParOf" srcId="{C9850E99-F5AB-44B7-B94F-EFA007047425}" destId="{DBC799A5-00E8-4D2C-B9A9-41F2FEFBC6FF}" srcOrd="1" destOrd="0" presId="urn:microsoft.com/office/officeart/2005/8/layout/hierarchy1"/>
    <dgm:cxn modelId="{26EA747F-E615-4FC1-BBD7-0E2DA8D4C101}" type="presParOf" srcId="{C4666F07-FD48-4992-8252-B74501F72CE8}" destId="{D00FF58D-85D9-405B-BF1A-C9BE33EBEE95}" srcOrd="12" destOrd="0" presId="urn:microsoft.com/office/officeart/2005/8/layout/hierarchy1"/>
    <dgm:cxn modelId="{2A7BA382-C137-41E8-94CA-3181FE190131}" type="presParOf" srcId="{C4666F07-FD48-4992-8252-B74501F72CE8}" destId="{0811398E-09C3-4B17-AB66-E0885CC02FF5}" srcOrd="13" destOrd="0" presId="urn:microsoft.com/office/officeart/2005/8/layout/hierarchy1"/>
    <dgm:cxn modelId="{82C7AB11-C9B6-4EB5-AA54-BD259311A577}" type="presParOf" srcId="{0811398E-09C3-4B17-AB66-E0885CC02FF5}" destId="{3C942B62-E367-4944-B144-0A6C9FDFED72}" srcOrd="0" destOrd="0" presId="urn:microsoft.com/office/officeart/2005/8/layout/hierarchy1"/>
    <dgm:cxn modelId="{4792341B-8D1C-4FC8-B31C-A376BDAB1DFE}" type="presParOf" srcId="{3C942B62-E367-4944-B144-0A6C9FDFED72}" destId="{C1660665-3CA7-4758-AC57-137640515F40}" srcOrd="0" destOrd="0" presId="urn:microsoft.com/office/officeart/2005/8/layout/hierarchy1"/>
    <dgm:cxn modelId="{45EDB208-3FB4-4246-A2BF-03288FFC440E}" type="presParOf" srcId="{3C942B62-E367-4944-B144-0A6C9FDFED72}" destId="{8EF71F02-6B1A-46A4-8882-84F813E6648D}" srcOrd="1" destOrd="0" presId="urn:microsoft.com/office/officeart/2005/8/layout/hierarchy1"/>
    <dgm:cxn modelId="{C6C9AF2F-967A-4FF2-88A1-04D6657B7C00}" type="presParOf" srcId="{0811398E-09C3-4B17-AB66-E0885CC02FF5}" destId="{7D0334C9-963F-4C11-8DD1-2C3B320984E5}" srcOrd="1" destOrd="0" presId="urn:microsoft.com/office/officeart/2005/8/layout/hierarchy1"/>
    <dgm:cxn modelId="{E4DE94D9-24C7-4DF3-B30F-D2238DE92682}" type="presParOf" srcId="{7D0334C9-963F-4C11-8DD1-2C3B320984E5}" destId="{3B6F8A80-0D75-40B5-AD89-67C7C4DDD51D}" srcOrd="0" destOrd="0" presId="urn:microsoft.com/office/officeart/2005/8/layout/hierarchy1"/>
    <dgm:cxn modelId="{FC85BB7C-80E2-4B92-B31D-69A978999217}" type="presParOf" srcId="{7D0334C9-963F-4C11-8DD1-2C3B320984E5}" destId="{EBFEE709-F526-4986-A58E-D9ABACC4C635}" srcOrd="1" destOrd="0" presId="urn:microsoft.com/office/officeart/2005/8/layout/hierarchy1"/>
    <dgm:cxn modelId="{5481C63A-46F2-49D3-9915-10FE83B3EA1A}" type="presParOf" srcId="{EBFEE709-F526-4986-A58E-D9ABACC4C635}" destId="{931D51AE-A642-4E1F-9938-59A321AFE62E}" srcOrd="0" destOrd="0" presId="urn:microsoft.com/office/officeart/2005/8/layout/hierarchy1"/>
    <dgm:cxn modelId="{3ADF8FD0-FA09-40C5-B98E-6774B812C629}" type="presParOf" srcId="{931D51AE-A642-4E1F-9938-59A321AFE62E}" destId="{008B0CAD-8E88-4A18-9216-C20D880AD796}" srcOrd="0" destOrd="0" presId="urn:microsoft.com/office/officeart/2005/8/layout/hierarchy1"/>
    <dgm:cxn modelId="{D83944C6-7937-434E-BC65-B81E90106095}" type="presParOf" srcId="{931D51AE-A642-4E1F-9938-59A321AFE62E}" destId="{1A69BF6E-9B91-41E7-95D1-CEC08815503B}" srcOrd="1" destOrd="0" presId="urn:microsoft.com/office/officeart/2005/8/layout/hierarchy1"/>
    <dgm:cxn modelId="{F737CED6-CBA0-4A08-8555-C74E08639A30}" type="presParOf" srcId="{EBFEE709-F526-4986-A58E-D9ABACC4C635}" destId="{87071B5F-8B04-4665-9D14-F4DA8D88A890}" srcOrd="1" destOrd="0" presId="urn:microsoft.com/office/officeart/2005/8/layout/hierarchy1"/>
    <dgm:cxn modelId="{3CE8E57B-3A6F-4353-B36B-3BBB8D796220}" type="presParOf" srcId="{C4666F07-FD48-4992-8252-B74501F72CE8}" destId="{DB558A19-4F1A-4B66-8C77-F09A06448009}" srcOrd="14" destOrd="0" presId="urn:microsoft.com/office/officeart/2005/8/layout/hierarchy1"/>
    <dgm:cxn modelId="{266E4DA2-7A1D-4B5A-BBE6-F2457DCC3F62}" type="presParOf" srcId="{C4666F07-FD48-4992-8252-B74501F72CE8}" destId="{D4B60734-B285-401F-9CFF-5A856049AF1A}" srcOrd="15" destOrd="0" presId="urn:microsoft.com/office/officeart/2005/8/layout/hierarchy1"/>
    <dgm:cxn modelId="{31603218-BFAC-4EE6-95C2-29F2F9642630}" type="presParOf" srcId="{D4B60734-B285-401F-9CFF-5A856049AF1A}" destId="{A809C51E-0776-47FD-8129-23A9BABC2345}" srcOrd="0" destOrd="0" presId="urn:microsoft.com/office/officeart/2005/8/layout/hierarchy1"/>
    <dgm:cxn modelId="{9512852A-58C5-4292-BEC9-5B81B09C7659}" type="presParOf" srcId="{A809C51E-0776-47FD-8129-23A9BABC2345}" destId="{FAAB907A-B7BB-4EA5-922C-B5E20437153F}" srcOrd="0" destOrd="0" presId="urn:microsoft.com/office/officeart/2005/8/layout/hierarchy1"/>
    <dgm:cxn modelId="{A33C35E6-932C-4420-9EF7-A053F10F678D}" type="presParOf" srcId="{A809C51E-0776-47FD-8129-23A9BABC2345}" destId="{63406EC2-32F6-4E61-A67C-AB224EF5FEB5}" srcOrd="1" destOrd="0" presId="urn:microsoft.com/office/officeart/2005/8/layout/hierarchy1"/>
    <dgm:cxn modelId="{13AA2381-4761-49CE-B0CE-210DAFC2242C}" type="presParOf" srcId="{D4B60734-B285-401F-9CFF-5A856049AF1A}" destId="{15A728D1-1234-4372-B294-041605D25282}" srcOrd="1" destOrd="0" presId="urn:microsoft.com/office/officeart/2005/8/layout/hierarchy1"/>
    <dgm:cxn modelId="{86F3F404-3D0E-4F4C-B2A6-D250542045D6}" type="presParOf" srcId="{15A728D1-1234-4372-B294-041605D25282}" destId="{B0D1EEB4-4214-4C11-AD83-82FB7D9172EC}" srcOrd="0" destOrd="0" presId="urn:microsoft.com/office/officeart/2005/8/layout/hierarchy1"/>
    <dgm:cxn modelId="{4EEB28F6-6DF5-475D-9C4B-F8AFBB89B917}" type="presParOf" srcId="{15A728D1-1234-4372-B294-041605D25282}" destId="{D42FC7BE-4C59-46BE-A7B3-E307FEB8D890}" srcOrd="1" destOrd="0" presId="urn:microsoft.com/office/officeart/2005/8/layout/hierarchy1"/>
    <dgm:cxn modelId="{B0579050-FAA2-4671-B08B-D8C9D7537C9B}" type="presParOf" srcId="{D42FC7BE-4C59-46BE-A7B3-E307FEB8D890}" destId="{F170F9BA-C0E3-4DD9-897F-E7695AEC6262}" srcOrd="0" destOrd="0" presId="urn:microsoft.com/office/officeart/2005/8/layout/hierarchy1"/>
    <dgm:cxn modelId="{68834F2F-6E64-4896-B89F-0FF0B8DA2FF3}" type="presParOf" srcId="{F170F9BA-C0E3-4DD9-897F-E7695AEC6262}" destId="{909D8F10-5D7E-4F6C-84F1-3913FDE4F186}" srcOrd="0" destOrd="0" presId="urn:microsoft.com/office/officeart/2005/8/layout/hierarchy1"/>
    <dgm:cxn modelId="{9DC98CD5-5078-4247-BC81-AC9F04D57770}" type="presParOf" srcId="{F170F9BA-C0E3-4DD9-897F-E7695AEC6262}" destId="{B0BF4E8A-8E75-4808-A31F-3A3FC9C00CF2}" srcOrd="1" destOrd="0" presId="urn:microsoft.com/office/officeart/2005/8/layout/hierarchy1"/>
    <dgm:cxn modelId="{10CFAE2A-CF18-461E-9EE6-CA4948B707B6}" type="presParOf" srcId="{D42FC7BE-4C59-46BE-A7B3-E307FEB8D890}" destId="{BB8CA5C9-5B05-4C76-A985-81788F76D64A}" srcOrd="1" destOrd="0" presId="urn:microsoft.com/office/officeart/2005/8/layout/hierarchy1"/>
    <dgm:cxn modelId="{1CBDE07F-4C17-4E49-B8F4-F43407BD5965}" type="presParOf" srcId="{C4666F07-FD48-4992-8252-B74501F72CE8}" destId="{574BC818-6F34-44B8-9356-889A684C9848}" srcOrd="16" destOrd="0" presId="urn:microsoft.com/office/officeart/2005/8/layout/hierarchy1"/>
    <dgm:cxn modelId="{17C25E2E-DE25-4CB8-9158-5A81A6E0F913}" type="presParOf" srcId="{C4666F07-FD48-4992-8252-B74501F72CE8}" destId="{6E354E14-BFF9-432D-B1E1-2A45E5A77D2F}" srcOrd="17" destOrd="0" presId="urn:microsoft.com/office/officeart/2005/8/layout/hierarchy1"/>
    <dgm:cxn modelId="{ED953224-6F46-40AA-9C8E-846C245D3403}" type="presParOf" srcId="{6E354E14-BFF9-432D-B1E1-2A45E5A77D2F}" destId="{A627E21E-7C13-4A6A-8365-F3D48568FF5B}" srcOrd="0" destOrd="0" presId="urn:microsoft.com/office/officeart/2005/8/layout/hierarchy1"/>
    <dgm:cxn modelId="{CE651957-2520-4AC0-8006-81453873455A}" type="presParOf" srcId="{A627E21E-7C13-4A6A-8365-F3D48568FF5B}" destId="{873D86B3-8262-4E7C-B633-AB260AB32A3E}" srcOrd="0" destOrd="0" presId="urn:microsoft.com/office/officeart/2005/8/layout/hierarchy1"/>
    <dgm:cxn modelId="{4CB307FD-17AA-4248-805B-5F1E49F9C971}" type="presParOf" srcId="{A627E21E-7C13-4A6A-8365-F3D48568FF5B}" destId="{53A0A3BD-20A4-44F3-AE1D-1E8620F3319F}" srcOrd="1" destOrd="0" presId="urn:microsoft.com/office/officeart/2005/8/layout/hierarchy1"/>
    <dgm:cxn modelId="{EDA6F474-A299-4E15-9A82-BF8AB21FD5B1}" type="presParOf" srcId="{6E354E14-BFF9-432D-B1E1-2A45E5A77D2F}" destId="{48E52F6F-2E98-4484-9357-B4693FF878D0}" srcOrd="1" destOrd="0" presId="urn:microsoft.com/office/officeart/2005/8/layout/hierarchy1"/>
    <dgm:cxn modelId="{A15D6428-1C29-4347-8728-0385C6098126}" type="presParOf" srcId="{48E52F6F-2E98-4484-9357-B4693FF878D0}" destId="{0BC7DAE1-F6E2-483B-B8DC-2CE552C38E2C}" srcOrd="0" destOrd="0" presId="urn:microsoft.com/office/officeart/2005/8/layout/hierarchy1"/>
    <dgm:cxn modelId="{DA6C5181-752C-473C-92EC-A3BBAA8DEE83}" type="presParOf" srcId="{48E52F6F-2E98-4484-9357-B4693FF878D0}" destId="{539DF720-31B3-4DDB-B6A5-D561A0315BF2}" srcOrd="1" destOrd="0" presId="urn:microsoft.com/office/officeart/2005/8/layout/hierarchy1"/>
    <dgm:cxn modelId="{B3E40C86-53F5-4354-A028-1CF42A23B746}" type="presParOf" srcId="{539DF720-31B3-4DDB-B6A5-D561A0315BF2}" destId="{51BD81AC-D29C-4AD7-93C4-449548A592FB}" srcOrd="0" destOrd="0" presId="urn:microsoft.com/office/officeart/2005/8/layout/hierarchy1"/>
    <dgm:cxn modelId="{53CDFF67-1CE6-4275-B4D0-C68F68B5AB7E}" type="presParOf" srcId="{51BD81AC-D29C-4AD7-93C4-449548A592FB}" destId="{530FE86A-ADCD-4526-A3B1-635480B13F30}" srcOrd="0" destOrd="0" presId="urn:microsoft.com/office/officeart/2005/8/layout/hierarchy1"/>
    <dgm:cxn modelId="{7D4CE260-18EE-4AF9-96B9-35961C402BA2}" type="presParOf" srcId="{51BD81AC-D29C-4AD7-93C4-449548A592FB}" destId="{F1F26A96-AF5D-4B23-ABAC-F6E04EB1B368}" srcOrd="1" destOrd="0" presId="urn:microsoft.com/office/officeart/2005/8/layout/hierarchy1"/>
    <dgm:cxn modelId="{5C38E534-ED31-49E7-80B5-129305B3731C}" type="presParOf" srcId="{539DF720-31B3-4DDB-B6A5-D561A0315BF2}" destId="{A03BFA3F-5EFE-4379-85D5-A66571F2638C}" srcOrd="1" destOrd="0" presId="urn:microsoft.com/office/officeart/2005/8/layout/hierarchy1"/>
    <dgm:cxn modelId="{A1CE2365-AA30-4333-ADF8-03900C2F906E}" type="presParOf" srcId="{C4666F07-FD48-4992-8252-B74501F72CE8}" destId="{E2ADAD6A-3269-414D-86C3-D0B8A03D1838}" srcOrd="18" destOrd="0" presId="urn:microsoft.com/office/officeart/2005/8/layout/hierarchy1"/>
    <dgm:cxn modelId="{5303B3C5-E4C4-4AC5-BA59-EE6BD6AE94A3}" type="presParOf" srcId="{C4666F07-FD48-4992-8252-B74501F72CE8}" destId="{6B25F85A-126D-4CD2-B85D-EFBF9B90EC29}" srcOrd="19" destOrd="0" presId="urn:microsoft.com/office/officeart/2005/8/layout/hierarchy1"/>
    <dgm:cxn modelId="{B15BCB52-3A2A-45AB-AD2A-C04A4F6C7752}" type="presParOf" srcId="{6B25F85A-126D-4CD2-B85D-EFBF9B90EC29}" destId="{A384FB38-419B-4453-9547-C50F260BF32E}" srcOrd="0" destOrd="0" presId="urn:microsoft.com/office/officeart/2005/8/layout/hierarchy1"/>
    <dgm:cxn modelId="{6A75FF6F-DA55-4BCD-8D19-00E55D347532}" type="presParOf" srcId="{A384FB38-419B-4453-9547-C50F260BF32E}" destId="{EB97E4BA-6983-4839-A6F9-51BC50112627}" srcOrd="0" destOrd="0" presId="urn:microsoft.com/office/officeart/2005/8/layout/hierarchy1"/>
    <dgm:cxn modelId="{461FE994-E452-43F2-83F8-228831B65155}" type="presParOf" srcId="{A384FB38-419B-4453-9547-C50F260BF32E}" destId="{870BA7F9-6CEF-4100-B44C-288A24564B4E}" srcOrd="1" destOrd="0" presId="urn:microsoft.com/office/officeart/2005/8/layout/hierarchy1"/>
    <dgm:cxn modelId="{55E641F1-3032-4E94-94B0-1228A53DA595}" type="presParOf" srcId="{6B25F85A-126D-4CD2-B85D-EFBF9B90EC29}" destId="{9FBE1CDA-CF71-4A4A-9E91-F9197E8EF288}" srcOrd="1" destOrd="0" presId="urn:microsoft.com/office/officeart/2005/8/layout/hierarchy1"/>
    <dgm:cxn modelId="{70C34FE6-EA51-4DFA-AC38-AA6FA9A95507}" type="presParOf" srcId="{9FBE1CDA-CF71-4A4A-9E91-F9197E8EF288}" destId="{EE333277-79E9-4716-BD61-EBD56CEEAFD0}" srcOrd="0" destOrd="0" presId="urn:microsoft.com/office/officeart/2005/8/layout/hierarchy1"/>
    <dgm:cxn modelId="{325D643F-9114-49DB-8FF4-FAB9B43461C1}" type="presParOf" srcId="{9FBE1CDA-CF71-4A4A-9E91-F9197E8EF288}" destId="{8FCAFD42-8B23-4C11-84BE-FB1AEEA99684}" srcOrd="1" destOrd="0" presId="urn:microsoft.com/office/officeart/2005/8/layout/hierarchy1"/>
    <dgm:cxn modelId="{17EC7C3E-F801-4417-8411-98EA5452123A}" type="presParOf" srcId="{8FCAFD42-8B23-4C11-84BE-FB1AEEA99684}" destId="{0B444259-1058-44DA-9482-E476D258F32F}" srcOrd="0" destOrd="0" presId="urn:microsoft.com/office/officeart/2005/8/layout/hierarchy1"/>
    <dgm:cxn modelId="{3F8758FB-2C54-445A-8F77-EF543FE7BD2E}" type="presParOf" srcId="{0B444259-1058-44DA-9482-E476D258F32F}" destId="{E3F8BD8B-8E15-4441-8A0C-9D853FAB8478}" srcOrd="0" destOrd="0" presId="urn:microsoft.com/office/officeart/2005/8/layout/hierarchy1"/>
    <dgm:cxn modelId="{956E0FAA-3B7B-4301-A86F-A57750D93331}" type="presParOf" srcId="{0B444259-1058-44DA-9482-E476D258F32F}" destId="{6D1F7997-6137-44D7-8425-55DCCF33A242}" srcOrd="1" destOrd="0" presId="urn:microsoft.com/office/officeart/2005/8/layout/hierarchy1"/>
    <dgm:cxn modelId="{A79CDAC1-2E3C-4AE8-989B-E29D98A13E1C}" type="presParOf" srcId="{8FCAFD42-8B23-4C11-84BE-FB1AEEA99684}" destId="{15C13F7D-F103-4F6A-AB5E-69BA30E6B726}" srcOrd="1" destOrd="0" presId="urn:microsoft.com/office/officeart/2005/8/layout/hierarchy1"/>
    <dgm:cxn modelId="{B85DDE47-A6CC-4165-AEB5-C38C7BAB1AD9}" type="presParOf" srcId="{08EA3FE4-3E0E-4A06-B831-312EF613B70E}" destId="{589F2304-1837-4D90-B80F-E707A03593DF}" srcOrd="8" destOrd="0" presId="urn:microsoft.com/office/officeart/2005/8/layout/hierarchy1"/>
    <dgm:cxn modelId="{E8F65FE9-8E2D-47BB-A119-32B5892B7135}" type="presParOf" srcId="{08EA3FE4-3E0E-4A06-B831-312EF613B70E}" destId="{5040B587-A800-450C-9C3C-00A4DDCB4326}" srcOrd="9" destOrd="0" presId="urn:microsoft.com/office/officeart/2005/8/layout/hierarchy1"/>
    <dgm:cxn modelId="{6833C673-9CC8-449A-A9BF-B17EF23906A6}" type="presParOf" srcId="{5040B587-A800-450C-9C3C-00A4DDCB4326}" destId="{1A9280EE-EB6E-4719-B76F-DB9422001A41}" srcOrd="0" destOrd="0" presId="urn:microsoft.com/office/officeart/2005/8/layout/hierarchy1"/>
    <dgm:cxn modelId="{D4E025D1-0BF7-4333-A64D-0ED2BC64F82A}" type="presParOf" srcId="{1A9280EE-EB6E-4719-B76F-DB9422001A41}" destId="{4C9070A1-18DB-4886-A72D-F8970EB7EFD8}" srcOrd="0" destOrd="0" presId="urn:microsoft.com/office/officeart/2005/8/layout/hierarchy1"/>
    <dgm:cxn modelId="{F5429EF7-425D-4B48-8497-451F6F741403}" type="presParOf" srcId="{1A9280EE-EB6E-4719-B76F-DB9422001A41}" destId="{E09866E6-A6F8-42E9-9C6D-60F3504B7FFF}" srcOrd="1" destOrd="0" presId="urn:microsoft.com/office/officeart/2005/8/layout/hierarchy1"/>
    <dgm:cxn modelId="{9E6A0806-BB92-457E-A2DE-52EB17D15032}" type="presParOf" srcId="{5040B587-A800-450C-9C3C-00A4DDCB4326}" destId="{1D5CA449-4DB0-46F2-86E9-90C3B6EA874A}" srcOrd="1" destOrd="0" presId="urn:microsoft.com/office/officeart/2005/8/layout/hierarchy1"/>
    <dgm:cxn modelId="{9F14D7C9-6882-49AE-9B41-9BC71C307B3B}" type="presParOf" srcId="{08EA3FE4-3E0E-4A06-B831-312EF613B70E}" destId="{2C4E50F0-6209-4D16-8093-E1C9377A83C9}" srcOrd="10" destOrd="0" presId="urn:microsoft.com/office/officeart/2005/8/layout/hierarchy1"/>
    <dgm:cxn modelId="{A33E69F2-9071-4A6A-8F83-0C53000233A2}" type="presParOf" srcId="{08EA3FE4-3E0E-4A06-B831-312EF613B70E}" destId="{929A0114-EBAD-4C94-BBA2-4E391AE3E9DD}" srcOrd="11" destOrd="0" presId="urn:microsoft.com/office/officeart/2005/8/layout/hierarchy1"/>
    <dgm:cxn modelId="{74CEA4CF-2E92-43B7-8911-BF9C43FD2A0C}" type="presParOf" srcId="{929A0114-EBAD-4C94-BBA2-4E391AE3E9DD}" destId="{B3F16393-46D7-4ED7-A605-9D344FCBC83A}" srcOrd="0" destOrd="0" presId="urn:microsoft.com/office/officeart/2005/8/layout/hierarchy1"/>
    <dgm:cxn modelId="{15EA9749-CB75-409B-B2D2-F809A3ACC04A}" type="presParOf" srcId="{B3F16393-46D7-4ED7-A605-9D344FCBC83A}" destId="{09E81B9B-E88A-4C71-BE1B-276309F7579C}" srcOrd="0" destOrd="0" presId="urn:microsoft.com/office/officeart/2005/8/layout/hierarchy1"/>
    <dgm:cxn modelId="{A7511D1A-DA7E-469E-800A-BCFABE9BAD29}" type="presParOf" srcId="{B3F16393-46D7-4ED7-A605-9D344FCBC83A}" destId="{E10F89C6-5F7E-4B83-BA15-36C93EDEF3CC}" srcOrd="1" destOrd="0" presId="urn:microsoft.com/office/officeart/2005/8/layout/hierarchy1"/>
    <dgm:cxn modelId="{0B800CE8-30A1-4C6C-8ABC-ED4D4643488D}" type="presParOf" srcId="{929A0114-EBAD-4C94-BBA2-4E391AE3E9DD}" destId="{B7DD706A-272E-4331-A116-D449BEE1C1E9}" srcOrd="1" destOrd="0" presId="urn:microsoft.com/office/officeart/2005/8/layout/hierarchy1"/>
    <dgm:cxn modelId="{FDB98918-4047-4E98-8724-920111AA5443}" type="presParOf" srcId="{08EA3FE4-3E0E-4A06-B831-312EF613B70E}" destId="{6EFA85E1-CBAB-46B1-BC15-EB31D6173E93}" srcOrd="12" destOrd="0" presId="urn:microsoft.com/office/officeart/2005/8/layout/hierarchy1"/>
    <dgm:cxn modelId="{8BAE1DA9-4223-46D4-BE29-E9265367D656}" type="presParOf" srcId="{08EA3FE4-3E0E-4A06-B831-312EF613B70E}" destId="{CA2BB454-6B18-4184-9E62-8D90F5C08CAE}" srcOrd="13" destOrd="0" presId="urn:microsoft.com/office/officeart/2005/8/layout/hierarchy1"/>
    <dgm:cxn modelId="{50AAF795-AFF8-4929-9CA6-925698B1A6C3}" type="presParOf" srcId="{CA2BB454-6B18-4184-9E62-8D90F5C08CAE}" destId="{0A5FC66A-5BD1-44EF-9C42-3C5246580E59}" srcOrd="0" destOrd="0" presId="urn:microsoft.com/office/officeart/2005/8/layout/hierarchy1"/>
    <dgm:cxn modelId="{F9737504-805A-4607-87C6-0E0372280493}" type="presParOf" srcId="{0A5FC66A-5BD1-44EF-9C42-3C5246580E59}" destId="{43649A5A-F26C-408A-8AB9-798F6E8B5D54}" srcOrd="0" destOrd="0" presId="urn:microsoft.com/office/officeart/2005/8/layout/hierarchy1"/>
    <dgm:cxn modelId="{65605150-7176-4503-84AA-59A365A814B5}" type="presParOf" srcId="{0A5FC66A-5BD1-44EF-9C42-3C5246580E59}" destId="{5294ED49-3FC1-4B5B-B108-7EE3475AAE0F}" srcOrd="1" destOrd="0" presId="urn:microsoft.com/office/officeart/2005/8/layout/hierarchy1"/>
    <dgm:cxn modelId="{7D8B3F01-CC43-4724-A0F2-3CC5D144C0AD}" type="presParOf" srcId="{CA2BB454-6B18-4184-9E62-8D90F5C08CAE}" destId="{E306E42E-FEC2-4003-8ADD-25B80CB44696}" srcOrd="1" destOrd="0" presId="urn:microsoft.com/office/officeart/2005/8/layout/hierarchy1"/>
    <dgm:cxn modelId="{F8DC2A4F-2477-49B0-B998-F16EE1629C7C}" type="presParOf" srcId="{112A4736-42AB-4B92-ADFC-9C15DD9C7BF2}" destId="{75F1B9AD-C2C3-440A-9477-891038621238}" srcOrd="2" destOrd="0" presId="urn:microsoft.com/office/officeart/2005/8/layout/hierarchy1"/>
    <dgm:cxn modelId="{34F22DC3-D3B0-4736-A853-25FFB3A9E49B}" type="presParOf" srcId="{75F1B9AD-C2C3-440A-9477-891038621238}" destId="{87362325-6D55-4655-8B09-459767ECA6BD}" srcOrd="0" destOrd="0" presId="urn:microsoft.com/office/officeart/2005/8/layout/hierarchy1"/>
    <dgm:cxn modelId="{25C1B121-ED0A-41B4-B480-9D96A83955A4}" type="presParOf" srcId="{87362325-6D55-4655-8B09-459767ECA6BD}" destId="{1FB7B715-7E3F-4043-8B70-6CCB77A89923}" srcOrd="0" destOrd="0" presId="urn:microsoft.com/office/officeart/2005/8/layout/hierarchy1"/>
    <dgm:cxn modelId="{F41EE082-CD96-436B-8492-3DBAC9BA5D27}" type="presParOf" srcId="{87362325-6D55-4655-8B09-459767ECA6BD}" destId="{6C2AC0E0-8E27-4335-AD1F-34BE7C07E3C2}" srcOrd="1" destOrd="0" presId="urn:microsoft.com/office/officeart/2005/8/layout/hierarchy1"/>
    <dgm:cxn modelId="{F7C3C750-79F0-4C91-A259-D74DD655AA4D}" type="presParOf" srcId="{75F1B9AD-C2C3-440A-9477-891038621238}" destId="{71072D24-2C4E-4066-846A-C061B519E44D}" srcOrd="1" destOrd="0" presId="urn:microsoft.com/office/officeart/2005/8/layout/hierarchy1"/>
    <dgm:cxn modelId="{0EDBC52F-B397-4F64-93FC-CA3B08D41A70}" type="presParOf" srcId="{71072D24-2C4E-4066-846A-C061B519E44D}" destId="{34FDC656-3B93-47FB-B549-DC63C8048BE1}" srcOrd="0" destOrd="0" presId="urn:microsoft.com/office/officeart/2005/8/layout/hierarchy1"/>
    <dgm:cxn modelId="{423FA6E9-3EEA-4156-A9A3-9C312AD413FD}" type="presParOf" srcId="{71072D24-2C4E-4066-846A-C061B519E44D}" destId="{7FFD9718-8614-43B4-BA71-7535B4CFECAA}" srcOrd="1" destOrd="0" presId="urn:microsoft.com/office/officeart/2005/8/layout/hierarchy1"/>
    <dgm:cxn modelId="{48537B35-5275-42C3-ADED-4C6E1F42BF6E}" type="presParOf" srcId="{7FFD9718-8614-43B4-BA71-7535B4CFECAA}" destId="{359A67CD-C3E2-48B3-BEA4-97B6B7A0A660}" srcOrd="0" destOrd="0" presId="urn:microsoft.com/office/officeart/2005/8/layout/hierarchy1"/>
    <dgm:cxn modelId="{E9C8E2F4-7EBD-4639-8A51-6239622820FB}" type="presParOf" srcId="{359A67CD-C3E2-48B3-BEA4-97B6B7A0A660}" destId="{95265960-162D-42B3-B6E9-86FE61D8C039}" srcOrd="0" destOrd="0" presId="urn:microsoft.com/office/officeart/2005/8/layout/hierarchy1"/>
    <dgm:cxn modelId="{788D16C6-AEC6-4191-A450-2C5559988B41}" type="presParOf" srcId="{359A67CD-C3E2-48B3-BEA4-97B6B7A0A660}" destId="{A267E367-2A35-4C1C-B120-8598555FB436}" srcOrd="1" destOrd="0" presId="urn:microsoft.com/office/officeart/2005/8/layout/hierarchy1"/>
    <dgm:cxn modelId="{DAB87B7F-9FC0-4358-BDBD-32E787749F2D}" type="presParOf" srcId="{7FFD9718-8614-43B4-BA71-7535B4CFECAA}" destId="{6C93FAFA-7990-483A-8C41-FD3D047BDD6F}" srcOrd="1" destOrd="0" presId="urn:microsoft.com/office/officeart/2005/8/layout/hierarchy1"/>
    <dgm:cxn modelId="{EA3EE096-CF97-41D4-AF62-6F4EA375F6BF}" type="presParOf" srcId="{6C93FAFA-7990-483A-8C41-FD3D047BDD6F}" destId="{DE1A2F28-DE0F-4856-8B39-BBB767DADED2}" srcOrd="0" destOrd="0" presId="urn:microsoft.com/office/officeart/2005/8/layout/hierarchy1"/>
    <dgm:cxn modelId="{0719BF8A-219C-4833-9D1C-B822A1F903A6}" type="presParOf" srcId="{6C93FAFA-7990-483A-8C41-FD3D047BDD6F}" destId="{795FC519-BECF-4EF3-956D-B41A0232E70D}" srcOrd="1" destOrd="0" presId="urn:microsoft.com/office/officeart/2005/8/layout/hierarchy1"/>
    <dgm:cxn modelId="{58E2947E-4E53-47C7-A7C3-9196B6E26182}" type="presParOf" srcId="{795FC519-BECF-4EF3-956D-B41A0232E70D}" destId="{9CB236F2-0503-4820-866E-EE639C3D2ADF}" srcOrd="0" destOrd="0" presId="urn:microsoft.com/office/officeart/2005/8/layout/hierarchy1"/>
    <dgm:cxn modelId="{2AC6DD49-1736-47F7-B02F-D73EFEAB0F5E}" type="presParOf" srcId="{9CB236F2-0503-4820-866E-EE639C3D2ADF}" destId="{A6DA558D-2787-4CFD-B165-524C2C124023}" srcOrd="0" destOrd="0" presId="urn:microsoft.com/office/officeart/2005/8/layout/hierarchy1"/>
    <dgm:cxn modelId="{A598258E-EDE7-43DA-8C6A-04F389944E86}" type="presParOf" srcId="{9CB236F2-0503-4820-866E-EE639C3D2ADF}" destId="{D5867BE4-C987-41B1-8352-903682EF3B2D}" srcOrd="1" destOrd="0" presId="urn:microsoft.com/office/officeart/2005/8/layout/hierarchy1"/>
    <dgm:cxn modelId="{D852DABE-090A-416C-899E-FC17C2F76511}" type="presParOf" srcId="{795FC519-BECF-4EF3-956D-B41A0232E70D}" destId="{AE31D637-CA51-46D7-A8B5-A0B204B6A22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44CC35E-5F7E-42F5-9D4A-B3E321E51AB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F735C14-429B-4266-B4C9-6251D1B968CA}">
      <dgm:prSet phldrT="[Text]"/>
      <dgm:spPr/>
      <dgm:t>
        <a:bodyPr/>
        <a:lstStyle/>
        <a:p>
          <a:r>
            <a:rPr lang="en-US"/>
            <a:t>Leg</a:t>
          </a:r>
        </a:p>
      </dgm:t>
    </dgm:pt>
    <dgm:pt modelId="{AEA2E8D4-F416-433A-A01A-3ACA857A8326}" type="parTrans" cxnId="{E0ECCD67-80AD-4B15-8D34-8DEBF1C7E3C9}">
      <dgm:prSet/>
      <dgm:spPr/>
      <dgm:t>
        <a:bodyPr/>
        <a:lstStyle/>
        <a:p>
          <a:endParaRPr lang="en-US"/>
        </a:p>
      </dgm:t>
    </dgm:pt>
    <dgm:pt modelId="{DA0D27AA-BC53-4C23-B955-36D4C3398B56}" type="sibTrans" cxnId="{E0ECCD67-80AD-4B15-8D34-8DEBF1C7E3C9}">
      <dgm:prSet/>
      <dgm:spPr/>
      <dgm:t>
        <a:bodyPr/>
        <a:lstStyle/>
        <a:p>
          <a:endParaRPr lang="en-US"/>
        </a:p>
      </dgm:t>
    </dgm:pt>
    <dgm:pt modelId="{9FBCBC36-24F7-4C52-B7E0-0EFCA9C81D19}">
      <dgm:prSet phldrT="[Text]"/>
      <dgm:spPr/>
      <dgm:t>
        <a:bodyPr/>
        <a:lstStyle/>
        <a:p>
          <a:r>
            <a:rPr lang="en-US"/>
            <a:t>Quadriceps (Muscle)</a:t>
          </a:r>
        </a:p>
      </dgm:t>
    </dgm:pt>
    <dgm:pt modelId="{8A290F8D-CE03-4A39-952D-A54DE9E04040}" type="parTrans" cxnId="{95B88F00-44C5-486E-A548-2D53165B644F}">
      <dgm:prSet/>
      <dgm:spPr/>
      <dgm:t>
        <a:bodyPr/>
        <a:lstStyle/>
        <a:p>
          <a:endParaRPr lang="en-US"/>
        </a:p>
      </dgm:t>
    </dgm:pt>
    <dgm:pt modelId="{07964200-EB70-492E-A1C3-300F9C1B2332}" type="sibTrans" cxnId="{95B88F00-44C5-486E-A548-2D53165B644F}">
      <dgm:prSet/>
      <dgm:spPr/>
      <dgm:t>
        <a:bodyPr/>
        <a:lstStyle/>
        <a:p>
          <a:endParaRPr lang="en-US"/>
        </a:p>
      </dgm:t>
    </dgm:pt>
    <dgm:pt modelId="{344D124D-47FB-43C6-BBC6-DB284E46EABE}">
      <dgm:prSet phldrT="[Text]"/>
      <dgm:spPr/>
      <dgm:t>
        <a:bodyPr/>
        <a:lstStyle/>
        <a:p>
          <a:r>
            <a:rPr lang="en-US"/>
            <a:t>Vastus lateralis</a:t>
          </a:r>
        </a:p>
      </dgm:t>
    </dgm:pt>
    <dgm:pt modelId="{2997AEFE-8B6E-4C0C-AEDA-9A99B8EBD320}" type="parTrans" cxnId="{43C64F50-FDB6-4640-9ED2-B78796128B6A}">
      <dgm:prSet/>
      <dgm:spPr/>
      <dgm:t>
        <a:bodyPr/>
        <a:lstStyle/>
        <a:p>
          <a:endParaRPr lang="en-US"/>
        </a:p>
      </dgm:t>
    </dgm:pt>
    <dgm:pt modelId="{F936F789-43F2-48F1-BD75-4D640FF54534}" type="sibTrans" cxnId="{43C64F50-FDB6-4640-9ED2-B78796128B6A}">
      <dgm:prSet/>
      <dgm:spPr/>
      <dgm:t>
        <a:bodyPr/>
        <a:lstStyle/>
        <a:p>
          <a:endParaRPr lang="en-US"/>
        </a:p>
      </dgm:t>
    </dgm:pt>
    <dgm:pt modelId="{DC62F50C-A86D-4D6C-99F9-C275E7FE7B10}">
      <dgm:prSet phldrT="[Text]"/>
      <dgm:spPr/>
      <dgm:t>
        <a:bodyPr/>
        <a:lstStyle/>
        <a:p>
          <a:r>
            <a:rPr lang="en-US"/>
            <a:t>Vastus medialis</a:t>
          </a:r>
        </a:p>
      </dgm:t>
    </dgm:pt>
    <dgm:pt modelId="{5B27DAD0-8DD8-4CB6-A751-B7078EF6B9D9}" type="parTrans" cxnId="{D568E29C-F15A-41F0-B334-8823D7A01D80}">
      <dgm:prSet/>
      <dgm:spPr/>
      <dgm:t>
        <a:bodyPr/>
        <a:lstStyle/>
        <a:p>
          <a:endParaRPr lang="en-US"/>
        </a:p>
      </dgm:t>
    </dgm:pt>
    <dgm:pt modelId="{27DEE722-68FC-4516-AAA7-6835020C7398}" type="sibTrans" cxnId="{D568E29C-F15A-41F0-B334-8823D7A01D80}">
      <dgm:prSet/>
      <dgm:spPr/>
      <dgm:t>
        <a:bodyPr/>
        <a:lstStyle/>
        <a:p>
          <a:endParaRPr lang="en-US"/>
        </a:p>
      </dgm:t>
    </dgm:pt>
    <dgm:pt modelId="{22ED34E4-EA6E-4A6F-BAE4-21CBB6367053}">
      <dgm:prSet phldrT="[Text]"/>
      <dgm:spPr/>
      <dgm:t>
        <a:bodyPr/>
        <a:lstStyle/>
        <a:p>
          <a:r>
            <a:rPr lang="en-US"/>
            <a:t>Vastus intermedius</a:t>
          </a:r>
        </a:p>
      </dgm:t>
    </dgm:pt>
    <dgm:pt modelId="{50FE897E-9E5E-4EDC-9DF0-1E3468CE9DC9}" type="parTrans" cxnId="{D76355AA-FE32-44BE-A4F6-CDFAB581D525}">
      <dgm:prSet/>
      <dgm:spPr/>
      <dgm:t>
        <a:bodyPr/>
        <a:lstStyle/>
        <a:p>
          <a:endParaRPr lang="en-US"/>
        </a:p>
      </dgm:t>
    </dgm:pt>
    <dgm:pt modelId="{4B323218-A162-4671-A1BC-DBE3A621B899}" type="sibTrans" cxnId="{D76355AA-FE32-44BE-A4F6-CDFAB581D525}">
      <dgm:prSet/>
      <dgm:spPr/>
      <dgm:t>
        <a:bodyPr/>
        <a:lstStyle/>
        <a:p>
          <a:endParaRPr lang="en-US"/>
        </a:p>
      </dgm:t>
    </dgm:pt>
    <dgm:pt modelId="{58EACDE2-C422-49C3-82CC-8728D795F323}">
      <dgm:prSet phldrT="[Text]"/>
      <dgm:spPr/>
      <dgm:t>
        <a:bodyPr/>
        <a:lstStyle/>
        <a:p>
          <a:r>
            <a:rPr lang="en-US"/>
            <a:t>Rectus femoris</a:t>
          </a:r>
        </a:p>
      </dgm:t>
    </dgm:pt>
    <dgm:pt modelId="{6A491ED4-D100-463B-86C0-CE00288F9796}" type="parTrans" cxnId="{CC1478D6-2DA9-48E3-A193-A213493E00CE}">
      <dgm:prSet/>
      <dgm:spPr/>
      <dgm:t>
        <a:bodyPr/>
        <a:lstStyle/>
        <a:p>
          <a:endParaRPr lang="en-US"/>
        </a:p>
      </dgm:t>
    </dgm:pt>
    <dgm:pt modelId="{68A1998F-50AD-4805-98BC-1BA3CA0CD682}" type="sibTrans" cxnId="{CC1478D6-2DA9-48E3-A193-A213493E00CE}">
      <dgm:prSet/>
      <dgm:spPr/>
      <dgm:t>
        <a:bodyPr/>
        <a:lstStyle/>
        <a:p>
          <a:endParaRPr lang="en-US"/>
        </a:p>
      </dgm:t>
    </dgm:pt>
    <dgm:pt modelId="{75B20708-7513-41CD-B946-8CACA1FC9474}">
      <dgm:prSet phldrT="[Text]"/>
      <dgm:spPr/>
      <dgm:t>
        <a:bodyPr/>
        <a:lstStyle/>
        <a:p>
          <a:r>
            <a:rPr lang="en-US"/>
            <a:t>Hamstrings (Muscle)</a:t>
          </a:r>
        </a:p>
      </dgm:t>
    </dgm:pt>
    <dgm:pt modelId="{BC30CCBF-26B6-417D-B813-29BC4C11F17A}" type="parTrans" cxnId="{D74515A9-ADDA-4601-93BC-B8563E248F02}">
      <dgm:prSet/>
      <dgm:spPr/>
      <dgm:t>
        <a:bodyPr/>
        <a:lstStyle/>
        <a:p>
          <a:endParaRPr lang="en-US"/>
        </a:p>
      </dgm:t>
    </dgm:pt>
    <dgm:pt modelId="{29D3E37E-7C6E-4892-AB6B-713DC2A803B1}" type="sibTrans" cxnId="{D74515A9-ADDA-4601-93BC-B8563E248F02}">
      <dgm:prSet/>
      <dgm:spPr/>
      <dgm:t>
        <a:bodyPr/>
        <a:lstStyle/>
        <a:p>
          <a:endParaRPr lang="en-US"/>
        </a:p>
      </dgm:t>
    </dgm:pt>
    <dgm:pt modelId="{F2007362-DAED-4762-AC39-D72EE5547AC9}">
      <dgm:prSet phldrT="[Text]"/>
      <dgm:spPr/>
      <dgm:t>
        <a:bodyPr/>
        <a:lstStyle/>
        <a:p>
          <a:r>
            <a:rPr lang="en-US"/>
            <a:t>Biceps Femoris</a:t>
          </a:r>
        </a:p>
      </dgm:t>
    </dgm:pt>
    <dgm:pt modelId="{FDD747FA-1DBE-44A8-B821-85B4AE5C4F62}" type="parTrans" cxnId="{C9D084F8-9895-4D9D-A8E1-B6B8FCEC6C51}">
      <dgm:prSet/>
      <dgm:spPr/>
      <dgm:t>
        <a:bodyPr/>
        <a:lstStyle/>
        <a:p>
          <a:endParaRPr lang="en-US"/>
        </a:p>
      </dgm:t>
    </dgm:pt>
    <dgm:pt modelId="{9C118D5F-6932-467C-9EAD-E79CF5489046}" type="sibTrans" cxnId="{C9D084F8-9895-4D9D-A8E1-B6B8FCEC6C51}">
      <dgm:prSet/>
      <dgm:spPr/>
      <dgm:t>
        <a:bodyPr/>
        <a:lstStyle/>
        <a:p>
          <a:endParaRPr lang="en-US"/>
        </a:p>
      </dgm:t>
    </dgm:pt>
    <dgm:pt modelId="{22F5CAF9-05E4-485D-91A2-B2ADE3D84BAC}">
      <dgm:prSet phldrT="[Text]"/>
      <dgm:spPr/>
      <dgm:t>
        <a:bodyPr/>
        <a:lstStyle/>
        <a:p>
          <a:r>
            <a:rPr lang="en-US"/>
            <a:t>Semimembranosus</a:t>
          </a:r>
        </a:p>
      </dgm:t>
    </dgm:pt>
    <dgm:pt modelId="{672A1D5A-A429-4939-B2CE-B29AFC1C05B7}" type="parTrans" cxnId="{C4C0E920-4D6A-4D0B-ACC7-339E6359C8F2}">
      <dgm:prSet/>
      <dgm:spPr/>
      <dgm:t>
        <a:bodyPr/>
        <a:lstStyle/>
        <a:p>
          <a:endParaRPr lang="en-US"/>
        </a:p>
      </dgm:t>
    </dgm:pt>
    <dgm:pt modelId="{A4A3BCD0-B038-43C6-8107-9F5E68B657AC}" type="sibTrans" cxnId="{C4C0E920-4D6A-4D0B-ACC7-339E6359C8F2}">
      <dgm:prSet/>
      <dgm:spPr/>
      <dgm:t>
        <a:bodyPr/>
        <a:lstStyle/>
        <a:p>
          <a:endParaRPr lang="en-US"/>
        </a:p>
      </dgm:t>
    </dgm:pt>
    <dgm:pt modelId="{484B5E25-A482-4ABB-8391-23A5C7DD936F}">
      <dgm:prSet phldrT="[Text]"/>
      <dgm:spPr/>
      <dgm:t>
        <a:bodyPr/>
        <a:lstStyle/>
        <a:p>
          <a:r>
            <a:rPr lang="en-US"/>
            <a:t>Semitendinosus</a:t>
          </a:r>
        </a:p>
      </dgm:t>
    </dgm:pt>
    <dgm:pt modelId="{BC121AE5-B3B1-48FF-BF38-C979A1EC523B}" type="parTrans" cxnId="{FF29078E-63B8-4DA2-B445-F62AD216CEEB}">
      <dgm:prSet/>
      <dgm:spPr/>
      <dgm:t>
        <a:bodyPr/>
        <a:lstStyle/>
        <a:p>
          <a:endParaRPr lang="en-US"/>
        </a:p>
      </dgm:t>
    </dgm:pt>
    <dgm:pt modelId="{A2201ECB-C4C6-46F4-AA1C-4A6A107A6ACE}" type="sibTrans" cxnId="{FF29078E-63B8-4DA2-B445-F62AD216CEEB}">
      <dgm:prSet/>
      <dgm:spPr/>
      <dgm:t>
        <a:bodyPr/>
        <a:lstStyle/>
        <a:p>
          <a:endParaRPr lang="en-US"/>
        </a:p>
      </dgm:t>
    </dgm:pt>
    <dgm:pt modelId="{54E71BA2-88C2-471E-8EAE-62EBC8DADBF3}">
      <dgm:prSet phldrT="[Text]"/>
      <dgm:spPr/>
      <dgm:t>
        <a:bodyPr/>
        <a:lstStyle/>
        <a:p>
          <a:r>
            <a:rPr lang="en-US"/>
            <a:t>Calf (Muscle)</a:t>
          </a:r>
        </a:p>
      </dgm:t>
    </dgm:pt>
    <dgm:pt modelId="{1F5538B9-1741-4A62-9CCF-A0D28ED8EA86}" type="parTrans" cxnId="{78608024-83BB-4A09-9055-6F2B6CB1BB89}">
      <dgm:prSet/>
      <dgm:spPr/>
      <dgm:t>
        <a:bodyPr/>
        <a:lstStyle/>
        <a:p>
          <a:endParaRPr lang="en-US"/>
        </a:p>
      </dgm:t>
    </dgm:pt>
    <dgm:pt modelId="{13137DE0-F5C1-4BF7-ABE3-A9CA4607FC2F}" type="sibTrans" cxnId="{78608024-83BB-4A09-9055-6F2B6CB1BB89}">
      <dgm:prSet/>
      <dgm:spPr/>
      <dgm:t>
        <a:bodyPr/>
        <a:lstStyle/>
        <a:p>
          <a:endParaRPr lang="en-US"/>
        </a:p>
      </dgm:t>
    </dgm:pt>
    <dgm:pt modelId="{E2454267-9395-4AEB-A0CB-2BA894F67A70}">
      <dgm:prSet phldrT="[Text]"/>
      <dgm:spPr/>
      <dgm:t>
        <a:bodyPr/>
        <a:lstStyle/>
        <a:p>
          <a:r>
            <a:rPr lang="en-US"/>
            <a:t>Gastrocnemius (calf muscle)</a:t>
          </a:r>
        </a:p>
      </dgm:t>
    </dgm:pt>
    <dgm:pt modelId="{6E0C121C-0CEB-4EC3-9DD1-B095393C03B4}" type="parTrans" cxnId="{310FB909-58C7-4A9B-A0E2-5DDBD168F187}">
      <dgm:prSet/>
      <dgm:spPr/>
      <dgm:t>
        <a:bodyPr/>
        <a:lstStyle/>
        <a:p>
          <a:endParaRPr lang="en-US"/>
        </a:p>
      </dgm:t>
    </dgm:pt>
    <dgm:pt modelId="{A727FA71-4C4B-4F84-8887-2CBFDB268C30}" type="sibTrans" cxnId="{310FB909-58C7-4A9B-A0E2-5DDBD168F187}">
      <dgm:prSet/>
      <dgm:spPr/>
      <dgm:t>
        <a:bodyPr/>
        <a:lstStyle/>
        <a:p>
          <a:endParaRPr lang="en-US"/>
        </a:p>
      </dgm:t>
    </dgm:pt>
    <dgm:pt modelId="{51230090-840D-4228-AAE9-CFE078BEE2DD}">
      <dgm:prSet phldrT="[Text]"/>
      <dgm:spPr/>
      <dgm:t>
        <a:bodyPr/>
        <a:lstStyle/>
        <a:p>
          <a:r>
            <a:rPr lang="en-US"/>
            <a:t>Soleus</a:t>
          </a:r>
        </a:p>
      </dgm:t>
    </dgm:pt>
    <dgm:pt modelId="{1D438203-14F7-4637-B254-6264F8530C94}" type="parTrans" cxnId="{0C287632-6821-4DC5-9445-F6D774E07158}">
      <dgm:prSet/>
      <dgm:spPr/>
      <dgm:t>
        <a:bodyPr/>
        <a:lstStyle/>
        <a:p>
          <a:endParaRPr lang="en-US"/>
        </a:p>
      </dgm:t>
    </dgm:pt>
    <dgm:pt modelId="{99B5DF98-04EB-4B66-B492-E8C7E51FD332}" type="sibTrans" cxnId="{0C287632-6821-4DC5-9445-F6D774E07158}">
      <dgm:prSet/>
      <dgm:spPr/>
      <dgm:t>
        <a:bodyPr/>
        <a:lstStyle/>
        <a:p>
          <a:endParaRPr lang="en-US"/>
        </a:p>
      </dgm:t>
    </dgm:pt>
    <dgm:pt modelId="{1DA9BF29-A431-4A4F-BE2D-BC9A67623D84}">
      <dgm:prSet phldrT="[Text]"/>
      <dgm:spPr/>
      <dgm:t>
        <a:bodyPr/>
        <a:lstStyle/>
        <a:p>
          <a:r>
            <a:rPr lang="en-US"/>
            <a:t>Plantaris</a:t>
          </a:r>
        </a:p>
      </dgm:t>
    </dgm:pt>
    <dgm:pt modelId="{89F84902-03BD-47E5-88BC-10B60FF73A4C}" type="parTrans" cxnId="{FCFEA630-DDE5-48E2-A0DC-B6214FC16613}">
      <dgm:prSet/>
      <dgm:spPr/>
      <dgm:t>
        <a:bodyPr/>
        <a:lstStyle/>
        <a:p>
          <a:endParaRPr lang="en-US"/>
        </a:p>
      </dgm:t>
    </dgm:pt>
    <dgm:pt modelId="{C1A5E902-33BD-45AB-9540-DBC92AA7A989}" type="sibTrans" cxnId="{FCFEA630-DDE5-48E2-A0DC-B6214FC16613}">
      <dgm:prSet/>
      <dgm:spPr/>
      <dgm:t>
        <a:bodyPr/>
        <a:lstStyle/>
        <a:p>
          <a:endParaRPr lang="en-US"/>
        </a:p>
      </dgm:t>
    </dgm:pt>
    <dgm:pt modelId="{8FE3C243-43DD-4261-BAA4-0D30178040F0}">
      <dgm:prSet phldrT="[Text]"/>
      <dgm:spPr/>
      <dgm:t>
        <a:bodyPr/>
        <a:lstStyle/>
        <a:p>
          <a:r>
            <a:rPr lang="en-US"/>
            <a:t>Upper</a:t>
          </a:r>
        </a:p>
      </dgm:t>
    </dgm:pt>
    <dgm:pt modelId="{54E16D81-6BCE-473B-81A0-620CA5AA022A}" type="parTrans" cxnId="{3D5D8D2C-50B6-4A3C-9C5D-A522141E0DFD}">
      <dgm:prSet/>
      <dgm:spPr/>
      <dgm:t>
        <a:bodyPr/>
        <a:lstStyle/>
        <a:p>
          <a:endParaRPr lang="en-US"/>
        </a:p>
      </dgm:t>
    </dgm:pt>
    <dgm:pt modelId="{7842A8C0-B85E-4504-9108-9B77EC8BFE02}" type="sibTrans" cxnId="{3D5D8D2C-50B6-4A3C-9C5D-A522141E0DFD}">
      <dgm:prSet/>
      <dgm:spPr/>
      <dgm:t>
        <a:bodyPr/>
        <a:lstStyle/>
        <a:p>
          <a:endParaRPr lang="en-US"/>
        </a:p>
      </dgm:t>
    </dgm:pt>
    <dgm:pt modelId="{309AE4C0-10CD-44DD-8B75-6EB27CDF09EA}">
      <dgm:prSet phldrT="[Text]"/>
      <dgm:spPr/>
      <dgm:t>
        <a:bodyPr/>
        <a:lstStyle/>
        <a:p>
          <a:r>
            <a:rPr lang="en-US"/>
            <a:t>Middle</a:t>
          </a:r>
        </a:p>
      </dgm:t>
    </dgm:pt>
    <dgm:pt modelId="{85F2FDE0-DDEB-4456-851F-742E950DD5DA}" type="parTrans" cxnId="{849254D7-4DFE-4805-9C7D-5A93974D1E81}">
      <dgm:prSet/>
      <dgm:spPr/>
      <dgm:t>
        <a:bodyPr/>
        <a:lstStyle/>
        <a:p>
          <a:endParaRPr lang="en-US"/>
        </a:p>
      </dgm:t>
    </dgm:pt>
    <dgm:pt modelId="{54CC7CE4-E2CC-4F20-A75B-14B8197196E9}" type="sibTrans" cxnId="{849254D7-4DFE-4805-9C7D-5A93974D1E81}">
      <dgm:prSet/>
      <dgm:spPr/>
      <dgm:t>
        <a:bodyPr/>
        <a:lstStyle/>
        <a:p>
          <a:endParaRPr lang="en-US"/>
        </a:p>
      </dgm:t>
    </dgm:pt>
    <dgm:pt modelId="{5F399E4B-5CEA-4C0C-9925-E2215ED3817E}">
      <dgm:prSet phldrT="[Text]"/>
      <dgm:spPr/>
      <dgm:t>
        <a:bodyPr/>
        <a:lstStyle/>
        <a:p>
          <a:r>
            <a:rPr lang="en-US"/>
            <a:t>Lower</a:t>
          </a:r>
        </a:p>
      </dgm:t>
    </dgm:pt>
    <dgm:pt modelId="{E242A77A-6DF8-4532-A633-90FC3092D131}" type="parTrans" cxnId="{E7DC951A-CE15-4314-8E2D-E3967953A37E}">
      <dgm:prSet/>
      <dgm:spPr/>
      <dgm:t>
        <a:bodyPr/>
        <a:lstStyle/>
        <a:p>
          <a:endParaRPr lang="en-US"/>
        </a:p>
      </dgm:t>
    </dgm:pt>
    <dgm:pt modelId="{700D8580-8C0E-4317-B7C1-DA4E7598C9F9}" type="sibTrans" cxnId="{E7DC951A-CE15-4314-8E2D-E3967953A37E}">
      <dgm:prSet/>
      <dgm:spPr/>
      <dgm:t>
        <a:bodyPr/>
        <a:lstStyle/>
        <a:p>
          <a:endParaRPr lang="en-US"/>
        </a:p>
      </dgm:t>
    </dgm:pt>
    <dgm:pt modelId="{C1B1AF6B-83EE-43B5-B36E-F5E91D9C3CBF}">
      <dgm:prSet phldrT="[Text]"/>
      <dgm:spPr/>
      <dgm:t>
        <a:bodyPr/>
        <a:lstStyle/>
        <a:p>
          <a:r>
            <a:rPr lang="en-US"/>
            <a:t>Knee (Structure)</a:t>
          </a:r>
        </a:p>
      </dgm:t>
    </dgm:pt>
    <dgm:pt modelId="{4606702F-B5C4-491A-B584-9BA190ADA093}" type="parTrans" cxnId="{2A5A9985-DAAC-41B5-9C99-A715B3BEDA93}">
      <dgm:prSet/>
      <dgm:spPr/>
      <dgm:t>
        <a:bodyPr/>
        <a:lstStyle/>
        <a:p>
          <a:endParaRPr lang="en-US"/>
        </a:p>
      </dgm:t>
    </dgm:pt>
    <dgm:pt modelId="{0B4AF6E8-A306-4BD0-8D9E-EF4224C5612D}" type="sibTrans" cxnId="{2A5A9985-DAAC-41B5-9C99-A715B3BEDA93}">
      <dgm:prSet/>
      <dgm:spPr/>
      <dgm:t>
        <a:bodyPr/>
        <a:lstStyle/>
        <a:p>
          <a:endParaRPr lang="en-US"/>
        </a:p>
      </dgm:t>
    </dgm:pt>
    <dgm:pt modelId="{E4AE5179-28B9-4B87-A43A-FCCD02CE4CD4}">
      <dgm:prSet phldrT="[Text]"/>
      <dgm:spPr/>
      <dgm:t>
        <a:bodyPr/>
        <a:lstStyle/>
        <a:p>
          <a:r>
            <a:rPr lang="en-US"/>
            <a:t>Femur (Structure)</a:t>
          </a:r>
        </a:p>
      </dgm:t>
    </dgm:pt>
    <dgm:pt modelId="{61B6414B-A809-477A-AAAA-26B6151DFFF2}" type="parTrans" cxnId="{9F589623-1DD6-4B8A-9128-8E5CCC50E9A6}">
      <dgm:prSet/>
      <dgm:spPr/>
      <dgm:t>
        <a:bodyPr/>
        <a:lstStyle/>
        <a:p>
          <a:endParaRPr lang="en-US"/>
        </a:p>
      </dgm:t>
    </dgm:pt>
    <dgm:pt modelId="{3B7986FB-4F76-4C40-A054-FB28DCAB7B90}" type="sibTrans" cxnId="{9F589623-1DD6-4B8A-9128-8E5CCC50E9A6}">
      <dgm:prSet/>
      <dgm:spPr/>
      <dgm:t>
        <a:bodyPr/>
        <a:lstStyle/>
        <a:p>
          <a:endParaRPr lang="en-US"/>
        </a:p>
      </dgm:t>
    </dgm:pt>
    <dgm:pt modelId="{4857D602-6069-422F-8F8E-2C9BF66405F8}">
      <dgm:prSet phldrT="[Text]"/>
      <dgm:spPr/>
      <dgm:t>
        <a:bodyPr/>
        <a:lstStyle/>
        <a:p>
          <a:r>
            <a:rPr lang="en-US"/>
            <a:t>Tibia (Structure)</a:t>
          </a:r>
        </a:p>
      </dgm:t>
    </dgm:pt>
    <dgm:pt modelId="{E37A11FA-80A2-4410-B3BE-1C3FC01BE985}" type="parTrans" cxnId="{C6C7E5E5-BFC6-4048-AB64-2421903ADC94}">
      <dgm:prSet/>
      <dgm:spPr/>
      <dgm:t>
        <a:bodyPr/>
        <a:lstStyle/>
        <a:p>
          <a:endParaRPr lang="en-US"/>
        </a:p>
      </dgm:t>
    </dgm:pt>
    <dgm:pt modelId="{1FC29989-2C85-4104-B753-031D223B9C7B}" type="sibTrans" cxnId="{C6C7E5E5-BFC6-4048-AB64-2421903ADC94}">
      <dgm:prSet/>
      <dgm:spPr/>
      <dgm:t>
        <a:bodyPr/>
        <a:lstStyle/>
        <a:p>
          <a:endParaRPr lang="en-US"/>
        </a:p>
      </dgm:t>
    </dgm:pt>
    <dgm:pt modelId="{70B89E5B-A148-4C1A-98AF-802F84AD55DE}">
      <dgm:prSet phldrT="[Text]"/>
      <dgm:spPr/>
      <dgm:t>
        <a:bodyPr/>
        <a:lstStyle/>
        <a:p>
          <a:r>
            <a:rPr lang="en-US"/>
            <a:t>Fibula (Structure)</a:t>
          </a:r>
        </a:p>
      </dgm:t>
    </dgm:pt>
    <dgm:pt modelId="{E66246FF-DE87-4BD4-80E0-A91B2E1EADE5}" type="parTrans" cxnId="{AF20011A-0FBF-4D86-843B-2E5CB46E82CD}">
      <dgm:prSet/>
      <dgm:spPr/>
      <dgm:t>
        <a:bodyPr/>
        <a:lstStyle/>
        <a:p>
          <a:endParaRPr lang="en-US"/>
        </a:p>
      </dgm:t>
    </dgm:pt>
    <dgm:pt modelId="{C0718828-543F-4672-B062-DFBB7BBEABE8}" type="sibTrans" cxnId="{AF20011A-0FBF-4D86-843B-2E5CB46E82CD}">
      <dgm:prSet/>
      <dgm:spPr/>
      <dgm:t>
        <a:bodyPr/>
        <a:lstStyle/>
        <a:p>
          <a:endParaRPr lang="en-US"/>
        </a:p>
      </dgm:t>
    </dgm:pt>
    <dgm:pt modelId="{AD91134E-05FC-4CCD-9CA7-3A2D9BAC1B45}">
      <dgm:prSet phldrT="[Text]"/>
      <dgm:spPr/>
      <dgm:t>
        <a:bodyPr/>
        <a:lstStyle/>
        <a:p>
          <a:r>
            <a:rPr lang="en-US"/>
            <a:t>Foot</a:t>
          </a:r>
        </a:p>
      </dgm:t>
    </dgm:pt>
    <dgm:pt modelId="{2BCFF3C5-56EB-4C45-86D5-77E153897541}" type="parTrans" cxnId="{DF844295-020C-461E-8378-6A5A0F8B3D7D}">
      <dgm:prSet/>
      <dgm:spPr/>
      <dgm:t>
        <a:bodyPr/>
        <a:lstStyle/>
        <a:p>
          <a:endParaRPr lang="en-US"/>
        </a:p>
      </dgm:t>
    </dgm:pt>
    <dgm:pt modelId="{4D407E4B-73FA-4754-BE3B-6F1CAD4F63C4}" type="sibTrans" cxnId="{DF844295-020C-461E-8378-6A5A0F8B3D7D}">
      <dgm:prSet/>
      <dgm:spPr/>
      <dgm:t>
        <a:bodyPr/>
        <a:lstStyle/>
        <a:p>
          <a:endParaRPr lang="en-US"/>
        </a:p>
      </dgm:t>
    </dgm:pt>
    <dgm:pt modelId="{15D3D236-0397-4866-8513-CB8BA71D42A8}">
      <dgm:prSet phldrT="[Text]"/>
      <dgm:spPr/>
      <dgm:t>
        <a:bodyPr/>
        <a:lstStyle/>
        <a:p>
          <a:r>
            <a:rPr lang="en-US"/>
            <a:t>Tarsals (Structure)</a:t>
          </a:r>
        </a:p>
      </dgm:t>
    </dgm:pt>
    <dgm:pt modelId="{CF082813-DD9D-41E4-AD4E-21691760F6E7}" type="parTrans" cxnId="{E75401B2-FC77-4AC7-B556-7D0B676ADC63}">
      <dgm:prSet/>
      <dgm:spPr/>
      <dgm:t>
        <a:bodyPr/>
        <a:lstStyle/>
        <a:p>
          <a:endParaRPr lang="en-US"/>
        </a:p>
      </dgm:t>
    </dgm:pt>
    <dgm:pt modelId="{C5025CFB-D158-450F-854B-062185F685E2}" type="sibTrans" cxnId="{E75401B2-FC77-4AC7-B556-7D0B676ADC63}">
      <dgm:prSet/>
      <dgm:spPr/>
      <dgm:t>
        <a:bodyPr/>
        <a:lstStyle/>
        <a:p>
          <a:endParaRPr lang="en-US"/>
        </a:p>
      </dgm:t>
    </dgm:pt>
    <dgm:pt modelId="{9D0F895D-8329-4723-8C66-FE26D14A901F}">
      <dgm:prSet phldrT="[Text]"/>
      <dgm:spPr/>
      <dgm:t>
        <a:bodyPr/>
        <a:lstStyle/>
        <a:p>
          <a:r>
            <a:rPr lang="en-US"/>
            <a:t>Calcaneus</a:t>
          </a:r>
        </a:p>
      </dgm:t>
    </dgm:pt>
    <dgm:pt modelId="{36A94C70-CC74-4FDB-8B31-0D9CA0BAEA22}" type="parTrans" cxnId="{B83214DA-8585-4E01-A27F-CC6C7B4A16AC}">
      <dgm:prSet/>
      <dgm:spPr/>
      <dgm:t>
        <a:bodyPr/>
        <a:lstStyle/>
        <a:p>
          <a:endParaRPr lang="en-US"/>
        </a:p>
      </dgm:t>
    </dgm:pt>
    <dgm:pt modelId="{08639846-F3EA-4489-98A3-6E91A4E23BF9}" type="sibTrans" cxnId="{B83214DA-8585-4E01-A27F-CC6C7B4A16AC}">
      <dgm:prSet/>
      <dgm:spPr/>
      <dgm:t>
        <a:bodyPr/>
        <a:lstStyle/>
        <a:p>
          <a:endParaRPr lang="en-US"/>
        </a:p>
      </dgm:t>
    </dgm:pt>
    <dgm:pt modelId="{6E69DC28-C986-4208-8916-4ED90825FF67}">
      <dgm:prSet phldrT="[Text]"/>
      <dgm:spPr/>
      <dgm:t>
        <a:bodyPr/>
        <a:lstStyle/>
        <a:p>
          <a:r>
            <a:rPr lang="en-US"/>
            <a:t>Talus</a:t>
          </a:r>
        </a:p>
      </dgm:t>
    </dgm:pt>
    <dgm:pt modelId="{E7F7CCE2-8350-4464-9E87-B4943E4AB131}" type="parTrans" cxnId="{AF045474-2E79-46A2-86AB-D9F508B8B0AD}">
      <dgm:prSet/>
      <dgm:spPr/>
      <dgm:t>
        <a:bodyPr/>
        <a:lstStyle/>
        <a:p>
          <a:endParaRPr lang="en-US"/>
        </a:p>
      </dgm:t>
    </dgm:pt>
    <dgm:pt modelId="{34F0CB3D-E7F3-43A9-8286-693229A317D8}" type="sibTrans" cxnId="{AF045474-2E79-46A2-86AB-D9F508B8B0AD}">
      <dgm:prSet/>
      <dgm:spPr/>
      <dgm:t>
        <a:bodyPr/>
        <a:lstStyle/>
        <a:p>
          <a:endParaRPr lang="en-US"/>
        </a:p>
      </dgm:t>
    </dgm:pt>
    <dgm:pt modelId="{1DB0A2A9-0A59-4869-A7E3-54561FBBCE5C}">
      <dgm:prSet phldrT="[Text]"/>
      <dgm:spPr/>
      <dgm:t>
        <a:bodyPr/>
        <a:lstStyle/>
        <a:p>
          <a:r>
            <a:rPr lang="en-US"/>
            <a:t>Cuboid</a:t>
          </a:r>
        </a:p>
      </dgm:t>
    </dgm:pt>
    <dgm:pt modelId="{8069340B-A99C-40D3-B2FA-69E2D0F53450}" type="parTrans" cxnId="{7ABA7FD6-B5BB-4DC9-A8C6-FAF3A3C72B5B}">
      <dgm:prSet/>
      <dgm:spPr/>
      <dgm:t>
        <a:bodyPr/>
        <a:lstStyle/>
        <a:p>
          <a:endParaRPr lang="en-US"/>
        </a:p>
      </dgm:t>
    </dgm:pt>
    <dgm:pt modelId="{42FDE813-9D91-4527-9D7D-134C48EFBA3B}" type="sibTrans" cxnId="{7ABA7FD6-B5BB-4DC9-A8C6-FAF3A3C72B5B}">
      <dgm:prSet/>
      <dgm:spPr/>
      <dgm:t>
        <a:bodyPr/>
        <a:lstStyle/>
        <a:p>
          <a:endParaRPr lang="en-US"/>
        </a:p>
      </dgm:t>
    </dgm:pt>
    <dgm:pt modelId="{491B1A12-F428-4E0A-B25D-112764D9F60D}">
      <dgm:prSet phldrT="[Text]"/>
      <dgm:spPr/>
      <dgm:t>
        <a:bodyPr/>
        <a:lstStyle/>
        <a:p>
          <a:r>
            <a:rPr lang="en-US"/>
            <a:t>Cuneiforms</a:t>
          </a:r>
        </a:p>
      </dgm:t>
    </dgm:pt>
    <dgm:pt modelId="{112FB80C-D65D-4306-881C-978763FDF31F}" type="parTrans" cxnId="{9C06D366-13E5-4502-83E5-5BF48FEEAB75}">
      <dgm:prSet/>
      <dgm:spPr/>
      <dgm:t>
        <a:bodyPr/>
        <a:lstStyle/>
        <a:p>
          <a:endParaRPr lang="en-US"/>
        </a:p>
      </dgm:t>
    </dgm:pt>
    <dgm:pt modelId="{EF9CB458-47B3-4C5A-8B44-8D6EA5D603BE}" type="sibTrans" cxnId="{9C06D366-13E5-4502-83E5-5BF48FEEAB75}">
      <dgm:prSet/>
      <dgm:spPr/>
      <dgm:t>
        <a:bodyPr/>
        <a:lstStyle/>
        <a:p>
          <a:endParaRPr lang="en-US"/>
        </a:p>
      </dgm:t>
    </dgm:pt>
    <dgm:pt modelId="{ECAFA251-3A7F-4237-AD1C-6963382CBF21}">
      <dgm:prSet phldrT="[Text]"/>
      <dgm:spPr/>
      <dgm:t>
        <a:bodyPr/>
        <a:lstStyle/>
        <a:p>
          <a:r>
            <a:rPr lang="en-US"/>
            <a:t>Navicular</a:t>
          </a:r>
        </a:p>
      </dgm:t>
    </dgm:pt>
    <dgm:pt modelId="{EA237016-714D-4379-A630-DE90B0BB9EE9}" type="parTrans" cxnId="{CA482BA1-187A-41BE-8AEE-2DF708A59A3A}">
      <dgm:prSet/>
      <dgm:spPr/>
      <dgm:t>
        <a:bodyPr/>
        <a:lstStyle/>
        <a:p>
          <a:endParaRPr lang="en-US"/>
        </a:p>
      </dgm:t>
    </dgm:pt>
    <dgm:pt modelId="{A686E5FF-097C-4A95-B540-B3DDF6D4054D}" type="sibTrans" cxnId="{CA482BA1-187A-41BE-8AEE-2DF708A59A3A}">
      <dgm:prSet/>
      <dgm:spPr/>
      <dgm:t>
        <a:bodyPr/>
        <a:lstStyle/>
        <a:p>
          <a:endParaRPr lang="en-US"/>
        </a:p>
      </dgm:t>
    </dgm:pt>
    <dgm:pt modelId="{19BE8FB6-A31F-4A92-AB9E-8E1DF9695B54}" type="pres">
      <dgm:prSet presAssocID="{944CC35E-5F7E-42F5-9D4A-B3E321E51AB4}" presName="hierChild1" presStyleCnt="0">
        <dgm:presLayoutVars>
          <dgm:chPref val="1"/>
          <dgm:dir/>
          <dgm:animOne val="branch"/>
          <dgm:animLvl val="lvl"/>
          <dgm:resizeHandles/>
        </dgm:presLayoutVars>
      </dgm:prSet>
      <dgm:spPr/>
    </dgm:pt>
    <dgm:pt modelId="{51CA80D7-B340-4E4A-8278-DF0268DB518C}" type="pres">
      <dgm:prSet presAssocID="{2F735C14-429B-4266-B4C9-6251D1B968CA}" presName="hierRoot1" presStyleCnt="0"/>
      <dgm:spPr/>
    </dgm:pt>
    <dgm:pt modelId="{650C082F-17EC-4E19-ABFE-5212F4290A14}" type="pres">
      <dgm:prSet presAssocID="{2F735C14-429B-4266-B4C9-6251D1B968CA}" presName="composite" presStyleCnt="0"/>
      <dgm:spPr/>
    </dgm:pt>
    <dgm:pt modelId="{4A6BF15C-42E7-4D0E-BF39-DD2740E4399D}" type="pres">
      <dgm:prSet presAssocID="{2F735C14-429B-4266-B4C9-6251D1B968CA}" presName="background" presStyleLbl="node0" presStyleIdx="0" presStyleCnt="1"/>
      <dgm:spPr/>
    </dgm:pt>
    <dgm:pt modelId="{68660702-166F-4927-82C1-3831B82DDF92}" type="pres">
      <dgm:prSet presAssocID="{2F735C14-429B-4266-B4C9-6251D1B968CA}" presName="text" presStyleLbl="fgAcc0" presStyleIdx="0" presStyleCnt="1">
        <dgm:presLayoutVars>
          <dgm:chPref val="3"/>
        </dgm:presLayoutVars>
      </dgm:prSet>
      <dgm:spPr/>
    </dgm:pt>
    <dgm:pt modelId="{39EA11E1-B9D3-4E25-B516-1E75E6DECA25}" type="pres">
      <dgm:prSet presAssocID="{2F735C14-429B-4266-B4C9-6251D1B968CA}" presName="hierChild2" presStyleCnt="0"/>
      <dgm:spPr/>
    </dgm:pt>
    <dgm:pt modelId="{5070037D-78D7-4D7D-BA91-F79753C4DD22}" type="pres">
      <dgm:prSet presAssocID="{54E16D81-6BCE-473B-81A0-620CA5AA022A}" presName="Name10" presStyleLbl="parChTrans1D2" presStyleIdx="0" presStyleCnt="4"/>
      <dgm:spPr/>
    </dgm:pt>
    <dgm:pt modelId="{2FBE49B6-6625-44D1-9672-8B8500FA4431}" type="pres">
      <dgm:prSet presAssocID="{8FE3C243-43DD-4261-BAA4-0D30178040F0}" presName="hierRoot2" presStyleCnt="0"/>
      <dgm:spPr/>
    </dgm:pt>
    <dgm:pt modelId="{93DAA7F2-69E5-48AF-A56A-2621AB0A5ABE}" type="pres">
      <dgm:prSet presAssocID="{8FE3C243-43DD-4261-BAA4-0D30178040F0}" presName="composite2" presStyleCnt="0"/>
      <dgm:spPr/>
    </dgm:pt>
    <dgm:pt modelId="{6310760D-C134-4D2E-8FEB-9A6B19BCA34B}" type="pres">
      <dgm:prSet presAssocID="{8FE3C243-43DD-4261-BAA4-0D30178040F0}" presName="background2" presStyleLbl="node2" presStyleIdx="0" presStyleCnt="4"/>
      <dgm:spPr/>
    </dgm:pt>
    <dgm:pt modelId="{A1FA2342-ADE0-41BC-A46B-F81EE1DA853A}" type="pres">
      <dgm:prSet presAssocID="{8FE3C243-43DD-4261-BAA4-0D30178040F0}" presName="text2" presStyleLbl="fgAcc2" presStyleIdx="0" presStyleCnt="4">
        <dgm:presLayoutVars>
          <dgm:chPref val="3"/>
        </dgm:presLayoutVars>
      </dgm:prSet>
      <dgm:spPr/>
    </dgm:pt>
    <dgm:pt modelId="{02D514FE-7A81-4823-A40F-1E44C0865772}" type="pres">
      <dgm:prSet presAssocID="{8FE3C243-43DD-4261-BAA4-0D30178040F0}" presName="hierChild3" presStyleCnt="0"/>
      <dgm:spPr/>
    </dgm:pt>
    <dgm:pt modelId="{D0DD2011-A33A-4E8B-8DA1-8811A7A93B30}" type="pres">
      <dgm:prSet presAssocID="{61B6414B-A809-477A-AAAA-26B6151DFFF2}" presName="Name17" presStyleLbl="parChTrans1D3" presStyleIdx="0" presStyleCnt="8"/>
      <dgm:spPr/>
    </dgm:pt>
    <dgm:pt modelId="{B2449C15-0DEC-41DD-B896-765B676F7A36}" type="pres">
      <dgm:prSet presAssocID="{E4AE5179-28B9-4B87-A43A-FCCD02CE4CD4}" presName="hierRoot3" presStyleCnt="0"/>
      <dgm:spPr/>
    </dgm:pt>
    <dgm:pt modelId="{9B3303E9-8E48-4BA7-B458-3A4016D40856}" type="pres">
      <dgm:prSet presAssocID="{E4AE5179-28B9-4B87-A43A-FCCD02CE4CD4}" presName="composite3" presStyleCnt="0"/>
      <dgm:spPr/>
    </dgm:pt>
    <dgm:pt modelId="{6F5FE680-28ED-40FE-9696-83E8FA3FB0D0}" type="pres">
      <dgm:prSet presAssocID="{E4AE5179-28B9-4B87-A43A-FCCD02CE4CD4}" presName="background3" presStyleLbl="node3" presStyleIdx="0" presStyleCnt="8"/>
      <dgm:spPr/>
    </dgm:pt>
    <dgm:pt modelId="{37A682DC-F50F-45A9-A00F-491E87947BDD}" type="pres">
      <dgm:prSet presAssocID="{E4AE5179-28B9-4B87-A43A-FCCD02CE4CD4}" presName="text3" presStyleLbl="fgAcc3" presStyleIdx="0" presStyleCnt="8">
        <dgm:presLayoutVars>
          <dgm:chPref val="3"/>
        </dgm:presLayoutVars>
      </dgm:prSet>
      <dgm:spPr/>
    </dgm:pt>
    <dgm:pt modelId="{7DC0B0D3-93D2-4C83-8C86-3DC9FF8617C2}" type="pres">
      <dgm:prSet presAssocID="{E4AE5179-28B9-4B87-A43A-FCCD02CE4CD4}" presName="hierChild4" presStyleCnt="0"/>
      <dgm:spPr/>
    </dgm:pt>
    <dgm:pt modelId="{1732D940-DFF1-4A3E-BE51-5D87A7C46F60}" type="pres">
      <dgm:prSet presAssocID="{8A290F8D-CE03-4A39-952D-A54DE9E04040}" presName="Name17" presStyleLbl="parChTrans1D3" presStyleIdx="1" presStyleCnt="8"/>
      <dgm:spPr/>
    </dgm:pt>
    <dgm:pt modelId="{7F13A8CE-889E-4F15-95BA-CF72853E5D6A}" type="pres">
      <dgm:prSet presAssocID="{9FBCBC36-24F7-4C52-B7E0-0EFCA9C81D19}" presName="hierRoot3" presStyleCnt="0"/>
      <dgm:spPr/>
    </dgm:pt>
    <dgm:pt modelId="{6974E623-8CAF-42BB-B9A9-F70079B137D1}" type="pres">
      <dgm:prSet presAssocID="{9FBCBC36-24F7-4C52-B7E0-0EFCA9C81D19}" presName="composite3" presStyleCnt="0"/>
      <dgm:spPr/>
    </dgm:pt>
    <dgm:pt modelId="{E36A35BC-284C-4025-85FB-75B01B646B4B}" type="pres">
      <dgm:prSet presAssocID="{9FBCBC36-24F7-4C52-B7E0-0EFCA9C81D19}" presName="background3" presStyleLbl="node3" presStyleIdx="1" presStyleCnt="8"/>
      <dgm:spPr/>
    </dgm:pt>
    <dgm:pt modelId="{EAF9B45F-522C-4777-AF3A-128DDE995610}" type="pres">
      <dgm:prSet presAssocID="{9FBCBC36-24F7-4C52-B7E0-0EFCA9C81D19}" presName="text3" presStyleLbl="fgAcc3" presStyleIdx="1" presStyleCnt="8">
        <dgm:presLayoutVars>
          <dgm:chPref val="3"/>
        </dgm:presLayoutVars>
      </dgm:prSet>
      <dgm:spPr/>
    </dgm:pt>
    <dgm:pt modelId="{B8A86217-63AA-4180-9151-7103F21ED7FC}" type="pres">
      <dgm:prSet presAssocID="{9FBCBC36-24F7-4C52-B7E0-0EFCA9C81D19}" presName="hierChild4" presStyleCnt="0"/>
      <dgm:spPr/>
    </dgm:pt>
    <dgm:pt modelId="{BEA28DB7-4F77-4D8B-884D-A75D59BEBAC8}" type="pres">
      <dgm:prSet presAssocID="{2997AEFE-8B6E-4C0C-AEDA-9A99B8EBD320}" presName="Name23" presStyleLbl="parChTrans1D4" presStyleIdx="0" presStyleCnt="15"/>
      <dgm:spPr/>
    </dgm:pt>
    <dgm:pt modelId="{42EDFFF1-A41C-48F3-8245-D66308E872A9}" type="pres">
      <dgm:prSet presAssocID="{344D124D-47FB-43C6-BBC6-DB284E46EABE}" presName="hierRoot4" presStyleCnt="0"/>
      <dgm:spPr/>
    </dgm:pt>
    <dgm:pt modelId="{5BEA6018-D2AF-4F00-A532-BD3E28B76C11}" type="pres">
      <dgm:prSet presAssocID="{344D124D-47FB-43C6-BBC6-DB284E46EABE}" presName="composite4" presStyleCnt="0"/>
      <dgm:spPr/>
    </dgm:pt>
    <dgm:pt modelId="{51E6EB2B-7003-4144-8D3E-BD9AE68B9A05}" type="pres">
      <dgm:prSet presAssocID="{344D124D-47FB-43C6-BBC6-DB284E46EABE}" presName="background4" presStyleLbl="node4" presStyleIdx="0" presStyleCnt="15"/>
      <dgm:spPr/>
    </dgm:pt>
    <dgm:pt modelId="{24D13F02-8B09-4320-9AAD-267649844BB6}" type="pres">
      <dgm:prSet presAssocID="{344D124D-47FB-43C6-BBC6-DB284E46EABE}" presName="text4" presStyleLbl="fgAcc4" presStyleIdx="0" presStyleCnt="15">
        <dgm:presLayoutVars>
          <dgm:chPref val="3"/>
        </dgm:presLayoutVars>
      </dgm:prSet>
      <dgm:spPr/>
    </dgm:pt>
    <dgm:pt modelId="{25D7C373-FF97-423B-A638-CEAAA9C6308D}" type="pres">
      <dgm:prSet presAssocID="{344D124D-47FB-43C6-BBC6-DB284E46EABE}" presName="hierChild5" presStyleCnt="0"/>
      <dgm:spPr/>
    </dgm:pt>
    <dgm:pt modelId="{26663DEE-2413-41CF-9BDC-3A6446ECF0BA}" type="pres">
      <dgm:prSet presAssocID="{5B27DAD0-8DD8-4CB6-A751-B7078EF6B9D9}" presName="Name23" presStyleLbl="parChTrans1D4" presStyleIdx="1" presStyleCnt="15"/>
      <dgm:spPr/>
    </dgm:pt>
    <dgm:pt modelId="{C7A89378-4F67-43D8-A3AF-5413BFEB42BC}" type="pres">
      <dgm:prSet presAssocID="{DC62F50C-A86D-4D6C-99F9-C275E7FE7B10}" presName="hierRoot4" presStyleCnt="0"/>
      <dgm:spPr/>
    </dgm:pt>
    <dgm:pt modelId="{A8492CC7-9EF3-40C6-ACAA-C000A8227B72}" type="pres">
      <dgm:prSet presAssocID="{DC62F50C-A86D-4D6C-99F9-C275E7FE7B10}" presName="composite4" presStyleCnt="0"/>
      <dgm:spPr/>
    </dgm:pt>
    <dgm:pt modelId="{503A31CB-00BB-4331-A9D4-8B03493F6A46}" type="pres">
      <dgm:prSet presAssocID="{DC62F50C-A86D-4D6C-99F9-C275E7FE7B10}" presName="background4" presStyleLbl="node4" presStyleIdx="1" presStyleCnt="15"/>
      <dgm:spPr/>
    </dgm:pt>
    <dgm:pt modelId="{B637DD8B-4425-47EE-AD73-235D8225671D}" type="pres">
      <dgm:prSet presAssocID="{DC62F50C-A86D-4D6C-99F9-C275E7FE7B10}" presName="text4" presStyleLbl="fgAcc4" presStyleIdx="1" presStyleCnt="15">
        <dgm:presLayoutVars>
          <dgm:chPref val="3"/>
        </dgm:presLayoutVars>
      </dgm:prSet>
      <dgm:spPr/>
    </dgm:pt>
    <dgm:pt modelId="{6296CBDD-0179-4204-8B36-312F2D94B3BB}" type="pres">
      <dgm:prSet presAssocID="{DC62F50C-A86D-4D6C-99F9-C275E7FE7B10}" presName="hierChild5" presStyleCnt="0"/>
      <dgm:spPr/>
    </dgm:pt>
    <dgm:pt modelId="{E4E89515-A41D-4842-A8DB-9AC6D0A4B8BA}" type="pres">
      <dgm:prSet presAssocID="{50FE897E-9E5E-4EDC-9DF0-1E3468CE9DC9}" presName="Name23" presStyleLbl="parChTrans1D4" presStyleIdx="2" presStyleCnt="15"/>
      <dgm:spPr/>
    </dgm:pt>
    <dgm:pt modelId="{6D0361E5-00B5-4719-9C94-4B0A77CD5453}" type="pres">
      <dgm:prSet presAssocID="{22ED34E4-EA6E-4A6F-BAE4-21CBB6367053}" presName="hierRoot4" presStyleCnt="0"/>
      <dgm:spPr/>
    </dgm:pt>
    <dgm:pt modelId="{D6900741-6E7A-4256-83A7-CC0B9DDF895E}" type="pres">
      <dgm:prSet presAssocID="{22ED34E4-EA6E-4A6F-BAE4-21CBB6367053}" presName="composite4" presStyleCnt="0"/>
      <dgm:spPr/>
    </dgm:pt>
    <dgm:pt modelId="{AD6C8399-D5BC-4DE1-89FB-92777244166C}" type="pres">
      <dgm:prSet presAssocID="{22ED34E4-EA6E-4A6F-BAE4-21CBB6367053}" presName="background4" presStyleLbl="node4" presStyleIdx="2" presStyleCnt="15"/>
      <dgm:spPr/>
    </dgm:pt>
    <dgm:pt modelId="{5C679325-B254-49D9-BE16-0115E0F26B60}" type="pres">
      <dgm:prSet presAssocID="{22ED34E4-EA6E-4A6F-BAE4-21CBB6367053}" presName="text4" presStyleLbl="fgAcc4" presStyleIdx="2" presStyleCnt="15">
        <dgm:presLayoutVars>
          <dgm:chPref val="3"/>
        </dgm:presLayoutVars>
      </dgm:prSet>
      <dgm:spPr/>
    </dgm:pt>
    <dgm:pt modelId="{A43D860E-AE68-4B7B-A43C-C109325C2439}" type="pres">
      <dgm:prSet presAssocID="{22ED34E4-EA6E-4A6F-BAE4-21CBB6367053}" presName="hierChild5" presStyleCnt="0"/>
      <dgm:spPr/>
    </dgm:pt>
    <dgm:pt modelId="{38A26A3F-EE04-4B4F-AD36-FFF72F11A861}" type="pres">
      <dgm:prSet presAssocID="{6A491ED4-D100-463B-86C0-CE00288F9796}" presName="Name23" presStyleLbl="parChTrans1D4" presStyleIdx="3" presStyleCnt="15"/>
      <dgm:spPr/>
    </dgm:pt>
    <dgm:pt modelId="{2A05BFA4-10E7-4962-AFC4-C65CFD8FD7D1}" type="pres">
      <dgm:prSet presAssocID="{58EACDE2-C422-49C3-82CC-8728D795F323}" presName="hierRoot4" presStyleCnt="0"/>
      <dgm:spPr/>
    </dgm:pt>
    <dgm:pt modelId="{8F5EE900-3A03-40F3-959D-3AFCF6BABD43}" type="pres">
      <dgm:prSet presAssocID="{58EACDE2-C422-49C3-82CC-8728D795F323}" presName="composite4" presStyleCnt="0"/>
      <dgm:spPr/>
    </dgm:pt>
    <dgm:pt modelId="{AAC5BFC4-30EC-4302-8379-43C62ADB2AB5}" type="pres">
      <dgm:prSet presAssocID="{58EACDE2-C422-49C3-82CC-8728D795F323}" presName="background4" presStyleLbl="node4" presStyleIdx="3" presStyleCnt="15"/>
      <dgm:spPr/>
    </dgm:pt>
    <dgm:pt modelId="{B6D0BBF3-A6AD-42BD-A7B2-345B47D456AE}" type="pres">
      <dgm:prSet presAssocID="{58EACDE2-C422-49C3-82CC-8728D795F323}" presName="text4" presStyleLbl="fgAcc4" presStyleIdx="3" presStyleCnt="15">
        <dgm:presLayoutVars>
          <dgm:chPref val="3"/>
        </dgm:presLayoutVars>
      </dgm:prSet>
      <dgm:spPr/>
    </dgm:pt>
    <dgm:pt modelId="{356817F9-6C4D-4537-A8DD-34BF02EDA9AC}" type="pres">
      <dgm:prSet presAssocID="{58EACDE2-C422-49C3-82CC-8728D795F323}" presName="hierChild5" presStyleCnt="0"/>
      <dgm:spPr/>
    </dgm:pt>
    <dgm:pt modelId="{7FC7B5F7-7FBD-469B-B32F-484EDCDFA49C}" type="pres">
      <dgm:prSet presAssocID="{85F2FDE0-DDEB-4456-851F-742E950DD5DA}" presName="Name10" presStyleLbl="parChTrans1D2" presStyleIdx="1" presStyleCnt="4"/>
      <dgm:spPr/>
    </dgm:pt>
    <dgm:pt modelId="{BE0E2A2E-9A71-4816-B102-FF2ADF3150CE}" type="pres">
      <dgm:prSet presAssocID="{309AE4C0-10CD-44DD-8B75-6EB27CDF09EA}" presName="hierRoot2" presStyleCnt="0"/>
      <dgm:spPr/>
    </dgm:pt>
    <dgm:pt modelId="{43E260BF-A6CA-4588-A7C0-2F8D5DFBE4B3}" type="pres">
      <dgm:prSet presAssocID="{309AE4C0-10CD-44DD-8B75-6EB27CDF09EA}" presName="composite2" presStyleCnt="0"/>
      <dgm:spPr/>
    </dgm:pt>
    <dgm:pt modelId="{B24DBE43-7AA8-4838-A93E-879F6CF4887C}" type="pres">
      <dgm:prSet presAssocID="{309AE4C0-10CD-44DD-8B75-6EB27CDF09EA}" presName="background2" presStyleLbl="node2" presStyleIdx="1" presStyleCnt="4"/>
      <dgm:spPr/>
    </dgm:pt>
    <dgm:pt modelId="{BED77E9E-F1A5-45A4-BC8B-C351B80FCE0D}" type="pres">
      <dgm:prSet presAssocID="{309AE4C0-10CD-44DD-8B75-6EB27CDF09EA}" presName="text2" presStyleLbl="fgAcc2" presStyleIdx="1" presStyleCnt="4">
        <dgm:presLayoutVars>
          <dgm:chPref val="3"/>
        </dgm:presLayoutVars>
      </dgm:prSet>
      <dgm:spPr/>
    </dgm:pt>
    <dgm:pt modelId="{88E2169A-574D-448E-A723-3280570D005C}" type="pres">
      <dgm:prSet presAssocID="{309AE4C0-10CD-44DD-8B75-6EB27CDF09EA}" presName="hierChild3" presStyleCnt="0"/>
      <dgm:spPr/>
    </dgm:pt>
    <dgm:pt modelId="{D812DC63-21D4-4F62-B93E-4DB41A321A08}" type="pres">
      <dgm:prSet presAssocID="{4606702F-B5C4-491A-B584-9BA190ADA093}" presName="Name17" presStyleLbl="parChTrans1D3" presStyleIdx="2" presStyleCnt="8"/>
      <dgm:spPr/>
    </dgm:pt>
    <dgm:pt modelId="{8FD70138-186C-4F5D-AA9B-2F204B835FA9}" type="pres">
      <dgm:prSet presAssocID="{C1B1AF6B-83EE-43B5-B36E-F5E91D9C3CBF}" presName="hierRoot3" presStyleCnt="0"/>
      <dgm:spPr/>
    </dgm:pt>
    <dgm:pt modelId="{4B36911C-031D-41B2-B0C7-E5915F93AADE}" type="pres">
      <dgm:prSet presAssocID="{C1B1AF6B-83EE-43B5-B36E-F5E91D9C3CBF}" presName="composite3" presStyleCnt="0"/>
      <dgm:spPr/>
    </dgm:pt>
    <dgm:pt modelId="{DE77E2EE-2A56-4061-8CDB-FAF1125F58F4}" type="pres">
      <dgm:prSet presAssocID="{C1B1AF6B-83EE-43B5-B36E-F5E91D9C3CBF}" presName="background3" presStyleLbl="node3" presStyleIdx="2" presStyleCnt="8"/>
      <dgm:spPr/>
    </dgm:pt>
    <dgm:pt modelId="{DE143674-79EA-44DD-B6E2-105D321E808E}" type="pres">
      <dgm:prSet presAssocID="{C1B1AF6B-83EE-43B5-B36E-F5E91D9C3CBF}" presName="text3" presStyleLbl="fgAcc3" presStyleIdx="2" presStyleCnt="8">
        <dgm:presLayoutVars>
          <dgm:chPref val="3"/>
        </dgm:presLayoutVars>
      </dgm:prSet>
      <dgm:spPr/>
    </dgm:pt>
    <dgm:pt modelId="{040EC87B-A288-4143-94FD-E7EACC7EFC5D}" type="pres">
      <dgm:prSet presAssocID="{C1B1AF6B-83EE-43B5-B36E-F5E91D9C3CBF}" presName="hierChild4" presStyleCnt="0"/>
      <dgm:spPr/>
    </dgm:pt>
    <dgm:pt modelId="{FE3A8D5A-6D4D-4B51-8817-84666AF06488}" type="pres">
      <dgm:prSet presAssocID="{E242A77A-6DF8-4532-A633-90FC3092D131}" presName="Name10" presStyleLbl="parChTrans1D2" presStyleIdx="2" presStyleCnt="4"/>
      <dgm:spPr/>
    </dgm:pt>
    <dgm:pt modelId="{9AAB7EC0-43EA-4F2C-89F6-DF667244D916}" type="pres">
      <dgm:prSet presAssocID="{5F399E4B-5CEA-4C0C-9925-E2215ED3817E}" presName="hierRoot2" presStyleCnt="0"/>
      <dgm:spPr/>
    </dgm:pt>
    <dgm:pt modelId="{F5F4FB71-425D-4EBC-B894-6113560B44E0}" type="pres">
      <dgm:prSet presAssocID="{5F399E4B-5CEA-4C0C-9925-E2215ED3817E}" presName="composite2" presStyleCnt="0"/>
      <dgm:spPr/>
    </dgm:pt>
    <dgm:pt modelId="{9838F45C-3C20-4FD6-AC4F-46FEF6B2FD3D}" type="pres">
      <dgm:prSet presAssocID="{5F399E4B-5CEA-4C0C-9925-E2215ED3817E}" presName="background2" presStyleLbl="node2" presStyleIdx="2" presStyleCnt="4"/>
      <dgm:spPr/>
    </dgm:pt>
    <dgm:pt modelId="{4405EDBB-1BD0-41AE-88B8-58DD13DE454A}" type="pres">
      <dgm:prSet presAssocID="{5F399E4B-5CEA-4C0C-9925-E2215ED3817E}" presName="text2" presStyleLbl="fgAcc2" presStyleIdx="2" presStyleCnt="4">
        <dgm:presLayoutVars>
          <dgm:chPref val="3"/>
        </dgm:presLayoutVars>
      </dgm:prSet>
      <dgm:spPr/>
    </dgm:pt>
    <dgm:pt modelId="{19AA3A98-475E-46FC-B1ED-981EB09E9855}" type="pres">
      <dgm:prSet presAssocID="{5F399E4B-5CEA-4C0C-9925-E2215ED3817E}" presName="hierChild3" presStyleCnt="0"/>
      <dgm:spPr/>
    </dgm:pt>
    <dgm:pt modelId="{0925703E-D8BE-4F1A-812C-353ED63DA981}" type="pres">
      <dgm:prSet presAssocID="{E37A11FA-80A2-4410-B3BE-1C3FC01BE985}" presName="Name17" presStyleLbl="parChTrans1D3" presStyleIdx="3" presStyleCnt="8"/>
      <dgm:spPr/>
    </dgm:pt>
    <dgm:pt modelId="{331E7691-7938-405F-AB91-50BF9332B5F0}" type="pres">
      <dgm:prSet presAssocID="{4857D602-6069-422F-8F8E-2C9BF66405F8}" presName="hierRoot3" presStyleCnt="0"/>
      <dgm:spPr/>
    </dgm:pt>
    <dgm:pt modelId="{8A547C86-95F7-4A2A-A446-8E8A7B5E9C34}" type="pres">
      <dgm:prSet presAssocID="{4857D602-6069-422F-8F8E-2C9BF66405F8}" presName="composite3" presStyleCnt="0"/>
      <dgm:spPr/>
    </dgm:pt>
    <dgm:pt modelId="{D3F14256-1C63-4AAD-ADB6-5C8BF3D26FFC}" type="pres">
      <dgm:prSet presAssocID="{4857D602-6069-422F-8F8E-2C9BF66405F8}" presName="background3" presStyleLbl="node3" presStyleIdx="3" presStyleCnt="8"/>
      <dgm:spPr/>
    </dgm:pt>
    <dgm:pt modelId="{39C602B8-542F-45B0-9FB2-79BF04658289}" type="pres">
      <dgm:prSet presAssocID="{4857D602-6069-422F-8F8E-2C9BF66405F8}" presName="text3" presStyleLbl="fgAcc3" presStyleIdx="3" presStyleCnt="8">
        <dgm:presLayoutVars>
          <dgm:chPref val="3"/>
        </dgm:presLayoutVars>
      </dgm:prSet>
      <dgm:spPr/>
    </dgm:pt>
    <dgm:pt modelId="{DD959C1A-C003-49F4-9EA7-B7979A945A20}" type="pres">
      <dgm:prSet presAssocID="{4857D602-6069-422F-8F8E-2C9BF66405F8}" presName="hierChild4" presStyleCnt="0"/>
      <dgm:spPr/>
    </dgm:pt>
    <dgm:pt modelId="{0D5EC953-F5C7-4B80-B57F-80C6641AFBB7}" type="pres">
      <dgm:prSet presAssocID="{E66246FF-DE87-4BD4-80E0-A91B2E1EADE5}" presName="Name17" presStyleLbl="parChTrans1D3" presStyleIdx="4" presStyleCnt="8"/>
      <dgm:spPr/>
    </dgm:pt>
    <dgm:pt modelId="{442CD91A-2C0D-4374-BFD5-70C646F11C09}" type="pres">
      <dgm:prSet presAssocID="{70B89E5B-A148-4C1A-98AF-802F84AD55DE}" presName="hierRoot3" presStyleCnt="0"/>
      <dgm:spPr/>
    </dgm:pt>
    <dgm:pt modelId="{7EADE7F2-C4C2-4BA1-8B98-0C2D2621E368}" type="pres">
      <dgm:prSet presAssocID="{70B89E5B-A148-4C1A-98AF-802F84AD55DE}" presName="composite3" presStyleCnt="0"/>
      <dgm:spPr/>
    </dgm:pt>
    <dgm:pt modelId="{0A4682BD-5813-4629-A082-055A33A3999D}" type="pres">
      <dgm:prSet presAssocID="{70B89E5B-A148-4C1A-98AF-802F84AD55DE}" presName="background3" presStyleLbl="node3" presStyleIdx="4" presStyleCnt="8"/>
      <dgm:spPr/>
    </dgm:pt>
    <dgm:pt modelId="{0B72BCCB-8D9A-4A91-B6E3-8F09A3C976D2}" type="pres">
      <dgm:prSet presAssocID="{70B89E5B-A148-4C1A-98AF-802F84AD55DE}" presName="text3" presStyleLbl="fgAcc3" presStyleIdx="4" presStyleCnt="8">
        <dgm:presLayoutVars>
          <dgm:chPref val="3"/>
        </dgm:presLayoutVars>
      </dgm:prSet>
      <dgm:spPr/>
    </dgm:pt>
    <dgm:pt modelId="{2C373AF5-79EE-4D67-8B52-CE8AC15DA67E}" type="pres">
      <dgm:prSet presAssocID="{70B89E5B-A148-4C1A-98AF-802F84AD55DE}" presName="hierChild4" presStyleCnt="0"/>
      <dgm:spPr/>
    </dgm:pt>
    <dgm:pt modelId="{FC5911AA-633B-45E9-84B6-95C72D70149C}" type="pres">
      <dgm:prSet presAssocID="{BC30CCBF-26B6-417D-B813-29BC4C11F17A}" presName="Name17" presStyleLbl="parChTrans1D3" presStyleIdx="5" presStyleCnt="8"/>
      <dgm:spPr/>
    </dgm:pt>
    <dgm:pt modelId="{E75FE817-59A7-4944-94A6-14C84CF60D74}" type="pres">
      <dgm:prSet presAssocID="{75B20708-7513-41CD-B946-8CACA1FC9474}" presName="hierRoot3" presStyleCnt="0"/>
      <dgm:spPr/>
    </dgm:pt>
    <dgm:pt modelId="{F5156A99-82EC-425E-BB3C-ED319F0069EA}" type="pres">
      <dgm:prSet presAssocID="{75B20708-7513-41CD-B946-8CACA1FC9474}" presName="composite3" presStyleCnt="0"/>
      <dgm:spPr/>
    </dgm:pt>
    <dgm:pt modelId="{1C1F48EA-AA90-4F4C-8F46-20AA0D85F8B8}" type="pres">
      <dgm:prSet presAssocID="{75B20708-7513-41CD-B946-8CACA1FC9474}" presName="background3" presStyleLbl="node3" presStyleIdx="5" presStyleCnt="8"/>
      <dgm:spPr/>
    </dgm:pt>
    <dgm:pt modelId="{DC0B4762-9F29-45BD-82E3-44FCC28AD05B}" type="pres">
      <dgm:prSet presAssocID="{75B20708-7513-41CD-B946-8CACA1FC9474}" presName="text3" presStyleLbl="fgAcc3" presStyleIdx="5" presStyleCnt="8">
        <dgm:presLayoutVars>
          <dgm:chPref val="3"/>
        </dgm:presLayoutVars>
      </dgm:prSet>
      <dgm:spPr/>
    </dgm:pt>
    <dgm:pt modelId="{7B0D54F7-999B-4D60-B882-A549BB792067}" type="pres">
      <dgm:prSet presAssocID="{75B20708-7513-41CD-B946-8CACA1FC9474}" presName="hierChild4" presStyleCnt="0"/>
      <dgm:spPr/>
    </dgm:pt>
    <dgm:pt modelId="{1B5D7BF4-B77C-4B57-91E0-18B3B9080D1A}" type="pres">
      <dgm:prSet presAssocID="{FDD747FA-1DBE-44A8-B821-85B4AE5C4F62}" presName="Name23" presStyleLbl="parChTrans1D4" presStyleIdx="4" presStyleCnt="15"/>
      <dgm:spPr/>
    </dgm:pt>
    <dgm:pt modelId="{C2E1A736-46BD-4B7F-8F4E-E273BD1E821F}" type="pres">
      <dgm:prSet presAssocID="{F2007362-DAED-4762-AC39-D72EE5547AC9}" presName="hierRoot4" presStyleCnt="0"/>
      <dgm:spPr/>
    </dgm:pt>
    <dgm:pt modelId="{3641D8FD-171B-4253-9733-299C75A17D79}" type="pres">
      <dgm:prSet presAssocID="{F2007362-DAED-4762-AC39-D72EE5547AC9}" presName="composite4" presStyleCnt="0"/>
      <dgm:spPr/>
    </dgm:pt>
    <dgm:pt modelId="{BB63074A-3B92-4A81-9683-EFD312BB2840}" type="pres">
      <dgm:prSet presAssocID="{F2007362-DAED-4762-AC39-D72EE5547AC9}" presName="background4" presStyleLbl="node4" presStyleIdx="4" presStyleCnt="15"/>
      <dgm:spPr/>
    </dgm:pt>
    <dgm:pt modelId="{D2C5123D-F1DB-4944-A7B1-1F8B1D0BC3BA}" type="pres">
      <dgm:prSet presAssocID="{F2007362-DAED-4762-AC39-D72EE5547AC9}" presName="text4" presStyleLbl="fgAcc4" presStyleIdx="4" presStyleCnt="15">
        <dgm:presLayoutVars>
          <dgm:chPref val="3"/>
        </dgm:presLayoutVars>
      </dgm:prSet>
      <dgm:spPr/>
    </dgm:pt>
    <dgm:pt modelId="{5E62E776-DBBD-4F84-9325-4C94814071F2}" type="pres">
      <dgm:prSet presAssocID="{F2007362-DAED-4762-AC39-D72EE5547AC9}" presName="hierChild5" presStyleCnt="0"/>
      <dgm:spPr/>
    </dgm:pt>
    <dgm:pt modelId="{3E0A6526-7D80-45FB-8E02-A94BAF476AC3}" type="pres">
      <dgm:prSet presAssocID="{672A1D5A-A429-4939-B2CE-B29AFC1C05B7}" presName="Name23" presStyleLbl="parChTrans1D4" presStyleIdx="5" presStyleCnt="15"/>
      <dgm:spPr/>
    </dgm:pt>
    <dgm:pt modelId="{7BABC12F-DABA-4CD2-A215-0ACA7589B84E}" type="pres">
      <dgm:prSet presAssocID="{22F5CAF9-05E4-485D-91A2-B2ADE3D84BAC}" presName="hierRoot4" presStyleCnt="0"/>
      <dgm:spPr/>
    </dgm:pt>
    <dgm:pt modelId="{724269EF-8C2F-4DCD-A27D-830EAC38DF7F}" type="pres">
      <dgm:prSet presAssocID="{22F5CAF9-05E4-485D-91A2-B2ADE3D84BAC}" presName="composite4" presStyleCnt="0"/>
      <dgm:spPr/>
    </dgm:pt>
    <dgm:pt modelId="{BCD3DA0F-903E-48D7-856A-C93B1E63E627}" type="pres">
      <dgm:prSet presAssocID="{22F5CAF9-05E4-485D-91A2-B2ADE3D84BAC}" presName="background4" presStyleLbl="node4" presStyleIdx="5" presStyleCnt="15"/>
      <dgm:spPr/>
    </dgm:pt>
    <dgm:pt modelId="{2ABDA4CB-8912-4774-9FA0-15F29C2CE735}" type="pres">
      <dgm:prSet presAssocID="{22F5CAF9-05E4-485D-91A2-B2ADE3D84BAC}" presName="text4" presStyleLbl="fgAcc4" presStyleIdx="5" presStyleCnt="15">
        <dgm:presLayoutVars>
          <dgm:chPref val="3"/>
        </dgm:presLayoutVars>
      </dgm:prSet>
      <dgm:spPr/>
    </dgm:pt>
    <dgm:pt modelId="{D1E84BB7-AAA2-4773-ADA6-63CA82B693F2}" type="pres">
      <dgm:prSet presAssocID="{22F5CAF9-05E4-485D-91A2-B2ADE3D84BAC}" presName="hierChild5" presStyleCnt="0"/>
      <dgm:spPr/>
    </dgm:pt>
    <dgm:pt modelId="{11D88203-07AA-42EB-95B1-1641A38BBA8C}" type="pres">
      <dgm:prSet presAssocID="{BC121AE5-B3B1-48FF-BF38-C979A1EC523B}" presName="Name23" presStyleLbl="parChTrans1D4" presStyleIdx="6" presStyleCnt="15"/>
      <dgm:spPr/>
    </dgm:pt>
    <dgm:pt modelId="{AECCBB7F-FB7B-46F1-9D12-0F775F887457}" type="pres">
      <dgm:prSet presAssocID="{484B5E25-A482-4ABB-8391-23A5C7DD936F}" presName="hierRoot4" presStyleCnt="0"/>
      <dgm:spPr/>
    </dgm:pt>
    <dgm:pt modelId="{CC9E6468-6FD3-4716-A3D0-0B0FA0C7AEFE}" type="pres">
      <dgm:prSet presAssocID="{484B5E25-A482-4ABB-8391-23A5C7DD936F}" presName="composite4" presStyleCnt="0"/>
      <dgm:spPr/>
    </dgm:pt>
    <dgm:pt modelId="{EEF31F0E-41F5-4602-9A5C-145BD647A4A3}" type="pres">
      <dgm:prSet presAssocID="{484B5E25-A482-4ABB-8391-23A5C7DD936F}" presName="background4" presStyleLbl="node4" presStyleIdx="6" presStyleCnt="15"/>
      <dgm:spPr/>
    </dgm:pt>
    <dgm:pt modelId="{4A8C6F39-C3A0-4057-975C-C8C2D12605E9}" type="pres">
      <dgm:prSet presAssocID="{484B5E25-A482-4ABB-8391-23A5C7DD936F}" presName="text4" presStyleLbl="fgAcc4" presStyleIdx="6" presStyleCnt="15">
        <dgm:presLayoutVars>
          <dgm:chPref val="3"/>
        </dgm:presLayoutVars>
      </dgm:prSet>
      <dgm:spPr/>
    </dgm:pt>
    <dgm:pt modelId="{4EBDA1D8-FDE4-465E-9C48-F3D43CD63D96}" type="pres">
      <dgm:prSet presAssocID="{484B5E25-A482-4ABB-8391-23A5C7DD936F}" presName="hierChild5" presStyleCnt="0"/>
      <dgm:spPr/>
    </dgm:pt>
    <dgm:pt modelId="{2F247C47-24C4-4FDB-B2A2-01BBF93CB1C0}" type="pres">
      <dgm:prSet presAssocID="{1F5538B9-1741-4A62-9CCF-A0D28ED8EA86}" presName="Name17" presStyleLbl="parChTrans1D3" presStyleIdx="6" presStyleCnt="8"/>
      <dgm:spPr/>
    </dgm:pt>
    <dgm:pt modelId="{6AAF4888-4EF0-4E21-B766-4BC0FD594BCB}" type="pres">
      <dgm:prSet presAssocID="{54E71BA2-88C2-471E-8EAE-62EBC8DADBF3}" presName="hierRoot3" presStyleCnt="0"/>
      <dgm:spPr/>
    </dgm:pt>
    <dgm:pt modelId="{E9E00C3F-231B-435B-AA10-D3551BF26399}" type="pres">
      <dgm:prSet presAssocID="{54E71BA2-88C2-471E-8EAE-62EBC8DADBF3}" presName="composite3" presStyleCnt="0"/>
      <dgm:spPr/>
    </dgm:pt>
    <dgm:pt modelId="{62759B72-A10E-4716-94F8-A4AAF5C51A0B}" type="pres">
      <dgm:prSet presAssocID="{54E71BA2-88C2-471E-8EAE-62EBC8DADBF3}" presName="background3" presStyleLbl="node3" presStyleIdx="6" presStyleCnt="8"/>
      <dgm:spPr/>
    </dgm:pt>
    <dgm:pt modelId="{DFEA8411-AAD4-4B10-A92B-AD97243C401E}" type="pres">
      <dgm:prSet presAssocID="{54E71BA2-88C2-471E-8EAE-62EBC8DADBF3}" presName="text3" presStyleLbl="fgAcc3" presStyleIdx="6" presStyleCnt="8">
        <dgm:presLayoutVars>
          <dgm:chPref val="3"/>
        </dgm:presLayoutVars>
      </dgm:prSet>
      <dgm:spPr/>
    </dgm:pt>
    <dgm:pt modelId="{F46BB2DB-00F9-4CC0-81C5-4B3CF28FD51E}" type="pres">
      <dgm:prSet presAssocID="{54E71BA2-88C2-471E-8EAE-62EBC8DADBF3}" presName="hierChild4" presStyleCnt="0"/>
      <dgm:spPr/>
    </dgm:pt>
    <dgm:pt modelId="{5019A7AB-8ABB-4888-A302-F206CC0EEE69}" type="pres">
      <dgm:prSet presAssocID="{6E0C121C-0CEB-4EC3-9DD1-B095393C03B4}" presName="Name23" presStyleLbl="parChTrans1D4" presStyleIdx="7" presStyleCnt="15"/>
      <dgm:spPr/>
    </dgm:pt>
    <dgm:pt modelId="{30DDB360-AF11-4937-9A41-D6FB48BB780F}" type="pres">
      <dgm:prSet presAssocID="{E2454267-9395-4AEB-A0CB-2BA894F67A70}" presName="hierRoot4" presStyleCnt="0"/>
      <dgm:spPr/>
    </dgm:pt>
    <dgm:pt modelId="{5C80FDA2-50F5-4391-934A-067E824F1294}" type="pres">
      <dgm:prSet presAssocID="{E2454267-9395-4AEB-A0CB-2BA894F67A70}" presName="composite4" presStyleCnt="0"/>
      <dgm:spPr/>
    </dgm:pt>
    <dgm:pt modelId="{09864800-3592-4E47-927A-476E9F1E7520}" type="pres">
      <dgm:prSet presAssocID="{E2454267-9395-4AEB-A0CB-2BA894F67A70}" presName="background4" presStyleLbl="node4" presStyleIdx="7" presStyleCnt="15"/>
      <dgm:spPr/>
    </dgm:pt>
    <dgm:pt modelId="{BC48AF61-B555-4CEA-818F-61B9DA5E7BC3}" type="pres">
      <dgm:prSet presAssocID="{E2454267-9395-4AEB-A0CB-2BA894F67A70}" presName="text4" presStyleLbl="fgAcc4" presStyleIdx="7" presStyleCnt="15">
        <dgm:presLayoutVars>
          <dgm:chPref val="3"/>
        </dgm:presLayoutVars>
      </dgm:prSet>
      <dgm:spPr/>
    </dgm:pt>
    <dgm:pt modelId="{B92AEDFD-2227-444B-922A-3DD2FB86E1E5}" type="pres">
      <dgm:prSet presAssocID="{E2454267-9395-4AEB-A0CB-2BA894F67A70}" presName="hierChild5" presStyleCnt="0"/>
      <dgm:spPr/>
    </dgm:pt>
    <dgm:pt modelId="{2F304D3A-9A1C-4744-860E-00434E0461D8}" type="pres">
      <dgm:prSet presAssocID="{1D438203-14F7-4637-B254-6264F8530C94}" presName="Name23" presStyleLbl="parChTrans1D4" presStyleIdx="8" presStyleCnt="15"/>
      <dgm:spPr/>
    </dgm:pt>
    <dgm:pt modelId="{9034A951-9224-49C2-BAAF-919BD493C223}" type="pres">
      <dgm:prSet presAssocID="{51230090-840D-4228-AAE9-CFE078BEE2DD}" presName="hierRoot4" presStyleCnt="0"/>
      <dgm:spPr/>
    </dgm:pt>
    <dgm:pt modelId="{26F3FD3B-4CE7-4F0A-95BC-EAC3E02E4902}" type="pres">
      <dgm:prSet presAssocID="{51230090-840D-4228-AAE9-CFE078BEE2DD}" presName="composite4" presStyleCnt="0"/>
      <dgm:spPr/>
    </dgm:pt>
    <dgm:pt modelId="{FA40E15E-63A1-431F-9940-CB04C7B7F2AF}" type="pres">
      <dgm:prSet presAssocID="{51230090-840D-4228-AAE9-CFE078BEE2DD}" presName="background4" presStyleLbl="node4" presStyleIdx="8" presStyleCnt="15"/>
      <dgm:spPr/>
    </dgm:pt>
    <dgm:pt modelId="{C2E2EBFF-51D2-4F67-A132-82F87C4505D2}" type="pres">
      <dgm:prSet presAssocID="{51230090-840D-4228-AAE9-CFE078BEE2DD}" presName="text4" presStyleLbl="fgAcc4" presStyleIdx="8" presStyleCnt="15">
        <dgm:presLayoutVars>
          <dgm:chPref val="3"/>
        </dgm:presLayoutVars>
      </dgm:prSet>
      <dgm:spPr/>
    </dgm:pt>
    <dgm:pt modelId="{CDD211C1-0E87-485E-A52A-BDF52586F56E}" type="pres">
      <dgm:prSet presAssocID="{51230090-840D-4228-AAE9-CFE078BEE2DD}" presName="hierChild5" presStyleCnt="0"/>
      <dgm:spPr/>
    </dgm:pt>
    <dgm:pt modelId="{66772C53-C0A2-42C3-8029-D54C97519651}" type="pres">
      <dgm:prSet presAssocID="{89F84902-03BD-47E5-88BC-10B60FF73A4C}" presName="Name23" presStyleLbl="parChTrans1D4" presStyleIdx="9" presStyleCnt="15"/>
      <dgm:spPr/>
    </dgm:pt>
    <dgm:pt modelId="{0B56E7EC-7EF5-4ED3-B43A-0FCD63C05F0A}" type="pres">
      <dgm:prSet presAssocID="{1DA9BF29-A431-4A4F-BE2D-BC9A67623D84}" presName="hierRoot4" presStyleCnt="0"/>
      <dgm:spPr/>
    </dgm:pt>
    <dgm:pt modelId="{F9B78D62-EEAE-423A-820A-455E476F4F71}" type="pres">
      <dgm:prSet presAssocID="{1DA9BF29-A431-4A4F-BE2D-BC9A67623D84}" presName="composite4" presStyleCnt="0"/>
      <dgm:spPr/>
    </dgm:pt>
    <dgm:pt modelId="{7B42CC0C-7050-4F2A-A117-45F77CED543F}" type="pres">
      <dgm:prSet presAssocID="{1DA9BF29-A431-4A4F-BE2D-BC9A67623D84}" presName="background4" presStyleLbl="node4" presStyleIdx="9" presStyleCnt="15"/>
      <dgm:spPr/>
    </dgm:pt>
    <dgm:pt modelId="{314318EB-4B55-4D25-A80B-D33A1AA716C8}" type="pres">
      <dgm:prSet presAssocID="{1DA9BF29-A431-4A4F-BE2D-BC9A67623D84}" presName="text4" presStyleLbl="fgAcc4" presStyleIdx="9" presStyleCnt="15">
        <dgm:presLayoutVars>
          <dgm:chPref val="3"/>
        </dgm:presLayoutVars>
      </dgm:prSet>
      <dgm:spPr/>
    </dgm:pt>
    <dgm:pt modelId="{8049D6F3-20DC-47BC-8EBF-AFAC29204CA9}" type="pres">
      <dgm:prSet presAssocID="{1DA9BF29-A431-4A4F-BE2D-BC9A67623D84}" presName="hierChild5" presStyleCnt="0"/>
      <dgm:spPr/>
    </dgm:pt>
    <dgm:pt modelId="{B4D863EC-025D-4885-B3B3-21D9CAF784D1}" type="pres">
      <dgm:prSet presAssocID="{2BCFF3C5-56EB-4C45-86D5-77E153897541}" presName="Name10" presStyleLbl="parChTrans1D2" presStyleIdx="3" presStyleCnt="4"/>
      <dgm:spPr/>
    </dgm:pt>
    <dgm:pt modelId="{CAFC6D08-5B14-42BF-841D-34230670BD16}" type="pres">
      <dgm:prSet presAssocID="{AD91134E-05FC-4CCD-9CA7-3A2D9BAC1B45}" presName="hierRoot2" presStyleCnt="0"/>
      <dgm:spPr/>
    </dgm:pt>
    <dgm:pt modelId="{4EF824FA-C9C2-484E-B19F-1CBC16B359A2}" type="pres">
      <dgm:prSet presAssocID="{AD91134E-05FC-4CCD-9CA7-3A2D9BAC1B45}" presName="composite2" presStyleCnt="0"/>
      <dgm:spPr/>
    </dgm:pt>
    <dgm:pt modelId="{9CADE769-780D-439D-99FE-2B473A3B1095}" type="pres">
      <dgm:prSet presAssocID="{AD91134E-05FC-4CCD-9CA7-3A2D9BAC1B45}" presName="background2" presStyleLbl="node2" presStyleIdx="3" presStyleCnt="4"/>
      <dgm:spPr/>
    </dgm:pt>
    <dgm:pt modelId="{C0037E03-EED9-4DB0-B11C-6AB0B09B6A58}" type="pres">
      <dgm:prSet presAssocID="{AD91134E-05FC-4CCD-9CA7-3A2D9BAC1B45}" presName="text2" presStyleLbl="fgAcc2" presStyleIdx="3" presStyleCnt="4">
        <dgm:presLayoutVars>
          <dgm:chPref val="3"/>
        </dgm:presLayoutVars>
      </dgm:prSet>
      <dgm:spPr/>
    </dgm:pt>
    <dgm:pt modelId="{7267BDF3-7B99-49DD-A662-DE5AAD3ABCE6}" type="pres">
      <dgm:prSet presAssocID="{AD91134E-05FC-4CCD-9CA7-3A2D9BAC1B45}" presName="hierChild3" presStyleCnt="0"/>
      <dgm:spPr/>
    </dgm:pt>
    <dgm:pt modelId="{00E1D904-20A8-4B11-8336-8AE95D54148A}" type="pres">
      <dgm:prSet presAssocID="{CF082813-DD9D-41E4-AD4E-21691760F6E7}" presName="Name17" presStyleLbl="parChTrans1D3" presStyleIdx="7" presStyleCnt="8"/>
      <dgm:spPr/>
    </dgm:pt>
    <dgm:pt modelId="{471F5C2C-A0A4-425B-A8B3-81F937C11E60}" type="pres">
      <dgm:prSet presAssocID="{15D3D236-0397-4866-8513-CB8BA71D42A8}" presName="hierRoot3" presStyleCnt="0"/>
      <dgm:spPr/>
    </dgm:pt>
    <dgm:pt modelId="{E2C842D2-2CB6-4E02-BE6F-78368331F0F3}" type="pres">
      <dgm:prSet presAssocID="{15D3D236-0397-4866-8513-CB8BA71D42A8}" presName="composite3" presStyleCnt="0"/>
      <dgm:spPr/>
    </dgm:pt>
    <dgm:pt modelId="{1B67F615-1CA0-425A-A061-2D2E5B610D73}" type="pres">
      <dgm:prSet presAssocID="{15D3D236-0397-4866-8513-CB8BA71D42A8}" presName="background3" presStyleLbl="node3" presStyleIdx="7" presStyleCnt="8"/>
      <dgm:spPr/>
    </dgm:pt>
    <dgm:pt modelId="{DAAC55B6-099D-407C-BD60-84240C6E6716}" type="pres">
      <dgm:prSet presAssocID="{15D3D236-0397-4866-8513-CB8BA71D42A8}" presName="text3" presStyleLbl="fgAcc3" presStyleIdx="7" presStyleCnt="8">
        <dgm:presLayoutVars>
          <dgm:chPref val="3"/>
        </dgm:presLayoutVars>
      </dgm:prSet>
      <dgm:spPr/>
    </dgm:pt>
    <dgm:pt modelId="{71B8F27D-28EF-4853-8451-4A34AD16644C}" type="pres">
      <dgm:prSet presAssocID="{15D3D236-0397-4866-8513-CB8BA71D42A8}" presName="hierChild4" presStyleCnt="0"/>
      <dgm:spPr/>
    </dgm:pt>
    <dgm:pt modelId="{A3920610-EA2B-4F6A-B469-4E35F9CBB649}" type="pres">
      <dgm:prSet presAssocID="{36A94C70-CC74-4FDB-8B31-0D9CA0BAEA22}" presName="Name23" presStyleLbl="parChTrans1D4" presStyleIdx="10" presStyleCnt="15"/>
      <dgm:spPr/>
    </dgm:pt>
    <dgm:pt modelId="{7685F50B-4E59-401E-89F2-209DE429575B}" type="pres">
      <dgm:prSet presAssocID="{9D0F895D-8329-4723-8C66-FE26D14A901F}" presName="hierRoot4" presStyleCnt="0"/>
      <dgm:spPr/>
    </dgm:pt>
    <dgm:pt modelId="{BDD74093-3D3A-4973-8247-82103911BA51}" type="pres">
      <dgm:prSet presAssocID="{9D0F895D-8329-4723-8C66-FE26D14A901F}" presName="composite4" presStyleCnt="0"/>
      <dgm:spPr/>
    </dgm:pt>
    <dgm:pt modelId="{F2A497FA-FBB9-45DC-8007-95B1ADE29B6A}" type="pres">
      <dgm:prSet presAssocID="{9D0F895D-8329-4723-8C66-FE26D14A901F}" presName="background4" presStyleLbl="node4" presStyleIdx="10" presStyleCnt="15"/>
      <dgm:spPr/>
    </dgm:pt>
    <dgm:pt modelId="{87630750-38A5-482E-94B3-969E7FBD57DE}" type="pres">
      <dgm:prSet presAssocID="{9D0F895D-8329-4723-8C66-FE26D14A901F}" presName="text4" presStyleLbl="fgAcc4" presStyleIdx="10" presStyleCnt="15">
        <dgm:presLayoutVars>
          <dgm:chPref val="3"/>
        </dgm:presLayoutVars>
      </dgm:prSet>
      <dgm:spPr/>
    </dgm:pt>
    <dgm:pt modelId="{DC0F4739-7288-46D4-848D-C67B53B58744}" type="pres">
      <dgm:prSet presAssocID="{9D0F895D-8329-4723-8C66-FE26D14A901F}" presName="hierChild5" presStyleCnt="0"/>
      <dgm:spPr/>
    </dgm:pt>
    <dgm:pt modelId="{2E70C37C-E707-4D36-A87A-E78FF1088DE8}" type="pres">
      <dgm:prSet presAssocID="{E7F7CCE2-8350-4464-9E87-B4943E4AB131}" presName="Name23" presStyleLbl="parChTrans1D4" presStyleIdx="11" presStyleCnt="15"/>
      <dgm:spPr/>
    </dgm:pt>
    <dgm:pt modelId="{9E2030E1-C0F0-4604-960D-FD53A1607E2B}" type="pres">
      <dgm:prSet presAssocID="{6E69DC28-C986-4208-8916-4ED90825FF67}" presName="hierRoot4" presStyleCnt="0"/>
      <dgm:spPr/>
    </dgm:pt>
    <dgm:pt modelId="{410E389C-4651-4219-A236-E1FF3ADF3DBA}" type="pres">
      <dgm:prSet presAssocID="{6E69DC28-C986-4208-8916-4ED90825FF67}" presName="composite4" presStyleCnt="0"/>
      <dgm:spPr/>
    </dgm:pt>
    <dgm:pt modelId="{72D008B9-D649-47AA-9F99-6199BB072C31}" type="pres">
      <dgm:prSet presAssocID="{6E69DC28-C986-4208-8916-4ED90825FF67}" presName="background4" presStyleLbl="node4" presStyleIdx="11" presStyleCnt="15"/>
      <dgm:spPr/>
    </dgm:pt>
    <dgm:pt modelId="{B508E235-FDA4-4306-84A1-F2DADE35DF8B}" type="pres">
      <dgm:prSet presAssocID="{6E69DC28-C986-4208-8916-4ED90825FF67}" presName="text4" presStyleLbl="fgAcc4" presStyleIdx="11" presStyleCnt="15">
        <dgm:presLayoutVars>
          <dgm:chPref val="3"/>
        </dgm:presLayoutVars>
      </dgm:prSet>
      <dgm:spPr/>
    </dgm:pt>
    <dgm:pt modelId="{9FF64E7B-EA15-480B-8239-14FEB1C31E61}" type="pres">
      <dgm:prSet presAssocID="{6E69DC28-C986-4208-8916-4ED90825FF67}" presName="hierChild5" presStyleCnt="0"/>
      <dgm:spPr/>
    </dgm:pt>
    <dgm:pt modelId="{5626D15F-D392-47A7-BE23-B2B763B12943}" type="pres">
      <dgm:prSet presAssocID="{8069340B-A99C-40D3-B2FA-69E2D0F53450}" presName="Name23" presStyleLbl="parChTrans1D4" presStyleIdx="12" presStyleCnt="15"/>
      <dgm:spPr/>
    </dgm:pt>
    <dgm:pt modelId="{8579F605-7C84-43D8-A970-0B2285865DD5}" type="pres">
      <dgm:prSet presAssocID="{1DB0A2A9-0A59-4869-A7E3-54561FBBCE5C}" presName="hierRoot4" presStyleCnt="0"/>
      <dgm:spPr/>
    </dgm:pt>
    <dgm:pt modelId="{FFC24120-B2AB-49E7-BCB0-01EDA6BED0EB}" type="pres">
      <dgm:prSet presAssocID="{1DB0A2A9-0A59-4869-A7E3-54561FBBCE5C}" presName="composite4" presStyleCnt="0"/>
      <dgm:spPr/>
    </dgm:pt>
    <dgm:pt modelId="{4F54C32C-309A-459E-BEA2-6B82B90716D8}" type="pres">
      <dgm:prSet presAssocID="{1DB0A2A9-0A59-4869-A7E3-54561FBBCE5C}" presName="background4" presStyleLbl="node4" presStyleIdx="12" presStyleCnt="15"/>
      <dgm:spPr/>
    </dgm:pt>
    <dgm:pt modelId="{E0287BDD-F83A-4DA5-AC7A-E93EFE33D670}" type="pres">
      <dgm:prSet presAssocID="{1DB0A2A9-0A59-4869-A7E3-54561FBBCE5C}" presName="text4" presStyleLbl="fgAcc4" presStyleIdx="12" presStyleCnt="15">
        <dgm:presLayoutVars>
          <dgm:chPref val="3"/>
        </dgm:presLayoutVars>
      </dgm:prSet>
      <dgm:spPr/>
    </dgm:pt>
    <dgm:pt modelId="{30C1AB6C-2C55-4946-9A8F-DC6FF3E78F64}" type="pres">
      <dgm:prSet presAssocID="{1DB0A2A9-0A59-4869-A7E3-54561FBBCE5C}" presName="hierChild5" presStyleCnt="0"/>
      <dgm:spPr/>
    </dgm:pt>
    <dgm:pt modelId="{F202485F-8EF5-4DA6-84FF-B21859AB0B98}" type="pres">
      <dgm:prSet presAssocID="{112FB80C-D65D-4306-881C-978763FDF31F}" presName="Name23" presStyleLbl="parChTrans1D4" presStyleIdx="13" presStyleCnt="15"/>
      <dgm:spPr/>
    </dgm:pt>
    <dgm:pt modelId="{D6BF1914-6F51-4148-AA65-8955B1C3FF03}" type="pres">
      <dgm:prSet presAssocID="{491B1A12-F428-4E0A-B25D-112764D9F60D}" presName="hierRoot4" presStyleCnt="0"/>
      <dgm:spPr/>
    </dgm:pt>
    <dgm:pt modelId="{2E9F75F0-589E-46FE-8398-7070DBB763D5}" type="pres">
      <dgm:prSet presAssocID="{491B1A12-F428-4E0A-B25D-112764D9F60D}" presName="composite4" presStyleCnt="0"/>
      <dgm:spPr/>
    </dgm:pt>
    <dgm:pt modelId="{D89074D4-1EC9-4CC9-BB4A-A5BE9FB8D54C}" type="pres">
      <dgm:prSet presAssocID="{491B1A12-F428-4E0A-B25D-112764D9F60D}" presName="background4" presStyleLbl="node4" presStyleIdx="13" presStyleCnt="15"/>
      <dgm:spPr/>
    </dgm:pt>
    <dgm:pt modelId="{2F3C0BCB-7A93-4292-AD17-B674016FF241}" type="pres">
      <dgm:prSet presAssocID="{491B1A12-F428-4E0A-B25D-112764D9F60D}" presName="text4" presStyleLbl="fgAcc4" presStyleIdx="13" presStyleCnt="15">
        <dgm:presLayoutVars>
          <dgm:chPref val="3"/>
        </dgm:presLayoutVars>
      </dgm:prSet>
      <dgm:spPr/>
    </dgm:pt>
    <dgm:pt modelId="{7C1EED5B-1635-49D4-BC57-510BE4603C69}" type="pres">
      <dgm:prSet presAssocID="{491B1A12-F428-4E0A-B25D-112764D9F60D}" presName="hierChild5" presStyleCnt="0"/>
      <dgm:spPr/>
    </dgm:pt>
    <dgm:pt modelId="{3299D706-5939-4F71-93BD-C0589C3970F8}" type="pres">
      <dgm:prSet presAssocID="{EA237016-714D-4379-A630-DE90B0BB9EE9}" presName="Name23" presStyleLbl="parChTrans1D4" presStyleIdx="14" presStyleCnt="15"/>
      <dgm:spPr/>
    </dgm:pt>
    <dgm:pt modelId="{0162A556-5EB7-43D2-BB63-E81213C4B1AA}" type="pres">
      <dgm:prSet presAssocID="{ECAFA251-3A7F-4237-AD1C-6963382CBF21}" presName="hierRoot4" presStyleCnt="0"/>
      <dgm:spPr/>
    </dgm:pt>
    <dgm:pt modelId="{124F20B2-D143-43A4-8019-C9DB323F84E2}" type="pres">
      <dgm:prSet presAssocID="{ECAFA251-3A7F-4237-AD1C-6963382CBF21}" presName="composite4" presStyleCnt="0"/>
      <dgm:spPr/>
    </dgm:pt>
    <dgm:pt modelId="{EEF71077-2399-42F1-AA64-2842D22F993A}" type="pres">
      <dgm:prSet presAssocID="{ECAFA251-3A7F-4237-AD1C-6963382CBF21}" presName="background4" presStyleLbl="node4" presStyleIdx="14" presStyleCnt="15"/>
      <dgm:spPr/>
    </dgm:pt>
    <dgm:pt modelId="{28FBBBD5-10F8-48BD-B424-8078B927D69C}" type="pres">
      <dgm:prSet presAssocID="{ECAFA251-3A7F-4237-AD1C-6963382CBF21}" presName="text4" presStyleLbl="fgAcc4" presStyleIdx="14" presStyleCnt="15">
        <dgm:presLayoutVars>
          <dgm:chPref val="3"/>
        </dgm:presLayoutVars>
      </dgm:prSet>
      <dgm:spPr/>
    </dgm:pt>
    <dgm:pt modelId="{3CED9A21-B819-4604-8061-98AD0511BF21}" type="pres">
      <dgm:prSet presAssocID="{ECAFA251-3A7F-4237-AD1C-6963382CBF21}" presName="hierChild5" presStyleCnt="0"/>
      <dgm:spPr/>
    </dgm:pt>
  </dgm:ptLst>
  <dgm:cxnLst>
    <dgm:cxn modelId="{95B88F00-44C5-486E-A548-2D53165B644F}" srcId="{8FE3C243-43DD-4261-BAA4-0D30178040F0}" destId="{9FBCBC36-24F7-4C52-B7E0-0EFCA9C81D19}" srcOrd="1" destOrd="0" parTransId="{8A290F8D-CE03-4A39-952D-A54DE9E04040}" sibTransId="{07964200-EB70-492E-A1C3-300F9C1B2332}"/>
    <dgm:cxn modelId="{8D171901-364B-461E-84D3-B6626F6EB939}" type="presOf" srcId="{344D124D-47FB-43C6-BBC6-DB284E46EABE}" destId="{24D13F02-8B09-4320-9AAD-267649844BB6}" srcOrd="0" destOrd="0" presId="urn:microsoft.com/office/officeart/2005/8/layout/hierarchy1"/>
    <dgm:cxn modelId="{0D787102-D89D-4BFD-959E-ABE73FBAEFD4}" type="presOf" srcId="{9D0F895D-8329-4723-8C66-FE26D14A901F}" destId="{87630750-38A5-482E-94B3-969E7FBD57DE}" srcOrd="0" destOrd="0" presId="urn:microsoft.com/office/officeart/2005/8/layout/hierarchy1"/>
    <dgm:cxn modelId="{8D08A802-03A9-4091-811C-2508B9378D2F}" type="presOf" srcId="{2F735C14-429B-4266-B4C9-6251D1B968CA}" destId="{68660702-166F-4927-82C1-3831B82DDF92}" srcOrd="0" destOrd="0" presId="urn:microsoft.com/office/officeart/2005/8/layout/hierarchy1"/>
    <dgm:cxn modelId="{733DB104-E825-4DE4-9700-F890F7795562}" type="presOf" srcId="{50FE897E-9E5E-4EDC-9DF0-1E3468CE9DC9}" destId="{E4E89515-A41D-4842-A8DB-9AC6D0A4B8BA}" srcOrd="0" destOrd="0" presId="urn:microsoft.com/office/officeart/2005/8/layout/hierarchy1"/>
    <dgm:cxn modelId="{5F243006-A5E0-4E44-8642-6F4B386A1EF6}" type="presOf" srcId="{54E16D81-6BCE-473B-81A0-620CA5AA022A}" destId="{5070037D-78D7-4D7D-BA91-F79753C4DD22}" srcOrd="0" destOrd="0" presId="urn:microsoft.com/office/officeart/2005/8/layout/hierarchy1"/>
    <dgm:cxn modelId="{3E823708-A227-4AEA-BA26-AA5D08692A06}" type="presOf" srcId="{22ED34E4-EA6E-4A6F-BAE4-21CBB6367053}" destId="{5C679325-B254-49D9-BE16-0115E0F26B60}" srcOrd="0" destOrd="0" presId="urn:microsoft.com/office/officeart/2005/8/layout/hierarchy1"/>
    <dgm:cxn modelId="{310FB909-58C7-4A9B-A0E2-5DDBD168F187}" srcId="{54E71BA2-88C2-471E-8EAE-62EBC8DADBF3}" destId="{E2454267-9395-4AEB-A0CB-2BA894F67A70}" srcOrd="0" destOrd="0" parTransId="{6E0C121C-0CEB-4EC3-9DD1-B095393C03B4}" sibTransId="{A727FA71-4C4B-4F84-8887-2CBFDB268C30}"/>
    <dgm:cxn modelId="{FFCB8717-8964-4728-B3FB-C42283B39B58}" type="presOf" srcId="{BC121AE5-B3B1-48FF-BF38-C979A1EC523B}" destId="{11D88203-07AA-42EB-95B1-1641A38BBA8C}" srcOrd="0" destOrd="0" presId="urn:microsoft.com/office/officeart/2005/8/layout/hierarchy1"/>
    <dgm:cxn modelId="{AF20011A-0FBF-4D86-843B-2E5CB46E82CD}" srcId="{5F399E4B-5CEA-4C0C-9925-E2215ED3817E}" destId="{70B89E5B-A148-4C1A-98AF-802F84AD55DE}" srcOrd="1" destOrd="0" parTransId="{E66246FF-DE87-4BD4-80E0-A91B2E1EADE5}" sibTransId="{C0718828-543F-4672-B062-DFBB7BBEABE8}"/>
    <dgm:cxn modelId="{E7DC951A-CE15-4314-8E2D-E3967953A37E}" srcId="{2F735C14-429B-4266-B4C9-6251D1B968CA}" destId="{5F399E4B-5CEA-4C0C-9925-E2215ED3817E}" srcOrd="2" destOrd="0" parTransId="{E242A77A-6DF8-4532-A633-90FC3092D131}" sibTransId="{700D8580-8C0E-4317-B7C1-DA4E7598C9F9}"/>
    <dgm:cxn modelId="{C1DA0A1B-09D9-4186-8AD0-41F79E64DE4C}" type="presOf" srcId="{BC30CCBF-26B6-417D-B813-29BC4C11F17A}" destId="{FC5911AA-633B-45E9-84B6-95C72D70149C}" srcOrd="0" destOrd="0" presId="urn:microsoft.com/office/officeart/2005/8/layout/hierarchy1"/>
    <dgm:cxn modelId="{61535F1C-86EB-4511-996D-BD964935A788}" type="presOf" srcId="{5F399E4B-5CEA-4C0C-9925-E2215ED3817E}" destId="{4405EDBB-1BD0-41AE-88B8-58DD13DE454A}" srcOrd="0" destOrd="0" presId="urn:microsoft.com/office/officeart/2005/8/layout/hierarchy1"/>
    <dgm:cxn modelId="{8296671F-029A-4BC3-9484-BB701EA92D17}" type="presOf" srcId="{672A1D5A-A429-4939-B2CE-B29AFC1C05B7}" destId="{3E0A6526-7D80-45FB-8E02-A94BAF476AC3}" srcOrd="0" destOrd="0" presId="urn:microsoft.com/office/officeart/2005/8/layout/hierarchy1"/>
    <dgm:cxn modelId="{C4C0E920-4D6A-4D0B-ACC7-339E6359C8F2}" srcId="{75B20708-7513-41CD-B946-8CACA1FC9474}" destId="{22F5CAF9-05E4-485D-91A2-B2ADE3D84BAC}" srcOrd="1" destOrd="0" parTransId="{672A1D5A-A429-4939-B2CE-B29AFC1C05B7}" sibTransId="{A4A3BCD0-B038-43C6-8107-9F5E68B657AC}"/>
    <dgm:cxn modelId="{9F589623-1DD6-4B8A-9128-8E5CCC50E9A6}" srcId="{8FE3C243-43DD-4261-BAA4-0D30178040F0}" destId="{E4AE5179-28B9-4B87-A43A-FCCD02CE4CD4}" srcOrd="0" destOrd="0" parTransId="{61B6414B-A809-477A-AAAA-26B6151DFFF2}" sibTransId="{3B7986FB-4F76-4C40-A054-FB28DCAB7B90}"/>
    <dgm:cxn modelId="{78608024-83BB-4A09-9055-6F2B6CB1BB89}" srcId="{5F399E4B-5CEA-4C0C-9925-E2215ED3817E}" destId="{54E71BA2-88C2-471E-8EAE-62EBC8DADBF3}" srcOrd="3" destOrd="0" parTransId="{1F5538B9-1741-4A62-9CCF-A0D28ED8EA86}" sibTransId="{13137DE0-F5C1-4BF7-ABE3-A9CA4607FC2F}"/>
    <dgm:cxn modelId="{288D1827-B2EB-48EF-A005-D6D930BC9FAD}" type="presOf" srcId="{1F5538B9-1741-4A62-9CCF-A0D28ED8EA86}" destId="{2F247C47-24C4-4FDB-B2A2-01BBF93CB1C0}" srcOrd="0" destOrd="0" presId="urn:microsoft.com/office/officeart/2005/8/layout/hierarchy1"/>
    <dgm:cxn modelId="{3D5D8D2C-50B6-4A3C-9C5D-A522141E0DFD}" srcId="{2F735C14-429B-4266-B4C9-6251D1B968CA}" destId="{8FE3C243-43DD-4261-BAA4-0D30178040F0}" srcOrd="0" destOrd="0" parTransId="{54E16D81-6BCE-473B-81A0-620CA5AA022A}" sibTransId="{7842A8C0-B85E-4504-9108-9B77EC8BFE02}"/>
    <dgm:cxn modelId="{64B12A2D-0539-4191-BB46-BB89FD04B646}" type="presOf" srcId="{AD91134E-05FC-4CCD-9CA7-3A2D9BAC1B45}" destId="{C0037E03-EED9-4DB0-B11C-6AB0B09B6A58}" srcOrd="0" destOrd="0" presId="urn:microsoft.com/office/officeart/2005/8/layout/hierarchy1"/>
    <dgm:cxn modelId="{FCFEA630-DDE5-48E2-A0DC-B6214FC16613}" srcId="{54E71BA2-88C2-471E-8EAE-62EBC8DADBF3}" destId="{1DA9BF29-A431-4A4F-BE2D-BC9A67623D84}" srcOrd="2" destOrd="0" parTransId="{89F84902-03BD-47E5-88BC-10B60FF73A4C}" sibTransId="{C1A5E902-33BD-45AB-9540-DBC92AA7A989}"/>
    <dgm:cxn modelId="{EFABAB31-0AA7-4CA4-9901-EE598F89B168}" type="presOf" srcId="{22F5CAF9-05E4-485D-91A2-B2ADE3D84BAC}" destId="{2ABDA4CB-8912-4774-9FA0-15F29C2CE735}" srcOrd="0" destOrd="0" presId="urn:microsoft.com/office/officeart/2005/8/layout/hierarchy1"/>
    <dgm:cxn modelId="{0C287632-6821-4DC5-9445-F6D774E07158}" srcId="{54E71BA2-88C2-471E-8EAE-62EBC8DADBF3}" destId="{51230090-840D-4228-AAE9-CFE078BEE2DD}" srcOrd="1" destOrd="0" parTransId="{1D438203-14F7-4637-B254-6264F8530C94}" sibTransId="{99B5DF98-04EB-4B66-B492-E8C7E51FD332}"/>
    <dgm:cxn modelId="{39BEA332-33BE-4B4B-A9DE-C6C14BCA082D}" type="presOf" srcId="{E242A77A-6DF8-4532-A633-90FC3092D131}" destId="{FE3A8D5A-6D4D-4B51-8817-84666AF06488}" srcOrd="0" destOrd="0" presId="urn:microsoft.com/office/officeart/2005/8/layout/hierarchy1"/>
    <dgm:cxn modelId="{D2DB0A33-89DC-4E85-AB0F-74FB3FCF1E53}" type="presOf" srcId="{E37A11FA-80A2-4410-B3BE-1C3FC01BE985}" destId="{0925703E-D8BE-4F1A-812C-353ED63DA981}" srcOrd="0" destOrd="0" presId="urn:microsoft.com/office/officeart/2005/8/layout/hierarchy1"/>
    <dgm:cxn modelId="{75865335-A444-448A-BD5A-0FF508941FBA}" type="presOf" srcId="{E4AE5179-28B9-4B87-A43A-FCCD02CE4CD4}" destId="{37A682DC-F50F-45A9-A00F-491E87947BDD}" srcOrd="0" destOrd="0" presId="urn:microsoft.com/office/officeart/2005/8/layout/hierarchy1"/>
    <dgm:cxn modelId="{0FC9DC35-A342-4D9A-ADF0-7B0B1B2324A0}" type="presOf" srcId="{484B5E25-A482-4ABB-8391-23A5C7DD936F}" destId="{4A8C6F39-C3A0-4057-975C-C8C2D12605E9}" srcOrd="0" destOrd="0" presId="urn:microsoft.com/office/officeart/2005/8/layout/hierarchy1"/>
    <dgm:cxn modelId="{4E198136-5869-442E-836F-845B03304F3B}" type="presOf" srcId="{4606702F-B5C4-491A-B584-9BA190ADA093}" destId="{D812DC63-21D4-4F62-B93E-4DB41A321A08}" srcOrd="0" destOrd="0" presId="urn:microsoft.com/office/officeart/2005/8/layout/hierarchy1"/>
    <dgm:cxn modelId="{29C2FC3F-6670-415A-A66A-DDEA7FC4D956}" type="presOf" srcId="{54E71BA2-88C2-471E-8EAE-62EBC8DADBF3}" destId="{DFEA8411-AAD4-4B10-A92B-AD97243C401E}" srcOrd="0" destOrd="0" presId="urn:microsoft.com/office/officeart/2005/8/layout/hierarchy1"/>
    <dgm:cxn modelId="{2D251140-202C-41B6-9A0F-4741226B7BD9}" type="presOf" srcId="{70B89E5B-A148-4C1A-98AF-802F84AD55DE}" destId="{0B72BCCB-8D9A-4A91-B6E3-8F09A3C976D2}" srcOrd="0" destOrd="0" presId="urn:microsoft.com/office/officeart/2005/8/layout/hierarchy1"/>
    <dgm:cxn modelId="{2DA25C5E-96AC-4058-85C8-D74EF3E0199D}" type="presOf" srcId="{2BCFF3C5-56EB-4C45-86D5-77E153897541}" destId="{B4D863EC-025D-4885-B3B3-21D9CAF784D1}" srcOrd="0" destOrd="0" presId="urn:microsoft.com/office/officeart/2005/8/layout/hierarchy1"/>
    <dgm:cxn modelId="{38373460-2C94-4911-843A-2A6DEE4BFF20}" type="presOf" srcId="{944CC35E-5F7E-42F5-9D4A-B3E321E51AB4}" destId="{19BE8FB6-A31F-4A92-AB9E-8E1DF9695B54}" srcOrd="0" destOrd="0" presId="urn:microsoft.com/office/officeart/2005/8/layout/hierarchy1"/>
    <dgm:cxn modelId="{A3E3FD62-374C-480E-B15F-8B604352A1D6}" type="presOf" srcId="{DC62F50C-A86D-4D6C-99F9-C275E7FE7B10}" destId="{B637DD8B-4425-47EE-AD73-235D8225671D}" srcOrd="0" destOrd="0" presId="urn:microsoft.com/office/officeart/2005/8/layout/hierarchy1"/>
    <dgm:cxn modelId="{220C8064-D2D4-4252-A564-CA523A92C93B}" type="presOf" srcId="{51230090-840D-4228-AAE9-CFE078BEE2DD}" destId="{C2E2EBFF-51D2-4F67-A132-82F87C4505D2}" srcOrd="0" destOrd="0" presId="urn:microsoft.com/office/officeart/2005/8/layout/hierarchy1"/>
    <dgm:cxn modelId="{57B65265-1E0D-46F0-AC19-2944C1873FB6}" type="presOf" srcId="{75B20708-7513-41CD-B946-8CACA1FC9474}" destId="{DC0B4762-9F29-45BD-82E3-44FCC28AD05B}" srcOrd="0" destOrd="0" presId="urn:microsoft.com/office/officeart/2005/8/layout/hierarchy1"/>
    <dgm:cxn modelId="{9C06D366-13E5-4502-83E5-5BF48FEEAB75}" srcId="{15D3D236-0397-4866-8513-CB8BA71D42A8}" destId="{491B1A12-F428-4E0A-B25D-112764D9F60D}" srcOrd="3" destOrd="0" parTransId="{112FB80C-D65D-4306-881C-978763FDF31F}" sibTransId="{EF9CB458-47B3-4C5A-8B44-8D6EA5D603BE}"/>
    <dgm:cxn modelId="{F0C66447-71A5-4049-B97F-4DD77444619E}" type="presOf" srcId="{309AE4C0-10CD-44DD-8B75-6EB27CDF09EA}" destId="{BED77E9E-F1A5-45A4-BC8B-C351B80FCE0D}" srcOrd="0" destOrd="0" presId="urn:microsoft.com/office/officeart/2005/8/layout/hierarchy1"/>
    <dgm:cxn modelId="{E0ECCD67-80AD-4B15-8D34-8DEBF1C7E3C9}" srcId="{944CC35E-5F7E-42F5-9D4A-B3E321E51AB4}" destId="{2F735C14-429B-4266-B4C9-6251D1B968CA}" srcOrd="0" destOrd="0" parTransId="{AEA2E8D4-F416-433A-A01A-3ACA857A8326}" sibTransId="{DA0D27AA-BC53-4C23-B955-36D4C3398B56}"/>
    <dgm:cxn modelId="{BB88514A-D91C-45DF-AF4D-19E68841C605}" type="presOf" srcId="{F2007362-DAED-4762-AC39-D72EE5547AC9}" destId="{D2C5123D-F1DB-4944-A7B1-1F8B1D0BC3BA}" srcOrd="0" destOrd="0" presId="urn:microsoft.com/office/officeart/2005/8/layout/hierarchy1"/>
    <dgm:cxn modelId="{2E32AA4A-C9C3-4F13-B656-1BAF92A8516F}" type="presOf" srcId="{89F84902-03BD-47E5-88BC-10B60FF73A4C}" destId="{66772C53-C0A2-42C3-8029-D54C97519651}" srcOrd="0" destOrd="0" presId="urn:microsoft.com/office/officeart/2005/8/layout/hierarchy1"/>
    <dgm:cxn modelId="{67F8D16B-5BDE-4271-BC1F-E65D64202803}" type="presOf" srcId="{85F2FDE0-DDEB-4456-851F-742E950DD5DA}" destId="{7FC7B5F7-7FBD-469B-B32F-484EDCDFA49C}" srcOrd="0" destOrd="0" presId="urn:microsoft.com/office/officeart/2005/8/layout/hierarchy1"/>
    <dgm:cxn modelId="{5312A84C-0B23-4881-97B9-A561F9ACBC47}" type="presOf" srcId="{2997AEFE-8B6E-4C0C-AEDA-9A99B8EBD320}" destId="{BEA28DB7-4F77-4D8B-884D-A75D59BEBAC8}" srcOrd="0" destOrd="0" presId="urn:microsoft.com/office/officeart/2005/8/layout/hierarchy1"/>
    <dgm:cxn modelId="{374ECF4D-3D54-4D4B-BFD5-E2BA547FCA21}" type="presOf" srcId="{15D3D236-0397-4866-8513-CB8BA71D42A8}" destId="{DAAC55B6-099D-407C-BD60-84240C6E6716}" srcOrd="0" destOrd="0" presId="urn:microsoft.com/office/officeart/2005/8/layout/hierarchy1"/>
    <dgm:cxn modelId="{1F81A34E-883C-4AD1-91EE-9DEDF08358E9}" type="presOf" srcId="{9FBCBC36-24F7-4C52-B7E0-0EFCA9C81D19}" destId="{EAF9B45F-522C-4777-AF3A-128DDE995610}" srcOrd="0" destOrd="0" presId="urn:microsoft.com/office/officeart/2005/8/layout/hierarchy1"/>
    <dgm:cxn modelId="{43C64F50-FDB6-4640-9ED2-B78796128B6A}" srcId="{9FBCBC36-24F7-4C52-B7E0-0EFCA9C81D19}" destId="{344D124D-47FB-43C6-BBC6-DB284E46EABE}" srcOrd="0" destOrd="0" parTransId="{2997AEFE-8B6E-4C0C-AEDA-9A99B8EBD320}" sibTransId="{F936F789-43F2-48F1-BD75-4D640FF54534}"/>
    <dgm:cxn modelId="{AF045474-2E79-46A2-86AB-D9F508B8B0AD}" srcId="{15D3D236-0397-4866-8513-CB8BA71D42A8}" destId="{6E69DC28-C986-4208-8916-4ED90825FF67}" srcOrd="1" destOrd="0" parTransId="{E7F7CCE2-8350-4464-9E87-B4943E4AB131}" sibTransId="{34F0CB3D-E7F3-43A9-8286-693229A317D8}"/>
    <dgm:cxn modelId="{767F377E-D5FA-4F42-8BE8-C5E42B16C581}" type="presOf" srcId="{1DA9BF29-A431-4A4F-BE2D-BC9A67623D84}" destId="{314318EB-4B55-4D25-A80B-D33A1AA716C8}" srcOrd="0" destOrd="0" presId="urn:microsoft.com/office/officeart/2005/8/layout/hierarchy1"/>
    <dgm:cxn modelId="{8ABDD283-2D6A-4513-B9B5-8232377090DC}" type="presOf" srcId="{8FE3C243-43DD-4261-BAA4-0D30178040F0}" destId="{A1FA2342-ADE0-41BC-A46B-F81EE1DA853A}" srcOrd="0" destOrd="0" presId="urn:microsoft.com/office/officeart/2005/8/layout/hierarchy1"/>
    <dgm:cxn modelId="{412BE784-8867-4A9A-80C3-7FB6F0B9B881}" type="presOf" srcId="{ECAFA251-3A7F-4237-AD1C-6963382CBF21}" destId="{28FBBBD5-10F8-48BD-B424-8078B927D69C}" srcOrd="0" destOrd="0" presId="urn:microsoft.com/office/officeart/2005/8/layout/hierarchy1"/>
    <dgm:cxn modelId="{2A5A9985-DAAC-41B5-9C99-A715B3BEDA93}" srcId="{309AE4C0-10CD-44DD-8B75-6EB27CDF09EA}" destId="{C1B1AF6B-83EE-43B5-B36E-F5E91D9C3CBF}" srcOrd="0" destOrd="0" parTransId="{4606702F-B5C4-491A-B584-9BA190ADA093}" sibTransId="{0B4AF6E8-A306-4BD0-8D9E-EF4224C5612D}"/>
    <dgm:cxn modelId="{A4302487-4A7F-4EA5-B32A-9A0600118650}" type="presOf" srcId="{36A94C70-CC74-4FDB-8B31-0D9CA0BAEA22}" destId="{A3920610-EA2B-4F6A-B469-4E35F9CBB649}" srcOrd="0" destOrd="0" presId="urn:microsoft.com/office/officeart/2005/8/layout/hierarchy1"/>
    <dgm:cxn modelId="{FF29078E-63B8-4DA2-B445-F62AD216CEEB}" srcId="{75B20708-7513-41CD-B946-8CACA1FC9474}" destId="{484B5E25-A482-4ABB-8391-23A5C7DD936F}" srcOrd="2" destOrd="0" parTransId="{BC121AE5-B3B1-48FF-BF38-C979A1EC523B}" sibTransId="{A2201ECB-C4C6-46F4-AA1C-4A6A107A6ACE}"/>
    <dgm:cxn modelId="{DF844295-020C-461E-8378-6A5A0F8B3D7D}" srcId="{2F735C14-429B-4266-B4C9-6251D1B968CA}" destId="{AD91134E-05FC-4CCD-9CA7-3A2D9BAC1B45}" srcOrd="3" destOrd="0" parTransId="{2BCFF3C5-56EB-4C45-86D5-77E153897541}" sibTransId="{4D407E4B-73FA-4754-BE3B-6F1CAD4F63C4}"/>
    <dgm:cxn modelId="{D568E29C-F15A-41F0-B334-8823D7A01D80}" srcId="{9FBCBC36-24F7-4C52-B7E0-0EFCA9C81D19}" destId="{DC62F50C-A86D-4D6C-99F9-C275E7FE7B10}" srcOrd="1" destOrd="0" parTransId="{5B27DAD0-8DD8-4CB6-A751-B7078EF6B9D9}" sibTransId="{27DEE722-68FC-4516-AAA7-6835020C7398}"/>
    <dgm:cxn modelId="{CA482BA1-187A-41BE-8AEE-2DF708A59A3A}" srcId="{15D3D236-0397-4866-8513-CB8BA71D42A8}" destId="{ECAFA251-3A7F-4237-AD1C-6963382CBF21}" srcOrd="4" destOrd="0" parTransId="{EA237016-714D-4379-A630-DE90B0BB9EE9}" sibTransId="{A686E5FF-097C-4A95-B540-B3DDF6D4054D}"/>
    <dgm:cxn modelId="{D74515A9-ADDA-4601-93BC-B8563E248F02}" srcId="{5F399E4B-5CEA-4C0C-9925-E2215ED3817E}" destId="{75B20708-7513-41CD-B946-8CACA1FC9474}" srcOrd="2" destOrd="0" parTransId="{BC30CCBF-26B6-417D-B813-29BC4C11F17A}" sibTransId="{29D3E37E-7C6E-4892-AB6B-713DC2A803B1}"/>
    <dgm:cxn modelId="{7A8A35A9-53D8-4DAF-B19D-FF2302A016B9}" type="presOf" srcId="{E7F7CCE2-8350-4464-9E87-B4943E4AB131}" destId="{2E70C37C-E707-4D36-A87A-E78FF1088DE8}" srcOrd="0" destOrd="0" presId="urn:microsoft.com/office/officeart/2005/8/layout/hierarchy1"/>
    <dgm:cxn modelId="{D76355AA-FE32-44BE-A4F6-CDFAB581D525}" srcId="{9FBCBC36-24F7-4C52-B7E0-0EFCA9C81D19}" destId="{22ED34E4-EA6E-4A6F-BAE4-21CBB6367053}" srcOrd="2" destOrd="0" parTransId="{50FE897E-9E5E-4EDC-9DF0-1E3468CE9DC9}" sibTransId="{4B323218-A162-4671-A1BC-DBE3A621B899}"/>
    <dgm:cxn modelId="{4B9986AC-68E7-48D4-AA52-320F62BFA096}" type="presOf" srcId="{FDD747FA-1DBE-44A8-B821-85B4AE5C4F62}" destId="{1B5D7BF4-B77C-4B57-91E0-18B3B9080D1A}" srcOrd="0" destOrd="0" presId="urn:microsoft.com/office/officeart/2005/8/layout/hierarchy1"/>
    <dgm:cxn modelId="{472039AF-4B15-4D6A-8BAD-BE3F4E551C85}" type="presOf" srcId="{EA237016-714D-4379-A630-DE90B0BB9EE9}" destId="{3299D706-5939-4F71-93BD-C0589C3970F8}" srcOrd="0" destOrd="0" presId="urn:microsoft.com/office/officeart/2005/8/layout/hierarchy1"/>
    <dgm:cxn modelId="{0A2D72B0-1234-4118-AD97-1F94EE94839E}" type="presOf" srcId="{1D438203-14F7-4637-B254-6264F8530C94}" destId="{2F304D3A-9A1C-4744-860E-00434E0461D8}" srcOrd="0" destOrd="0" presId="urn:microsoft.com/office/officeart/2005/8/layout/hierarchy1"/>
    <dgm:cxn modelId="{E75401B2-FC77-4AC7-B556-7D0B676ADC63}" srcId="{AD91134E-05FC-4CCD-9CA7-3A2D9BAC1B45}" destId="{15D3D236-0397-4866-8513-CB8BA71D42A8}" srcOrd="0" destOrd="0" parTransId="{CF082813-DD9D-41E4-AD4E-21691760F6E7}" sibTransId="{C5025CFB-D158-450F-854B-062185F685E2}"/>
    <dgm:cxn modelId="{82C99DB3-E0C7-4193-B83B-1A88C7B63577}" type="presOf" srcId="{E66246FF-DE87-4BD4-80E0-A91B2E1EADE5}" destId="{0D5EC953-F5C7-4B80-B57F-80C6641AFBB7}" srcOrd="0" destOrd="0" presId="urn:microsoft.com/office/officeart/2005/8/layout/hierarchy1"/>
    <dgm:cxn modelId="{38FC33B5-0312-48EF-9F42-7CE7BA517C30}" type="presOf" srcId="{1DB0A2A9-0A59-4869-A7E3-54561FBBCE5C}" destId="{E0287BDD-F83A-4DA5-AC7A-E93EFE33D670}" srcOrd="0" destOrd="0" presId="urn:microsoft.com/office/officeart/2005/8/layout/hierarchy1"/>
    <dgm:cxn modelId="{D85A69B7-B32D-44C4-AAA2-9CEB067FDDD0}" type="presOf" srcId="{112FB80C-D65D-4306-881C-978763FDF31F}" destId="{F202485F-8EF5-4DA6-84FF-B21859AB0B98}" srcOrd="0" destOrd="0" presId="urn:microsoft.com/office/officeart/2005/8/layout/hierarchy1"/>
    <dgm:cxn modelId="{B10ABBBC-FFB7-43F7-B322-033B9DFF0DC1}" type="presOf" srcId="{8069340B-A99C-40D3-B2FA-69E2D0F53450}" destId="{5626D15F-D392-47A7-BE23-B2B763B12943}" srcOrd="0" destOrd="0" presId="urn:microsoft.com/office/officeart/2005/8/layout/hierarchy1"/>
    <dgm:cxn modelId="{6C6FD4BD-A0F2-49E2-BDC1-539AF25AD9A0}" type="presOf" srcId="{58EACDE2-C422-49C3-82CC-8728D795F323}" destId="{B6D0BBF3-A6AD-42BD-A7B2-345B47D456AE}" srcOrd="0" destOrd="0" presId="urn:microsoft.com/office/officeart/2005/8/layout/hierarchy1"/>
    <dgm:cxn modelId="{2493A9C4-3F50-4F57-966A-272107F39505}" type="presOf" srcId="{4857D602-6069-422F-8F8E-2C9BF66405F8}" destId="{39C602B8-542F-45B0-9FB2-79BF04658289}" srcOrd="0" destOrd="0" presId="urn:microsoft.com/office/officeart/2005/8/layout/hierarchy1"/>
    <dgm:cxn modelId="{09926CD0-E4A0-4835-A3A1-6B65A7F47FB2}" type="presOf" srcId="{5B27DAD0-8DD8-4CB6-A751-B7078EF6B9D9}" destId="{26663DEE-2413-41CF-9BDC-3A6446ECF0BA}" srcOrd="0" destOrd="0" presId="urn:microsoft.com/office/officeart/2005/8/layout/hierarchy1"/>
    <dgm:cxn modelId="{4E76A7D1-0428-422C-84FF-4771EFF3A560}" type="presOf" srcId="{6E69DC28-C986-4208-8916-4ED90825FF67}" destId="{B508E235-FDA4-4306-84A1-F2DADE35DF8B}" srcOrd="0" destOrd="0" presId="urn:microsoft.com/office/officeart/2005/8/layout/hierarchy1"/>
    <dgm:cxn modelId="{AE51E6D4-4DB4-4513-BDC0-7D91A85898C7}" type="presOf" srcId="{C1B1AF6B-83EE-43B5-B36E-F5E91D9C3CBF}" destId="{DE143674-79EA-44DD-B6E2-105D321E808E}" srcOrd="0" destOrd="0" presId="urn:microsoft.com/office/officeart/2005/8/layout/hierarchy1"/>
    <dgm:cxn modelId="{CC1478D6-2DA9-48E3-A193-A213493E00CE}" srcId="{9FBCBC36-24F7-4C52-B7E0-0EFCA9C81D19}" destId="{58EACDE2-C422-49C3-82CC-8728D795F323}" srcOrd="3" destOrd="0" parTransId="{6A491ED4-D100-463B-86C0-CE00288F9796}" sibTransId="{68A1998F-50AD-4805-98BC-1BA3CA0CD682}"/>
    <dgm:cxn modelId="{7ABA7FD6-B5BB-4DC9-A8C6-FAF3A3C72B5B}" srcId="{15D3D236-0397-4866-8513-CB8BA71D42A8}" destId="{1DB0A2A9-0A59-4869-A7E3-54561FBBCE5C}" srcOrd="2" destOrd="0" parTransId="{8069340B-A99C-40D3-B2FA-69E2D0F53450}" sibTransId="{42FDE813-9D91-4527-9D7D-134C48EFBA3B}"/>
    <dgm:cxn modelId="{849254D7-4DFE-4805-9C7D-5A93974D1E81}" srcId="{2F735C14-429B-4266-B4C9-6251D1B968CA}" destId="{309AE4C0-10CD-44DD-8B75-6EB27CDF09EA}" srcOrd="1" destOrd="0" parTransId="{85F2FDE0-DDEB-4456-851F-742E950DD5DA}" sibTransId="{54CC7CE4-E2CC-4F20-A75B-14B8197196E9}"/>
    <dgm:cxn modelId="{B83214DA-8585-4E01-A27F-CC6C7B4A16AC}" srcId="{15D3D236-0397-4866-8513-CB8BA71D42A8}" destId="{9D0F895D-8329-4723-8C66-FE26D14A901F}" srcOrd="0" destOrd="0" parTransId="{36A94C70-CC74-4FDB-8B31-0D9CA0BAEA22}" sibTransId="{08639846-F3EA-4489-98A3-6E91A4E23BF9}"/>
    <dgm:cxn modelId="{70DDCADE-7637-46C6-B7D0-B557F35DD3B3}" type="presOf" srcId="{491B1A12-F428-4E0A-B25D-112764D9F60D}" destId="{2F3C0BCB-7A93-4292-AD17-B674016FF241}" srcOrd="0" destOrd="0" presId="urn:microsoft.com/office/officeart/2005/8/layout/hierarchy1"/>
    <dgm:cxn modelId="{A9A970DF-1646-4608-8090-C663D20FE2EF}" type="presOf" srcId="{6A491ED4-D100-463B-86C0-CE00288F9796}" destId="{38A26A3F-EE04-4B4F-AD36-FFF72F11A861}" srcOrd="0" destOrd="0" presId="urn:microsoft.com/office/officeart/2005/8/layout/hierarchy1"/>
    <dgm:cxn modelId="{121E32E2-A837-4748-8BE0-AD8748FF9605}" type="presOf" srcId="{61B6414B-A809-477A-AAAA-26B6151DFFF2}" destId="{D0DD2011-A33A-4E8B-8DA1-8811A7A93B30}" srcOrd="0" destOrd="0" presId="urn:microsoft.com/office/officeart/2005/8/layout/hierarchy1"/>
    <dgm:cxn modelId="{C6C7E5E5-BFC6-4048-AB64-2421903ADC94}" srcId="{5F399E4B-5CEA-4C0C-9925-E2215ED3817E}" destId="{4857D602-6069-422F-8F8E-2C9BF66405F8}" srcOrd="0" destOrd="0" parTransId="{E37A11FA-80A2-4410-B3BE-1C3FC01BE985}" sibTransId="{1FC29989-2C85-4104-B753-031D223B9C7B}"/>
    <dgm:cxn modelId="{90FBA5E8-9672-4F30-9199-6A41D4B06A9A}" type="presOf" srcId="{6E0C121C-0CEB-4EC3-9DD1-B095393C03B4}" destId="{5019A7AB-8ABB-4888-A302-F206CC0EEE69}" srcOrd="0" destOrd="0" presId="urn:microsoft.com/office/officeart/2005/8/layout/hierarchy1"/>
    <dgm:cxn modelId="{6AE968F1-154E-4301-8C35-5C7DBCAE3EF1}" type="presOf" srcId="{E2454267-9395-4AEB-A0CB-2BA894F67A70}" destId="{BC48AF61-B555-4CEA-818F-61B9DA5E7BC3}" srcOrd="0" destOrd="0" presId="urn:microsoft.com/office/officeart/2005/8/layout/hierarchy1"/>
    <dgm:cxn modelId="{AB94AEF5-E263-4143-9E5D-469F726E1262}" type="presOf" srcId="{8A290F8D-CE03-4A39-952D-A54DE9E04040}" destId="{1732D940-DFF1-4A3E-BE51-5D87A7C46F60}" srcOrd="0" destOrd="0" presId="urn:microsoft.com/office/officeart/2005/8/layout/hierarchy1"/>
    <dgm:cxn modelId="{C9D084F8-9895-4D9D-A8E1-B6B8FCEC6C51}" srcId="{75B20708-7513-41CD-B946-8CACA1FC9474}" destId="{F2007362-DAED-4762-AC39-D72EE5547AC9}" srcOrd="0" destOrd="0" parTransId="{FDD747FA-1DBE-44A8-B821-85B4AE5C4F62}" sibTransId="{9C118D5F-6932-467C-9EAD-E79CF5489046}"/>
    <dgm:cxn modelId="{78B712FD-51D2-4998-AA17-63D4008A8E84}" type="presOf" srcId="{CF082813-DD9D-41E4-AD4E-21691760F6E7}" destId="{00E1D904-20A8-4B11-8336-8AE95D54148A}" srcOrd="0" destOrd="0" presId="urn:microsoft.com/office/officeart/2005/8/layout/hierarchy1"/>
    <dgm:cxn modelId="{5046F051-050A-47E1-B2E2-FFD613676C5C}" type="presParOf" srcId="{19BE8FB6-A31F-4A92-AB9E-8E1DF9695B54}" destId="{51CA80D7-B340-4E4A-8278-DF0268DB518C}" srcOrd="0" destOrd="0" presId="urn:microsoft.com/office/officeart/2005/8/layout/hierarchy1"/>
    <dgm:cxn modelId="{DEB66AC8-C5E6-4BF1-B7FD-48D1630FFF11}" type="presParOf" srcId="{51CA80D7-B340-4E4A-8278-DF0268DB518C}" destId="{650C082F-17EC-4E19-ABFE-5212F4290A14}" srcOrd="0" destOrd="0" presId="urn:microsoft.com/office/officeart/2005/8/layout/hierarchy1"/>
    <dgm:cxn modelId="{E68B79AF-7D6C-49FB-9840-735E3932D76A}" type="presParOf" srcId="{650C082F-17EC-4E19-ABFE-5212F4290A14}" destId="{4A6BF15C-42E7-4D0E-BF39-DD2740E4399D}" srcOrd="0" destOrd="0" presId="urn:microsoft.com/office/officeart/2005/8/layout/hierarchy1"/>
    <dgm:cxn modelId="{4A7D4524-B262-4822-BC78-37E3C39177D8}" type="presParOf" srcId="{650C082F-17EC-4E19-ABFE-5212F4290A14}" destId="{68660702-166F-4927-82C1-3831B82DDF92}" srcOrd="1" destOrd="0" presId="urn:microsoft.com/office/officeart/2005/8/layout/hierarchy1"/>
    <dgm:cxn modelId="{EF501E47-C3FB-4E64-9669-2C2A80A334DC}" type="presParOf" srcId="{51CA80D7-B340-4E4A-8278-DF0268DB518C}" destId="{39EA11E1-B9D3-4E25-B516-1E75E6DECA25}" srcOrd="1" destOrd="0" presId="urn:microsoft.com/office/officeart/2005/8/layout/hierarchy1"/>
    <dgm:cxn modelId="{4855580D-72DD-4401-ABF1-895DC3157ED2}" type="presParOf" srcId="{39EA11E1-B9D3-4E25-B516-1E75E6DECA25}" destId="{5070037D-78D7-4D7D-BA91-F79753C4DD22}" srcOrd="0" destOrd="0" presId="urn:microsoft.com/office/officeart/2005/8/layout/hierarchy1"/>
    <dgm:cxn modelId="{132C6B71-338A-4544-A455-B383A65405FC}" type="presParOf" srcId="{39EA11E1-B9D3-4E25-B516-1E75E6DECA25}" destId="{2FBE49B6-6625-44D1-9672-8B8500FA4431}" srcOrd="1" destOrd="0" presId="urn:microsoft.com/office/officeart/2005/8/layout/hierarchy1"/>
    <dgm:cxn modelId="{8B83B3D1-97F7-4C2F-A1BA-F91ABFFEC618}" type="presParOf" srcId="{2FBE49B6-6625-44D1-9672-8B8500FA4431}" destId="{93DAA7F2-69E5-48AF-A56A-2621AB0A5ABE}" srcOrd="0" destOrd="0" presId="urn:microsoft.com/office/officeart/2005/8/layout/hierarchy1"/>
    <dgm:cxn modelId="{402B04C4-A931-48B6-B111-897E21A35F55}" type="presParOf" srcId="{93DAA7F2-69E5-48AF-A56A-2621AB0A5ABE}" destId="{6310760D-C134-4D2E-8FEB-9A6B19BCA34B}" srcOrd="0" destOrd="0" presId="urn:microsoft.com/office/officeart/2005/8/layout/hierarchy1"/>
    <dgm:cxn modelId="{D541AA67-443F-4B70-B9D3-4241011B6A3F}" type="presParOf" srcId="{93DAA7F2-69E5-48AF-A56A-2621AB0A5ABE}" destId="{A1FA2342-ADE0-41BC-A46B-F81EE1DA853A}" srcOrd="1" destOrd="0" presId="urn:microsoft.com/office/officeart/2005/8/layout/hierarchy1"/>
    <dgm:cxn modelId="{169E302D-1B13-4051-B987-1DB7BD8D0944}" type="presParOf" srcId="{2FBE49B6-6625-44D1-9672-8B8500FA4431}" destId="{02D514FE-7A81-4823-A40F-1E44C0865772}" srcOrd="1" destOrd="0" presId="urn:microsoft.com/office/officeart/2005/8/layout/hierarchy1"/>
    <dgm:cxn modelId="{A1337D7C-8CD5-45EB-85CB-4F1FC8280627}" type="presParOf" srcId="{02D514FE-7A81-4823-A40F-1E44C0865772}" destId="{D0DD2011-A33A-4E8B-8DA1-8811A7A93B30}" srcOrd="0" destOrd="0" presId="urn:microsoft.com/office/officeart/2005/8/layout/hierarchy1"/>
    <dgm:cxn modelId="{981A0105-D368-41AC-8370-7EF8EDF0AD02}" type="presParOf" srcId="{02D514FE-7A81-4823-A40F-1E44C0865772}" destId="{B2449C15-0DEC-41DD-B896-765B676F7A36}" srcOrd="1" destOrd="0" presId="urn:microsoft.com/office/officeart/2005/8/layout/hierarchy1"/>
    <dgm:cxn modelId="{461595CB-441D-41BE-9B38-E160F5DAE5AC}" type="presParOf" srcId="{B2449C15-0DEC-41DD-B896-765B676F7A36}" destId="{9B3303E9-8E48-4BA7-B458-3A4016D40856}" srcOrd="0" destOrd="0" presId="urn:microsoft.com/office/officeart/2005/8/layout/hierarchy1"/>
    <dgm:cxn modelId="{3313EC4E-6350-4E6C-AB21-424172A684DD}" type="presParOf" srcId="{9B3303E9-8E48-4BA7-B458-3A4016D40856}" destId="{6F5FE680-28ED-40FE-9696-83E8FA3FB0D0}" srcOrd="0" destOrd="0" presId="urn:microsoft.com/office/officeart/2005/8/layout/hierarchy1"/>
    <dgm:cxn modelId="{E9296413-3E9E-4AEE-81DF-DE07CB8A44D4}" type="presParOf" srcId="{9B3303E9-8E48-4BA7-B458-3A4016D40856}" destId="{37A682DC-F50F-45A9-A00F-491E87947BDD}" srcOrd="1" destOrd="0" presId="urn:microsoft.com/office/officeart/2005/8/layout/hierarchy1"/>
    <dgm:cxn modelId="{FF3BAE6A-7D5B-4AE1-999D-AD454DD829D3}" type="presParOf" srcId="{B2449C15-0DEC-41DD-B896-765B676F7A36}" destId="{7DC0B0D3-93D2-4C83-8C86-3DC9FF8617C2}" srcOrd="1" destOrd="0" presId="urn:microsoft.com/office/officeart/2005/8/layout/hierarchy1"/>
    <dgm:cxn modelId="{E9D19A60-86E3-4806-A187-159F2C555F06}" type="presParOf" srcId="{02D514FE-7A81-4823-A40F-1E44C0865772}" destId="{1732D940-DFF1-4A3E-BE51-5D87A7C46F60}" srcOrd="2" destOrd="0" presId="urn:microsoft.com/office/officeart/2005/8/layout/hierarchy1"/>
    <dgm:cxn modelId="{08C9DFAB-5228-4FC3-8C49-49E5EF863BE7}" type="presParOf" srcId="{02D514FE-7A81-4823-A40F-1E44C0865772}" destId="{7F13A8CE-889E-4F15-95BA-CF72853E5D6A}" srcOrd="3" destOrd="0" presId="urn:microsoft.com/office/officeart/2005/8/layout/hierarchy1"/>
    <dgm:cxn modelId="{2E940715-F1E3-43D2-BDED-05FA24FFC336}" type="presParOf" srcId="{7F13A8CE-889E-4F15-95BA-CF72853E5D6A}" destId="{6974E623-8CAF-42BB-B9A9-F70079B137D1}" srcOrd="0" destOrd="0" presId="urn:microsoft.com/office/officeart/2005/8/layout/hierarchy1"/>
    <dgm:cxn modelId="{1F00218D-A830-4236-8FB0-EB3B45CB7BA2}" type="presParOf" srcId="{6974E623-8CAF-42BB-B9A9-F70079B137D1}" destId="{E36A35BC-284C-4025-85FB-75B01B646B4B}" srcOrd="0" destOrd="0" presId="urn:microsoft.com/office/officeart/2005/8/layout/hierarchy1"/>
    <dgm:cxn modelId="{991BA725-B24D-4F99-8E86-6BB3E96CA33A}" type="presParOf" srcId="{6974E623-8CAF-42BB-B9A9-F70079B137D1}" destId="{EAF9B45F-522C-4777-AF3A-128DDE995610}" srcOrd="1" destOrd="0" presId="urn:microsoft.com/office/officeart/2005/8/layout/hierarchy1"/>
    <dgm:cxn modelId="{4EE9D88B-B650-498A-B98A-482EA0A73A61}" type="presParOf" srcId="{7F13A8CE-889E-4F15-95BA-CF72853E5D6A}" destId="{B8A86217-63AA-4180-9151-7103F21ED7FC}" srcOrd="1" destOrd="0" presId="urn:microsoft.com/office/officeart/2005/8/layout/hierarchy1"/>
    <dgm:cxn modelId="{0AAEEB32-1BF6-4F90-84F9-67254C80B75A}" type="presParOf" srcId="{B8A86217-63AA-4180-9151-7103F21ED7FC}" destId="{BEA28DB7-4F77-4D8B-884D-A75D59BEBAC8}" srcOrd="0" destOrd="0" presId="urn:microsoft.com/office/officeart/2005/8/layout/hierarchy1"/>
    <dgm:cxn modelId="{858A1BAE-A1E1-422D-979A-0BC97CE62323}" type="presParOf" srcId="{B8A86217-63AA-4180-9151-7103F21ED7FC}" destId="{42EDFFF1-A41C-48F3-8245-D66308E872A9}" srcOrd="1" destOrd="0" presId="urn:microsoft.com/office/officeart/2005/8/layout/hierarchy1"/>
    <dgm:cxn modelId="{5BD988BB-FF67-4903-8EC7-1F9EB52212E6}" type="presParOf" srcId="{42EDFFF1-A41C-48F3-8245-D66308E872A9}" destId="{5BEA6018-D2AF-4F00-A532-BD3E28B76C11}" srcOrd="0" destOrd="0" presId="urn:microsoft.com/office/officeart/2005/8/layout/hierarchy1"/>
    <dgm:cxn modelId="{E9601191-45A8-4144-9711-FB395E4F2DEE}" type="presParOf" srcId="{5BEA6018-D2AF-4F00-A532-BD3E28B76C11}" destId="{51E6EB2B-7003-4144-8D3E-BD9AE68B9A05}" srcOrd="0" destOrd="0" presId="urn:microsoft.com/office/officeart/2005/8/layout/hierarchy1"/>
    <dgm:cxn modelId="{AA38E42D-B07E-4E8B-BEDC-781EE4328F44}" type="presParOf" srcId="{5BEA6018-D2AF-4F00-A532-BD3E28B76C11}" destId="{24D13F02-8B09-4320-9AAD-267649844BB6}" srcOrd="1" destOrd="0" presId="urn:microsoft.com/office/officeart/2005/8/layout/hierarchy1"/>
    <dgm:cxn modelId="{6B979934-CBE5-47FF-8A20-941A9FF05044}" type="presParOf" srcId="{42EDFFF1-A41C-48F3-8245-D66308E872A9}" destId="{25D7C373-FF97-423B-A638-CEAAA9C6308D}" srcOrd="1" destOrd="0" presId="urn:microsoft.com/office/officeart/2005/8/layout/hierarchy1"/>
    <dgm:cxn modelId="{343319FD-595F-44BA-AAA2-2DFA156D5983}" type="presParOf" srcId="{B8A86217-63AA-4180-9151-7103F21ED7FC}" destId="{26663DEE-2413-41CF-9BDC-3A6446ECF0BA}" srcOrd="2" destOrd="0" presId="urn:microsoft.com/office/officeart/2005/8/layout/hierarchy1"/>
    <dgm:cxn modelId="{0875513B-CB62-4D9A-8F6F-7A6EEA1C42B6}" type="presParOf" srcId="{B8A86217-63AA-4180-9151-7103F21ED7FC}" destId="{C7A89378-4F67-43D8-A3AF-5413BFEB42BC}" srcOrd="3" destOrd="0" presId="urn:microsoft.com/office/officeart/2005/8/layout/hierarchy1"/>
    <dgm:cxn modelId="{CFEBC322-1A68-467C-A069-35CE6DAA8101}" type="presParOf" srcId="{C7A89378-4F67-43D8-A3AF-5413BFEB42BC}" destId="{A8492CC7-9EF3-40C6-ACAA-C000A8227B72}" srcOrd="0" destOrd="0" presId="urn:microsoft.com/office/officeart/2005/8/layout/hierarchy1"/>
    <dgm:cxn modelId="{1E1E639F-EA17-4E84-BAD7-83E685AC2DC7}" type="presParOf" srcId="{A8492CC7-9EF3-40C6-ACAA-C000A8227B72}" destId="{503A31CB-00BB-4331-A9D4-8B03493F6A46}" srcOrd="0" destOrd="0" presId="urn:microsoft.com/office/officeart/2005/8/layout/hierarchy1"/>
    <dgm:cxn modelId="{79D5BAA0-198D-4F7E-9427-8FE7A57511D0}" type="presParOf" srcId="{A8492CC7-9EF3-40C6-ACAA-C000A8227B72}" destId="{B637DD8B-4425-47EE-AD73-235D8225671D}" srcOrd="1" destOrd="0" presId="urn:microsoft.com/office/officeart/2005/8/layout/hierarchy1"/>
    <dgm:cxn modelId="{104D806C-2949-4AAB-9922-1811387CEE3A}" type="presParOf" srcId="{C7A89378-4F67-43D8-A3AF-5413BFEB42BC}" destId="{6296CBDD-0179-4204-8B36-312F2D94B3BB}" srcOrd="1" destOrd="0" presId="urn:microsoft.com/office/officeart/2005/8/layout/hierarchy1"/>
    <dgm:cxn modelId="{3769E9DC-CBA3-4E8F-883A-3C2E98FE4B3E}" type="presParOf" srcId="{B8A86217-63AA-4180-9151-7103F21ED7FC}" destId="{E4E89515-A41D-4842-A8DB-9AC6D0A4B8BA}" srcOrd="4" destOrd="0" presId="urn:microsoft.com/office/officeart/2005/8/layout/hierarchy1"/>
    <dgm:cxn modelId="{8B03A557-634E-46BC-8FCB-029DBBB8BE6E}" type="presParOf" srcId="{B8A86217-63AA-4180-9151-7103F21ED7FC}" destId="{6D0361E5-00B5-4719-9C94-4B0A77CD5453}" srcOrd="5" destOrd="0" presId="urn:microsoft.com/office/officeart/2005/8/layout/hierarchy1"/>
    <dgm:cxn modelId="{A7A98392-7E51-4E55-9E86-C7E69BE3EC0B}" type="presParOf" srcId="{6D0361E5-00B5-4719-9C94-4B0A77CD5453}" destId="{D6900741-6E7A-4256-83A7-CC0B9DDF895E}" srcOrd="0" destOrd="0" presId="urn:microsoft.com/office/officeart/2005/8/layout/hierarchy1"/>
    <dgm:cxn modelId="{EB754D6E-A595-4D7E-A4D9-9D922E71203B}" type="presParOf" srcId="{D6900741-6E7A-4256-83A7-CC0B9DDF895E}" destId="{AD6C8399-D5BC-4DE1-89FB-92777244166C}" srcOrd="0" destOrd="0" presId="urn:microsoft.com/office/officeart/2005/8/layout/hierarchy1"/>
    <dgm:cxn modelId="{3D5EE699-6064-4ADB-81A4-6F26CB20060A}" type="presParOf" srcId="{D6900741-6E7A-4256-83A7-CC0B9DDF895E}" destId="{5C679325-B254-49D9-BE16-0115E0F26B60}" srcOrd="1" destOrd="0" presId="urn:microsoft.com/office/officeart/2005/8/layout/hierarchy1"/>
    <dgm:cxn modelId="{EEE13FE2-5E0F-47CA-B268-D9DFFB087A68}" type="presParOf" srcId="{6D0361E5-00B5-4719-9C94-4B0A77CD5453}" destId="{A43D860E-AE68-4B7B-A43C-C109325C2439}" srcOrd="1" destOrd="0" presId="urn:microsoft.com/office/officeart/2005/8/layout/hierarchy1"/>
    <dgm:cxn modelId="{4764C586-8275-4113-99A0-833A3DF9BC05}" type="presParOf" srcId="{B8A86217-63AA-4180-9151-7103F21ED7FC}" destId="{38A26A3F-EE04-4B4F-AD36-FFF72F11A861}" srcOrd="6" destOrd="0" presId="urn:microsoft.com/office/officeart/2005/8/layout/hierarchy1"/>
    <dgm:cxn modelId="{7CA4E04E-2083-4E5F-9644-F5BEDBC6E04D}" type="presParOf" srcId="{B8A86217-63AA-4180-9151-7103F21ED7FC}" destId="{2A05BFA4-10E7-4962-AFC4-C65CFD8FD7D1}" srcOrd="7" destOrd="0" presId="urn:microsoft.com/office/officeart/2005/8/layout/hierarchy1"/>
    <dgm:cxn modelId="{0F5CEF37-DCA7-4498-88E5-9FEB59DA5B02}" type="presParOf" srcId="{2A05BFA4-10E7-4962-AFC4-C65CFD8FD7D1}" destId="{8F5EE900-3A03-40F3-959D-3AFCF6BABD43}" srcOrd="0" destOrd="0" presId="urn:microsoft.com/office/officeart/2005/8/layout/hierarchy1"/>
    <dgm:cxn modelId="{33591441-8512-4113-9882-6E9CB4A94B98}" type="presParOf" srcId="{8F5EE900-3A03-40F3-959D-3AFCF6BABD43}" destId="{AAC5BFC4-30EC-4302-8379-43C62ADB2AB5}" srcOrd="0" destOrd="0" presId="urn:microsoft.com/office/officeart/2005/8/layout/hierarchy1"/>
    <dgm:cxn modelId="{B6446C84-F323-4B18-8115-1837E34E7382}" type="presParOf" srcId="{8F5EE900-3A03-40F3-959D-3AFCF6BABD43}" destId="{B6D0BBF3-A6AD-42BD-A7B2-345B47D456AE}" srcOrd="1" destOrd="0" presId="urn:microsoft.com/office/officeart/2005/8/layout/hierarchy1"/>
    <dgm:cxn modelId="{BF184612-6E38-4AEE-9970-4E82B4B5E20C}" type="presParOf" srcId="{2A05BFA4-10E7-4962-AFC4-C65CFD8FD7D1}" destId="{356817F9-6C4D-4537-A8DD-34BF02EDA9AC}" srcOrd="1" destOrd="0" presId="urn:microsoft.com/office/officeart/2005/8/layout/hierarchy1"/>
    <dgm:cxn modelId="{3DDC324D-B3CA-4A8A-A421-927D2209A2BA}" type="presParOf" srcId="{39EA11E1-B9D3-4E25-B516-1E75E6DECA25}" destId="{7FC7B5F7-7FBD-469B-B32F-484EDCDFA49C}" srcOrd="2" destOrd="0" presId="urn:microsoft.com/office/officeart/2005/8/layout/hierarchy1"/>
    <dgm:cxn modelId="{24DD7F85-9480-480A-A229-33DE2C129CC0}" type="presParOf" srcId="{39EA11E1-B9D3-4E25-B516-1E75E6DECA25}" destId="{BE0E2A2E-9A71-4816-B102-FF2ADF3150CE}" srcOrd="3" destOrd="0" presId="urn:microsoft.com/office/officeart/2005/8/layout/hierarchy1"/>
    <dgm:cxn modelId="{D58627CC-B72B-4D2E-871F-51DF9642A5FB}" type="presParOf" srcId="{BE0E2A2E-9A71-4816-B102-FF2ADF3150CE}" destId="{43E260BF-A6CA-4588-A7C0-2F8D5DFBE4B3}" srcOrd="0" destOrd="0" presId="urn:microsoft.com/office/officeart/2005/8/layout/hierarchy1"/>
    <dgm:cxn modelId="{2BE5CD56-C793-4483-A070-71873BC6D481}" type="presParOf" srcId="{43E260BF-A6CA-4588-A7C0-2F8D5DFBE4B3}" destId="{B24DBE43-7AA8-4838-A93E-879F6CF4887C}" srcOrd="0" destOrd="0" presId="urn:microsoft.com/office/officeart/2005/8/layout/hierarchy1"/>
    <dgm:cxn modelId="{B257D255-CE94-4D26-9E0D-8D03B3CF014B}" type="presParOf" srcId="{43E260BF-A6CA-4588-A7C0-2F8D5DFBE4B3}" destId="{BED77E9E-F1A5-45A4-BC8B-C351B80FCE0D}" srcOrd="1" destOrd="0" presId="urn:microsoft.com/office/officeart/2005/8/layout/hierarchy1"/>
    <dgm:cxn modelId="{17529309-A8C1-4D7E-A0CB-6E5240623811}" type="presParOf" srcId="{BE0E2A2E-9A71-4816-B102-FF2ADF3150CE}" destId="{88E2169A-574D-448E-A723-3280570D005C}" srcOrd="1" destOrd="0" presId="urn:microsoft.com/office/officeart/2005/8/layout/hierarchy1"/>
    <dgm:cxn modelId="{DCB22657-BBD0-4396-B249-4F3D1EBFA4FB}" type="presParOf" srcId="{88E2169A-574D-448E-A723-3280570D005C}" destId="{D812DC63-21D4-4F62-B93E-4DB41A321A08}" srcOrd="0" destOrd="0" presId="urn:microsoft.com/office/officeart/2005/8/layout/hierarchy1"/>
    <dgm:cxn modelId="{51A4E2E5-D85A-4636-BB9F-262A141C0628}" type="presParOf" srcId="{88E2169A-574D-448E-A723-3280570D005C}" destId="{8FD70138-186C-4F5D-AA9B-2F204B835FA9}" srcOrd="1" destOrd="0" presId="urn:microsoft.com/office/officeart/2005/8/layout/hierarchy1"/>
    <dgm:cxn modelId="{71DFE393-3F3E-4979-9F6B-BB27E4BE60F8}" type="presParOf" srcId="{8FD70138-186C-4F5D-AA9B-2F204B835FA9}" destId="{4B36911C-031D-41B2-B0C7-E5915F93AADE}" srcOrd="0" destOrd="0" presId="urn:microsoft.com/office/officeart/2005/8/layout/hierarchy1"/>
    <dgm:cxn modelId="{501290D1-AD36-472C-B92D-A79656A44A5B}" type="presParOf" srcId="{4B36911C-031D-41B2-B0C7-E5915F93AADE}" destId="{DE77E2EE-2A56-4061-8CDB-FAF1125F58F4}" srcOrd="0" destOrd="0" presId="urn:microsoft.com/office/officeart/2005/8/layout/hierarchy1"/>
    <dgm:cxn modelId="{0BB4F218-B8A2-4B26-9EB5-583A01F58AA2}" type="presParOf" srcId="{4B36911C-031D-41B2-B0C7-E5915F93AADE}" destId="{DE143674-79EA-44DD-B6E2-105D321E808E}" srcOrd="1" destOrd="0" presId="urn:microsoft.com/office/officeart/2005/8/layout/hierarchy1"/>
    <dgm:cxn modelId="{4F548B46-DF46-4FC3-9944-5B10737ACF65}" type="presParOf" srcId="{8FD70138-186C-4F5D-AA9B-2F204B835FA9}" destId="{040EC87B-A288-4143-94FD-E7EACC7EFC5D}" srcOrd="1" destOrd="0" presId="urn:microsoft.com/office/officeart/2005/8/layout/hierarchy1"/>
    <dgm:cxn modelId="{7A84A089-3163-4837-BA6C-C6C4C34CE6E2}" type="presParOf" srcId="{39EA11E1-B9D3-4E25-B516-1E75E6DECA25}" destId="{FE3A8D5A-6D4D-4B51-8817-84666AF06488}" srcOrd="4" destOrd="0" presId="urn:microsoft.com/office/officeart/2005/8/layout/hierarchy1"/>
    <dgm:cxn modelId="{2E3ADE09-3DB8-47AF-80CD-060034ED394E}" type="presParOf" srcId="{39EA11E1-B9D3-4E25-B516-1E75E6DECA25}" destId="{9AAB7EC0-43EA-4F2C-89F6-DF667244D916}" srcOrd="5" destOrd="0" presId="urn:microsoft.com/office/officeart/2005/8/layout/hierarchy1"/>
    <dgm:cxn modelId="{68AFD4F8-7539-4438-9FF8-77F764AF432A}" type="presParOf" srcId="{9AAB7EC0-43EA-4F2C-89F6-DF667244D916}" destId="{F5F4FB71-425D-4EBC-B894-6113560B44E0}" srcOrd="0" destOrd="0" presId="urn:microsoft.com/office/officeart/2005/8/layout/hierarchy1"/>
    <dgm:cxn modelId="{1127FE64-F1BC-4F4B-858E-596A4A5F240C}" type="presParOf" srcId="{F5F4FB71-425D-4EBC-B894-6113560B44E0}" destId="{9838F45C-3C20-4FD6-AC4F-46FEF6B2FD3D}" srcOrd="0" destOrd="0" presId="urn:microsoft.com/office/officeart/2005/8/layout/hierarchy1"/>
    <dgm:cxn modelId="{C7C1FAB9-8EDF-463A-8862-498BE9400146}" type="presParOf" srcId="{F5F4FB71-425D-4EBC-B894-6113560B44E0}" destId="{4405EDBB-1BD0-41AE-88B8-58DD13DE454A}" srcOrd="1" destOrd="0" presId="urn:microsoft.com/office/officeart/2005/8/layout/hierarchy1"/>
    <dgm:cxn modelId="{DD059E36-7C18-48EE-92AC-92767DA80BF2}" type="presParOf" srcId="{9AAB7EC0-43EA-4F2C-89F6-DF667244D916}" destId="{19AA3A98-475E-46FC-B1ED-981EB09E9855}" srcOrd="1" destOrd="0" presId="urn:microsoft.com/office/officeart/2005/8/layout/hierarchy1"/>
    <dgm:cxn modelId="{D8B98788-ABC0-46A6-90EC-410C647442D9}" type="presParOf" srcId="{19AA3A98-475E-46FC-B1ED-981EB09E9855}" destId="{0925703E-D8BE-4F1A-812C-353ED63DA981}" srcOrd="0" destOrd="0" presId="urn:microsoft.com/office/officeart/2005/8/layout/hierarchy1"/>
    <dgm:cxn modelId="{B995C4A4-0672-4C77-9A3A-FD44A20C3DE1}" type="presParOf" srcId="{19AA3A98-475E-46FC-B1ED-981EB09E9855}" destId="{331E7691-7938-405F-AB91-50BF9332B5F0}" srcOrd="1" destOrd="0" presId="urn:microsoft.com/office/officeart/2005/8/layout/hierarchy1"/>
    <dgm:cxn modelId="{11079F47-3AD0-4381-8484-FF1508719720}" type="presParOf" srcId="{331E7691-7938-405F-AB91-50BF9332B5F0}" destId="{8A547C86-95F7-4A2A-A446-8E8A7B5E9C34}" srcOrd="0" destOrd="0" presId="urn:microsoft.com/office/officeart/2005/8/layout/hierarchy1"/>
    <dgm:cxn modelId="{E642CC8C-C41D-4144-BE9D-185BE9BC0F6B}" type="presParOf" srcId="{8A547C86-95F7-4A2A-A446-8E8A7B5E9C34}" destId="{D3F14256-1C63-4AAD-ADB6-5C8BF3D26FFC}" srcOrd="0" destOrd="0" presId="urn:microsoft.com/office/officeart/2005/8/layout/hierarchy1"/>
    <dgm:cxn modelId="{8ADC82CE-7C98-4B6B-A0FA-11C3C48E7434}" type="presParOf" srcId="{8A547C86-95F7-4A2A-A446-8E8A7B5E9C34}" destId="{39C602B8-542F-45B0-9FB2-79BF04658289}" srcOrd="1" destOrd="0" presId="urn:microsoft.com/office/officeart/2005/8/layout/hierarchy1"/>
    <dgm:cxn modelId="{4609CFE7-7BFF-497B-83F9-B9D7FB70939F}" type="presParOf" srcId="{331E7691-7938-405F-AB91-50BF9332B5F0}" destId="{DD959C1A-C003-49F4-9EA7-B7979A945A20}" srcOrd="1" destOrd="0" presId="urn:microsoft.com/office/officeart/2005/8/layout/hierarchy1"/>
    <dgm:cxn modelId="{A4468432-16DB-4524-9B37-C3E91D0521DE}" type="presParOf" srcId="{19AA3A98-475E-46FC-B1ED-981EB09E9855}" destId="{0D5EC953-F5C7-4B80-B57F-80C6641AFBB7}" srcOrd="2" destOrd="0" presId="urn:microsoft.com/office/officeart/2005/8/layout/hierarchy1"/>
    <dgm:cxn modelId="{BB636273-F1C2-498A-8B3A-7DC0EFAB0578}" type="presParOf" srcId="{19AA3A98-475E-46FC-B1ED-981EB09E9855}" destId="{442CD91A-2C0D-4374-BFD5-70C646F11C09}" srcOrd="3" destOrd="0" presId="urn:microsoft.com/office/officeart/2005/8/layout/hierarchy1"/>
    <dgm:cxn modelId="{5413DD37-09C7-458F-B4B3-707E295F244B}" type="presParOf" srcId="{442CD91A-2C0D-4374-BFD5-70C646F11C09}" destId="{7EADE7F2-C4C2-4BA1-8B98-0C2D2621E368}" srcOrd="0" destOrd="0" presId="urn:microsoft.com/office/officeart/2005/8/layout/hierarchy1"/>
    <dgm:cxn modelId="{CC838473-5D29-475B-812C-93365D3F908D}" type="presParOf" srcId="{7EADE7F2-C4C2-4BA1-8B98-0C2D2621E368}" destId="{0A4682BD-5813-4629-A082-055A33A3999D}" srcOrd="0" destOrd="0" presId="urn:microsoft.com/office/officeart/2005/8/layout/hierarchy1"/>
    <dgm:cxn modelId="{81507A95-F67E-4906-AB6D-4078B254BA65}" type="presParOf" srcId="{7EADE7F2-C4C2-4BA1-8B98-0C2D2621E368}" destId="{0B72BCCB-8D9A-4A91-B6E3-8F09A3C976D2}" srcOrd="1" destOrd="0" presId="urn:microsoft.com/office/officeart/2005/8/layout/hierarchy1"/>
    <dgm:cxn modelId="{529935F0-F14F-480D-A944-B81BCACDB03D}" type="presParOf" srcId="{442CD91A-2C0D-4374-BFD5-70C646F11C09}" destId="{2C373AF5-79EE-4D67-8B52-CE8AC15DA67E}" srcOrd="1" destOrd="0" presId="urn:microsoft.com/office/officeart/2005/8/layout/hierarchy1"/>
    <dgm:cxn modelId="{54530E35-51CE-4AD6-8629-5DF38F97A3B6}" type="presParOf" srcId="{19AA3A98-475E-46FC-B1ED-981EB09E9855}" destId="{FC5911AA-633B-45E9-84B6-95C72D70149C}" srcOrd="4" destOrd="0" presId="urn:microsoft.com/office/officeart/2005/8/layout/hierarchy1"/>
    <dgm:cxn modelId="{EDA08EB9-0C97-4DFF-B891-FCB85B32036A}" type="presParOf" srcId="{19AA3A98-475E-46FC-B1ED-981EB09E9855}" destId="{E75FE817-59A7-4944-94A6-14C84CF60D74}" srcOrd="5" destOrd="0" presId="urn:microsoft.com/office/officeart/2005/8/layout/hierarchy1"/>
    <dgm:cxn modelId="{69B61719-E67A-4BE9-ACBE-B1DD46D17026}" type="presParOf" srcId="{E75FE817-59A7-4944-94A6-14C84CF60D74}" destId="{F5156A99-82EC-425E-BB3C-ED319F0069EA}" srcOrd="0" destOrd="0" presId="urn:microsoft.com/office/officeart/2005/8/layout/hierarchy1"/>
    <dgm:cxn modelId="{5F025982-D68D-4F80-833C-89895B2085DF}" type="presParOf" srcId="{F5156A99-82EC-425E-BB3C-ED319F0069EA}" destId="{1C1F48EA-AA90-4F4C-8F46-20AA0D85F8B8}" srcOrd="0" destOrd="0" presId="urn:microsoft.com/office/officeart/2005/8/layout/hierarchy1"/>
    <dgm:cxn modelId="{9F08517C-549F-4E8A-A43F-D1AA2D8CDB6B}" type="presParOf" srcId="{F5156A99-82EC-425E-BB3C-ED319F0069EA}" destId="{DC0B4762-9F29-45BD-82E3-44FCC28AD05B}" srcOrd="1" destOrd="0" presId="urn:microsoft.com/office/officeart/2005/8/layout/hierarchy1"/>
    <dgm:cxn modelId="{DF101B9E-D254-44A9-A3FC-A9DF0F98B2AF}" type="presParOf" srcId="{E75FE817-59A7-4944-94A6-14C84CF60D74}" destId="{7B0D54F7-999B-4D60-B882-A549BB792067}" srcOrd="1" destOrd="0" presId="urn:microsoft.com/office/officeart/2005/8/layout/hierarchy1"/>
    <dgm:cxn modelId="{0471D9B4-DC66-47D0-8884-F103E29763C2}" type="presParOf" srcId="{7B0D54F7-999B-4D60-B882-A549BB792067}" destId="{1B5D7BF4-B77C-4B57-91E0-18B3B9080D1A}" srcOrd="0" destOrd="0" presId="urn:microsoft.com/office/officeart/2005/8/layout/hierarchy1"/>
    <dgm:cxn modelId="{889D49DE-DED3-446E-A627-0BD9F8923E12}" type="presParOf" srcId="{7B0D54F7-999B-4D60-B882-A549BB792067}" destId="{C2E1A736-46BD-4B7F-8F4E-E273BD1E821F}" srcOrd="1" destOrd="0" presId="urn:microsoft.com/office/officeart/2005/8/layout/hierarchy1"/>
    <dgm:cxn modelId="{305AA2AC-3C6A-4451-8B6B-B435976BEC47}" type="presParOf" srcId="{C2E1A736-46BD-4B7F-8F4E-E273BD1E821F}" destId="{3641D8FD-171B-4253-9733-299C75A17D79}" srcOrd="0" destOrd="0" presId="urn:microsoft.com/office/officeart/2005/8/layout/hierarchy1"/>
    <dgm:cxn modelId="{EF253F1E-DF1B-4BDB-9D79-39AEBEEE851E}" type="presParOf" srcId="{3641D8FD-171B-4253-9733-299C75A17D79}" destId="{BB63074A-3B92-4A81-9683-EFD312BB2840}" srcOrd="0" destOrd="0" presId="urn:microsoft.com/office/officeart/2005/8/layout/hierarchy1"/>
    <dgm:cxn modelId="{B825FDDF-19E1-49FE-A229-4C0D497F6EBB}" type="presParOf" srcId="{3641D8FD-171B-4253-9733-299C75A17D79}" destId="{D2C5123D-F1DB-4944-A7B1-1F8B1D0BC3BA}" srcOrd="1" destOrd="0" presId="urn:microsoft.com/office/officeart/2005/8/layout/hierarchy1"/>
    <dgm:cxn modelId="{CD380248-C4B7-44FC-BFD3-9B9F58AE2512}" type="presParOf" srcId="{C2E1A736-46BD-4B7F-8F4E-E273BD1E821F}" destId="{5E62E776-DBBD-4F84-9325-4C94814071F2}" srcOrd="1" destOrd="0" presId="urn:microsoft.com/office/officeart/2005/8/layout/hierarchy1"/>
    <dgm:cxn modelId="{71D791A0-1562-4AB8-9B8D-8AE9DFE5B4CC}" type="presParOf" srcId="{7B0D54F7-999B-4D60-B882-A549BB792067}" destId="{3E0A6526-7D80-45FB-8E02-A94BAF476AC3}" srcOrd="2" destOrd="0" presId="urn:microsoft.com/office/officeart/2005/8/layout/hierarchy1"/>
    <dgm:cxn modelId="{7CD164D2-8F3A-4306-82DD-54E5C55C3EF7}" type="presParOf" srcId="{7B0D54F7-999B-4D60-B882-A549BB792067}" destId="{7BABC12F-DABA-4CD2-A215-0ACA7589B84E}" srcOrd="3" destOrd="0" presId="urn:microsoft.com/office/officeart/2005/8/layout/hierarchy1"/>
    <dgm:cxn modelId="{EE6D5802-18A0-4CEF-B492-FACDD9AA492E}" type="presParOf" srcId="{7BABC12F-DABA-4CD2-A215-0ACA7589B84E}" destId="{724269EF-8C2F-4DCD-A27D-830EAC38DF7F}" srcOrd="0" destOrd="0" presId="urn:microsoft.com/office/officeart/2005/8/layout/hierarchy1"/>
    <dgm:cxn modelId="{1A4C1F94-D7ED-4C83-9D8F-990BCF3321A7}" type="presParOf" srcId="{724269EF-8C2F-4DCD-A27D-830EAC38DF7F}" destId="{BCD3DA0F-903E-48D7-856A-C93B1E63E627}" srcOrd="0" destOrd="0" presId="urn:microsoft.com/office/officeart/2005/8/layout/hierarchy1"/>
    <dgm:cxn modelId="{268413A0-5B11-42E8-BCEE-C0D1238682C0}" type="presParOf" srcId="{724269EF-8C2F-4DCD-A27D-830EAC38DF7F}" destId="{2ABDA4CB-8912-4774-9FA0-15F29C2CE735}" srcOrd="1" destOrd="0" presId="urn:microsoft.com/office/officeart/2005/8/layout/hierarchy1"/>
    <dgm:cxn modelId="{29F4C990-DAE7-4E16-A229-7FA6B259D242}" type="presParOf" srcId="{7BABC12F-DABA-4CD2-A215-0ACA7589B84E}" destId="{D1E84BB7-AAA2-4773-ADA6-63CA82B693F2}" srcOrd="1" destOrd="0" presId="urn:microsoft.com/office/officeart/2005/8/layout/hierarchy1"/>
    <dgm:cxn modelId="{C306EDF1-89AE-4D8E-BB75-8A3A9E9101BA}" type="presParOf" srcId="{7B0D54F7-999B-4D60-B882-A549BB792067}" destId="{11D88203-07AA-42EB-95B1-1641A38BBA8C}" srcOrd="4" destOrd="0" presId="urn:microsoft.com/office/officeart/2005/8/layout/hierarchy1"/>
    <dgm:cxn modelId="{01EC9F30-7FD4-4A07-823D-224B2852D4FF}" type="presParOf" srcId="{7B0D54F7-999B-4D60-B882-A549BB792067}" destId="{AECCBB7F-FB7B-46F1-9D12-0F775F887457}" srcOrd="5" destOrd="0" presId="urn:microsoft.com/office/officeart/2005/8/layout/hierarchy1"/>
    <dgm:cxn modelId="{8E15C243-4BFA-4393-A95A-3EFE4AE646C4}" type="presParOf" srcId="{AECCBB7F-FB7B-46F1-9D12-0F775F887457}" destId="{CC9E6468-6FD3-4716-A3D0-0B0FA0C7AEFE}" srcOrd="0" destOrd="0" presId="urn:microsoft.com/office/officeart/2005/8/layout/hierarchy1"/>
    <dgm:cxn modelId="{65657FFE-CEC0-4966-B36D-FC934493D854}" type="presParOf" srcId="{CC9E6468-6FD3-4716-A3D0-0B0FA0C7AEFE}" destId="{EEF31F0E-41F5-4602-9A5C-145BD647A4A3}" srcOrd="0" destOrd="0" presId="urn:microsoft.com/office/officeart/2005/8/layout/hierarchy1"/>
    <dgm:cxn modelId="{A66CFB38-53B1-44E6-971A-8D47DACD3BAE}" type="presParOf" srcId="{CC9E6468-6FD3-4716-A3D0-0B0FA0C7AEFE}" destId="{4A8C6F39-C3A0-4057-975C-C8C2D12605E9}" srcOrd="1" destOrd="0" presId="urn:microsoft.com/office/officeart/2005/8/layout/hierarchy1"/>
    <dgm:cxn modelId="{789DC9CF-EFB3-4F7D-9B17-A1CB847E1F15}" type="presParOf" srcId="{AECCBB7F-FB7B-46F1-9D12-0F775F887457}" destId="{4EBDA1D8-FDE4-465E-9C48-F3D43CD63D96}" srcOrd="1" destOrd="0" presId="urn:microsoft.com/office/officeart/2005/8/layout/hierarchy1"/>
    <dgm:cxn modelId="{DA46F748-9412-420C-99B0-5E6A586E393D}" type="presParOf" srcId="{19AA3A98-475E-46FC-B1ED-981EB09E9855}" destId="{2F247C47-24C4-4FDB-B2A2-01BBF93CB1C0}" srcOrd="6" destOrd="0" presId="urn:microsoft.com/office/officeart/2005/8/layout/hierarchy1"/>
    <dgm:cxn modelId="{F195A84E-117E-4FAD-9A8F-24556EC9C71D}" type="presParOf" srcId="{19AA3A98-475E-46FC-B1ED-981EB09E9855}" destId="{6AAF4888-4EF0-4E21-B766-4BC0FD594BCB}" srcOrd="7" destOrd="0" presId="urn:microsoft.com/office/officeart/2005/8/layout/hierarchy1"/>
    <dgm:cxn modelId="{7F745518-D299-4C6D-9B4C-AFC54A0348FC}" type="presParOf" srcId="{6AAF4888-4EF0-4E21-B766-4BC0FD594BCB}" destId="{E9E00C3F-231B-435B-AA10-D3551BF26399}" srcOrd="0" destOrd="0" presId="urn:microsoft.com/office/officeart/2005/8/layout/hierarchy1"/>
    <dgm:cxn modelId="{57A7E9BE-EF52-4B2E-8B4A-1D31C0C98708}" type="presParOf" srcId="{E9E00C3F-231B-435B-AA10-D3551BF26399}" destId="{62759B72-A10E-4716-94F8-A4AAF5C51A0B}" srcOrd="0" destOrd="0" presId="urn:microsoft.com/office/officeart/2005/8/layout/hierarchy1"/>
    <dgm:cxn modelId="{A0E3554C-8CBC-4530-A351-73AC54E39F6F}" type="presParOf" srcId="{E9E00C3F-231B-435B-AA10-D3551BF26399}" destId="{DFEA8411-AAD4-4B10-A92B-AD97243C401E}" srcOrd="1" destOrd="0" presId="urn:microsoft.com/office/officeart/2005/8/layout/hierarchy1"/>
    <dgm:cxn modelId="{AF9CC9A4-F6BA-42DD-A56A-109F3EBE768E}" type="presParOf" srcId="{6AAF4888-4EF0-4E21-B766-4BC0FD594BCB}" destId="{F46BB2DB-00F9-4CC0-81C5-4B3CF28FD51E}" srcOrd="1" destOrd="0" presId="urn:microsoft.com/office/officeart/2005/8/layout/hierarchy1"/>
    <dgm:cxn modelId="{FD8819B8-5AB6-4286-AEF9-8888A9E294E5}" type="presParOf" srcId="{F46BB2DB-00F9-4CC0-81C5-4B3CF28FD51E}" destId="{5019A7AB-8ABB-4888-A302-F206CC0EEE69}" srcOrd="0" destOrd="0" presId="urn:microsoft.com/office/officeart/2005/8/layout/hierarchy1"/>
    <dgm:cxn modelId="{A84CDE5B-E515-4CEA-8147-845CBA05CEF9}" type="presParOf" srcId="{F46BB2DB-00F9-4CC0-81C5-4B3CF28FD51E}" destId="{30DDB360-AF11-4937-9A41-D6FB48BB780F}" srcOrd="1" destOrd="0" presId="urn:microsoft.com/office/officeart/2005/8/layout/hierarchy1"/>
    <dgm:cxn modelId="{1273A985-4956-4EB8-B58C-A759835A6E07}" type="presParOf" srcId="{30DDB360-AF11-4937-9A41-D6FB48BB780F}" destId="{5C80FDA2-50F5-4391-934A-067E824F1294}" srcOrd="0" destOrd="0" presId="urn:microsoft.com/office/officeart/2005/8/layout/hierarchy1"/>
    <dgm:cxn modelId="{BCD35078-2920-49F7-BA27-1F0D998F6A38}" type="presParOf" srcId="{5C80FDA2-50F5-4391-934A-067E824F1294}" destId="{09864800-3592-4E47-927A-476E9F1E7520}" srcOrd="0" destOrd="0" presId="urn:microsoft.com/office/officeart/2005/8/layout/hierarchy1"/>
    <dgm:cxn modelId="{0A2FA3E8-6A78-4FEA-81A4-D514C619B84F}" type="presParOf" srcId="{5C80FDA2-50F5-4391-934A-067E824F1294}" destId="{BC48AF61-B555-4CEA-818F-61B9DA5E7BC3}" srcOrd="1" destOrd="0" presId="urn:microsoft.com/office/officeart/2005/8/layout/hierarchy1"/>
    <dgm:cxn modelId="{0AB58E9B-D3F7-4FA2-B90E-D452A0464F1C}" type="presParOf" srcId="{30DDB360-AF11-4937-9A41-D6FB48BB780F}" destId="{B92AEDFD-2227-444B-922A-3DD2FB86E1E5}" srcOrd="1" destOrd="0" presId="urn:microsoft.com/office/officeart/2005/8/layout/hierarchy1"/>
    <dgm:cxn modelId="{9A6486F9-64E1-4EB8-A693-AE5F716BCAC9}" type="presParOf" srcId="{F46BB2DB-00F9-4CC0-81C5-4B3CF28FD51E}" destId="{2F304D3A-9A1C-4744-860E-00434E0461D8}" srcOrd="2" destOrd="0" presId="urn:microsoft.com/office/officeart/2005/8/layout/hierarchy1"/>
    <dgm:cxn modelId="{488E1465-FF26-4014-8779-A420B63B4395}" type="presParOf" srcId="{F46BB2DB-00F9-4CC0-81C5-4B3CF28FD51E}" destId="{9034A951-9224-49C2-BAAF-919BD493C223}" srcOrd="3" destOrd="0" presId="urn:microsoft.com/office/officeart/2005/8/layout/hierarchy1"/>
    <dgm:cxn modelId="{5A75FD87-BB2F-4C0B-9D4F-BA613F39F407}" type="presParOf" srcId="{9034A951-9224-49C2-BAAF-919BD493C223}" destId="{26F3FD3B-4CE7-4F0A-95BC-EAC3E02E4902}" srcOrd="0" destOrd="0" presId="urn:microsoft.com/office/officeart/2005/8/layout/hierarchy1"/>
    <dgm:cxn modelId="{F7BBD301-BE16-495F-9FCB-1D1873773ED5}" type="presParOf" srcId="{26F3FD3B-4CE7-4F0A-95BC-EAC3E02E4902}" destId="{FA40E15E-63A1-431F-9940-CB04C7B7F2AF}" srcOrd="0" destOrd="0" presId="urn:microsoft.com/office/officeart/2005/8/layout/hierarchy1"/>
    <dgm:cxn modelId="{50EF6678-BDEA-413A-A280-1C751CDB4971}" type="presParOf" srcId="{26F3FD3B-4CE7-4F0A-95BC-EAC3E02E4902}" destId="{C2E2EBFF-51D2-4F67-A132-82F87C4505D2}" srcOrd="1" destOrd="0" presId="urn:microsoft.com/office/officeart/2005/8/layout/hierarchy1"/>
    <dgm:cxn modelId="{8E499B19-54CD-4BFC-906E-6D2A7EDA1A84}" type="presParOf" srcId="{9034A951-9224-49C2-BAAF-919BD493C223}" destId="{CDD211C1-0E87-485E-A52A-BDF52586F56E}" srcOrd="1" destOrd="0" presId="urn:microsoft.com/office/officeart/2005/8/layout/hierarchy1"/>
    <dgm:cxn modelId="{BE3501A7-85DE-43C0-B70B-F8E54512F71F}" type="presParOf" srcId="{F46BB2DB-00F9-4CC0-81C5-4B3CF28FD51E}" destId="{66772C53-C0A2-42C3-8029-D54C97519651}" srcOrd="4" destOrd="0" presId="urn:microsoft.com/office/officeart/2005/8/layout/hierarchy1"/>
    <dgm:cxn modelId="{1DFF9DEC-E3AF-4709-A8EF-5DC9DD5CC43C}" type="presParOf" srcId="{F46BB2DB-00F9-4CC0-81C5-4B3CF28FD51E}" destId="{0B56E7EC-7EF5-4ED3-B43A-0FCD63C05F0A}" srcOrd="5" destOrd="0" presId="urn:microsoft.com/office/officeart/2005/8/layout/hierarchy1"/>
    <dgm:cxn modelId="{0A310CAA-E042-48AB-96E9-DB56BB3C7A4C}" type="presParOf" srcId="{0B56E7EC-7EF5-4ED3-B43A-0FCD63C05F0A}" destId="{F9B78D62-EEAE-423A-820A-455E476F4F71}" srcOrd="0" destOrd="0" presId="urn:microsoft.com/office/officeart/2005/8/layout/hierarchy1"/>
    <dgm:cxn modelId="{8F43B2EF-B282-48D1-91B2-84D414923DE2}" type="presParOf" srcId="{F9B78D62-EEAE-423A-820A-455E476F4F71}" destId="{7B42CC0C-7050-4F2A-A117-45F77CED543F}" srcOrd="0" destOrd="0" presId="urn:microsoft.com/office/officeart/2005/8/layout/hierarchy1"/>
    <dgm:cxn modelId="{1AFDB0CE-9AED-46F1-8468-FACFB09BC34E}" type="presParOf" srcId="{F9B78D62-EEAE-423A-820A-455E476F4F71}" destId="{314318EB-4B55-4D25-A80B-D33A1AA716C8}" srcOrd="1" destOrd="0" presId="urn:microsoft.com/office/officeart/2005/8/layout/hierarchy1"/>
    <dgm:cxn modelId="{3108A1B9-AF28-4051-85CF-195E0138E4A5}" type="presParOf" srcId="{0B56E7EC-7EF5-4ED3-B43A-0FCD63C05F0A}" destId="{8049D6F3-20DC-47BC-8EBF-AFAC29204CA9}" srcOrd="1" destOrd="0" presId="urn:microsoft.com/office/officeart/2005/8/layout/hierarchy1"/>
    <dgm:cxn modelId="{103B9272-2F44-471F-B61F-DB4DB875BDFB}" type="presParOf" srcId="{39EA11E1-B9D3-4E25-B516-1E75E6DECA25}" destId="{B4D863EC-025D-4885-B3B3-21D9CAF784D1}" srcOrd="6" destOrd="0" presId="urn:microsoft.com/office/officeart/2005/8/layout/hierarchy1"/>
    <dgm:cxn modelId="{D3028132-3B17-48AF-AF0D-EB22C64CDF97}" type="presParOf" srcId="{39EA11E1-B9D3-4E25-B516-1E75E6DECA25}" destId="{CAFC6D08-5B14-42BF-841D-34230670BD16}" srcOrd="7" destOrd="0" presId="urn:microsoft.com/office/officeart/2005/8/layout/hierarchy1"/>
    <dgm:cxn modelId="{DB9B7F7A-E200-49CE-B247-A3B130B83291}" type="presParOf" srcId="{CAFC6D08-5B14-42BF-841D-34230670BD16}" destId="{4EF824FA-C9C2-484E-B19F-1CBC16B359A2}" srcOrd="0" destOrd="0" presId="urn:microsoft.com/office/officeart/2005/8/layout/hierarchy1"/>
    <dgm:cxn modelId="{179484BB-6189-440B-8896-5EF806D4C299}" type="presParOf" srcId="{4EF824FA-C9C2-484E-B19F-1CBC16B359A2}" destId="{9CADE769-780D-439D-99FE-2B473A3B1095}" srcOrd="0" destOrd="0" presId="urn:microsoft.com/office/officeart/2005/8/layout/hierarchy1"/>
    <dgm:cxn modelId="{F8B66575-4467-4EFE-8C49-4F5023C4A3AB}" type="presParOf" srcId="{4EF824FA-C9C2-484E-B19F-1CBC16B359A2}" destId="{C0037E03-EED9-4DB0-B11C-6AB0B09B6A58}" srcOrd="1" destOrd="0" presId="urn:microsoft.com/office/officeart/2005/8/layout/hierarchy1"/>
    <dgm:cxn modelId="{CE686591-3AE0-4C9A-932F-1758E8145967}" type="presParOf" srcId="{CAFC6D08-5B14-42BF-841D-34230670BD16}" destId="{7267BDF3-7B99-49DD-A662-DE5AAD3ABCE6}" srcOrd="1" destOrd="0" presId="urn:microsoft.com/office/officeart/2005/8/layout/hierarchy1"/>
    <dgm:cxn modelId="{3D9FEDA0-F213-4714-B3DC-EBF7BC9DE624}" type="presParOf" srcId="{7267BDF3-7B99-49DD-A662-DE5AAD3ABCE6}" destId="{00E1D904-20A8-4B11-8336-8AE95D54148A}" srcOrd="0" destOrd="0" presId="urn:microsoft.com/office/officeart/2005/8/layout/hierarchy1"/>
    <dgm:cxn modelId="{FA4C0CAD-5F99-49DE-BD12-34FFE69BE216}" type="presParOf" srcId="{7267BDF3-7B99-49DD-A662-DE5AAD3ABCE6}" destId="{471F5C2C-A0A4-425B-A8B3-81F937C11E60}" srcOrd="1" destOrd="0" presId="urn:microsoft.com/office/officeart/2005/8/layout/hierarchy1"/>
    <dgm:cxn modelId="{78686338-AB37-40AB-82F1-EC8324DE9A12}" type="presParOf" srcId="{471F5C2C-A0A4-425B-A8B3-81F937C11E60}" destId="{E2C842D2-2CB6-4E02-BE6F-78368331F0F3}" srcOrd="0" destOrd="0" presId="urn:microsoft.com/office/officeart/2005/8/layout/hierarchy1"/>
    <dgm:cxn modelId="{9DC0FA7C-782A-4CAF-9AB1-43C4C14039ED}" type="presParOf" srcId="{E2C842D2-2CB6-4E02-BE6F-78368331F0F3}" destId="{1B67F615-1CA0-425A-A061-2D2E5B610D73}" srcOrd="0" destOrd="0" presId="urn:microsoft.com/office/officeart/2005/8/layout/hierarchy1"/>
    <dgm:cxn modelId="{500E0FD2-91DD-48D3-B1B3-44F0A0CBBB90}" type="presParOf" srcId="{E2C842D2-2CB6-4E02-BE6F-78368331F0F3}" destId="{DAAC55B6-099D-407C-BD60-84240C6E6716}" srcOrd="1" destOrd="0" presId="urn:microsoft.com/office/officeart/2005/8/layout/hierarchy1"/>
    <dgm:cxn modelId="{63E17376-BD0E-453C-B97D-5E9B7674D774}" type="presParOf" srcId="{471F5C2C-A0A4-425B-A8B3-81F937C11E60}" destId="{71B8F27D-28EF-4853-8451-4A34AD16644C}" srcOrd="1" destOrd="0" presId="urn:microsoft.com/office/officeart/2005/8/layout/hierarchy1"/>
    <dgm:cxn modelId="{26F2F064-B57F-470F-A4FC-9B925654BEE3}" type="presParOf" srcId="{71B8F27D-28EF-4853-8451-4A34AD16644C}" destId="{A3920610-EA2B-4F6A-B469-4E35F9CBB649}" srcOrd="0" destOrd="0" presId="urn:microsoft.com/office/officeart/2005/8/layout/hierarchy1"/>
    <dgm:cxn modelId="{6DB4C2EB-25E4-497F-B85D-E0F909C347DA}" type="presParOf" srcId="{71B8F27D-28EF-4853-8451-4A34AD16644C}" destId="{7685F50B-4E59-401E-89F2-209DE429575B}" srcOrd="1" destOrd="0" presId="urn:microsoft.com/office/officeart/2005/8/layout/hierarchy1"/>
    <dgm:cxn modelId="{6A9804AD-CBAE-4466-BF27-919747FF5173}" type="presParOf" srcId="{7685F50B-4E59-401E-89F2-209DE429575B}" destId="{BDD74093-3D3A-4973-8247-82103911BA51}" srcOrd="0" destOrd="0" presId="urn:microsoft.com/office/officeart/2005/8/layout/hierarchy1"/>
    <dgm:cxn modelId="{D7D22405-EC74-45EB-A768-861BB7B6902C}" type="presParOf" srcId="{BDD74093-3D3A-4973-8247-82103911BA51}" destId="{F2A497FA-FBB9-45DC-8007-95B1ADE29B6A}" srcOrd="0" destOrd="0" presId="urn:microsoft.com/office/officeart/2005/8/layout/hierarchy1"/>
    <dgm:cxn modelId="{33B5E2D7-918D-4229-8933-095B19B02AD1}" type="presParOf" srcId="{BDD74093-3D3A-4973-8247-82103911BA51}" destId="{87630750-38A5-482E-94B3-969E7FBD57DE}" srcOrd="1" destOrd="0" presId="urn:microsoft.com/office/officeart/2005/8/layout/hierarchy1"/>
    <dgm:cxn modelId="{D51D31F3-8585-40D8-8C04-2EB45885D34F}" type="presParOf" srcId="{7685F50B-4E59-401E-89F2-209DE429575B}" destId="{DC0F4739-7288-46D4-848D-C67B53B58744}" srcOrd="1" destOrd="0" presId="urn:microsoft.com/office/officeart/2005/8/layout/hierarchy1"/>
    <dgm:cxn modelId="{0D0F1FD1-DB91-4F0C-A973-B2E4783B800E}" type="presParOf" srcId="{71B8F27D-28EF-4853-8451-4A34AD16644C}" destId="{2E70C37C-E707-4D36-A87A-E78FF1088DE8}" srcOrd="2" destOrd="0" presId="urn:microsoft.com/office/officeart/2005/8/layout/hierarchy1"/>
    <dgm:cxn modelId="{7FE70E5F-5B19-4C06-A1E3-FFF222681B68}" type="presParOf" srcId="{71B8F27D-28EF-4853-8451-4A34AD16644C}" destId="{9E2030E1-C0F0-4604-960D-FD53A1607E2B}" srcOrd="3" destOrd="0" presId="urn:microsoft.com/office/officeart/2005/8/layout/hierarchy1"/>
    <dgm:cxn modelId="{F01D21AC-EEBE-420B-8A7A-AAA613A10B23}" type="presParOf" srcId="{9E2030E1-C0F0-4604-960D-FD53A1607E2B}" destId="{410E389C-4651-4219-A236-E1FF3ADF3DBA}" srcOrd="0" destOrd="0" presId="urn:microsoft.com/office/officeart/2005/8/layout/hierarchy1"/>
    <dgm:cxn modelId="{03D4DA10-BD16-41F6-9038-89078BA108AA}" type="presParOf" srcId="{410E389C-4651-4219-A236-E1FF3ADF3DBA}" destId="{72D008B9-D649-47AA-9F99-6199BB072C31}" srcOrd="0" destOrd="0" presId="urn:microsoft.com/office/officeart/2005/8/layout/hierarchy1"/>
    <dgm:cxn modelId="{3213CEF9-574A-4724-BCF5-3E9B25B5F730}" type="presParOf" srcId="{410E389C-4651-4219-A236-E1FF3ADF3DBA}" destId="{B508E235-FDA4-4306-84A1-F2DADE35DF8B}" srcOrd="1" destOrd="0" presId="urn:microsoft.com/office/officeart/2005/8/layout/hierarchy1"/>
    <dgm:cxn modelId="{D4E00A9F-C4F0-4B19-9C02-7213AED81FCA}" type="presParOf" srcId="{9E2030E1-C0F0-4604-960D-FD53A1607E2B}" destId="{9FF64E7B-EA15-480B-8239-14FEB1C31E61}" srcOrd="1" destOrd="0" presId="urn:microsoft.com/office/officeart/2005/8/layout/hierarchy1"/>
    <dgm:cxn modelId="{D5B08B4C-B0F7-4D5B-A820-AD9E1F239EBD}" type="presParOf" srcId="{71B8F27D-28EF-4853-8451-4A34AD16644C}" destId="{5626D15F-D392-47A7-BE23-B2B763B12943}" srcOrd="4" destOrd="0" presId="urn:microsoft.com/office/officeart/2005/8/layout/hierarchy1"/>
    <dgm:cxn modelId="{AC8F475E-A84A-4ED2-BE20-E4579F8A379D}" type="presParOf" srcId="{71B8F27D-28EF-4853-8451-4A34AD16644C}" destId="{8579F605-7C84-43D8-A970-0B2285865DD5}" srcOrd="5" destOrd="0" presId="urn:microsoft.com/office/officeart/2005/8/layout/hierarchy1"/>
    <dgm:cxn modelId="{27D82D0E-8151-40B4-B3F7-61E923730B96}" type="presParOf" srcId="{8579F605-7C84-43D8-A970-0B2285865DD5}" destId="{FFC24120-B2AB-49E7-BCB0-01EDA6BED0EB}" srcOrd="0" destOrd="0" presId="urn:microsoft.com/office/officeart/2005/8/layout/hierarchy1"/>
    <dgm:cxn modelId="{70CB376E-9FBC-454E-9252-775CD4E0A782}" type="presParOf" srcId="{FFC24120-B2AB-49E7-BCB0-01EDA6BED0EB}" destId="{4F54C32C-309A-459E-BEA2-6B82B90716D8}" srcOrd="0" destOrd="0" presId="urn:microsoft.com/office/officeart/2005/8/layout/hierarchy1"/>
    <dgm:cxn modelId="{DE19126B-1D8F-47E6-9509-2D6C2DED6DFB}" type="presParOf" srcId="{FFC24120-B2AB-49E7-BCB0-01EDA6BED0EB}" destId="{E0287BDD-F83A-4DA5-AC7A-E93EFE33D670}" srcOrd="1" destOrd="0" presId="urn:microsoft.com/office/officeart/2005/8/layout/hierarchy1"/>
    <dgm:cxn modelId="{83BDF933-B531-4A91-8FBD-993CC9D865ED}" type="presParOf" srcId="{8579F605-7C84-43D8-A970-0B2285865DD5}" destId="{30C1AB6C-2C55-4946-9A8F-DC6FF3E78F64}" srcOrd="1" destOrd="0" presId="urn:microsoft.com/office/officeart/2005/8/layout/hierarchy1"/>
    <dgm:cxn modelId="{AEF3A9CF-EF11-4625-B9C2-DFFB45CAA0B9}" type="presParOf" srcId="{71B8F27D-28EF-4853-8451-4A34AD16644C}" destId="{F202485F-8EF5-4DA6-84FF-B21859AB0B98}" srcOrd="6" destOrd="0" presId="urn:microsoft.com/office/officeart/2005/8/layout/hierarchy1"/>
    <dgm:cxn modelId="{9A33733B-52DB-4E17-AED4-3762F0EB3677}" type="presParOf" srcId="{71B8F27D-28EF-4853-8451-4A34AD16644C}" destId="{D6BF1914-6F51-4148-AA65-8955B1C3FF03}" srcOrd="7" destOrd="0" presId="urn:microsoft.com/office/officeart/2005/8/layout/hierarchy1"/>
    <dgm:cxn modelId="{3EDE063E-B66C-4738-A034-6337705BD158}" type="presParOf" srcId="{D6BF1914-6F51-4148-AA65-8955B1C3FF03}" destId="{2E9F75F0-589E-46FE-8398-7070DBB763D5}" srcOrd="0" destOrd="0" presId="urn:microsoft.com/office/officeart/2005/8/layout/hierarchy1"/>
    <dgm:cxn modelId="{234A5CB3-BD5C-4998-A2D2-C39A5028B9B7}" type="presParOf" srcId="{2E9F75F0-589E-46FE-8398-7070DBB763D5}" destId="{D89074D4-1EC9-4CC9-BB4A-A5BE9FB8D54C}" srcOrd="0" destOrd="0" presId="urn:microsoft.com/office/officeart/2005/8/layout/hierarchy1"/>
    <dgm:cxn modelId="{F14578C9-5983-4EEA-A899-E6DE343BBBF1}" type="presParOf" srcId="{2E9F75F0-589E-46FE-8398-7070DBB763D5}" destId="{2F3C0BCB-7A93-4292-AD17-B674016FF241}" srcOrd="1" destOrd="0" presId="urn:microsoft.com/office/officeart/2005/8/layout/hierarchy1"/>
    <dgm:cxn modelId="{A215ACBB-D8E2-48A2-B41E-85F45C444CB1}" type="presParOf" srcId="{D6BF1914-6F51-4148-AA65-8955B1C3FF03}" destId="{7C1EED5B-1635-49D4-BC57-510BE4603C69}" srcOrd="1" destOrd="0" presId="urn:microsoft.com/office/officeart/2005/8/layout/hierarchy1"/>
    <dgm:cxn modelId="{7C8B4715-AD46-4BA1-A213-CB8133BD7462}" type="presParOf" srcId="{71B8F27D-28EF-4853-8451-4A34AD16644C}" destId="{3299D706-5939-4F71-93BD-C0589C3970F8}" srcOrd="8" destOrd="0" presId="urn:microsoft.com/office/officeart/2005/8/layout/hierarchy1"/>
    <dgm:cxn modelId="{BE893C49-4DBF-48DD-8DD5-2B16F1204AAB}" type="presParOf" srcId="{71B8F27D-28EF-4853-8451-4A34AD16644C}" destId="{0162A556-5EB7-43D2-BB63-E81213C4B1AA}" srcOrd="9" destOrd="0" presId="urn:microsoft.com/office/officeart/2005/8/layout/hierarchy1"/>
    <dgm:cxn modelId="{76C20FF2-4007-4B5E-AB36-FA8AD48C01DD}" type="presParOf" srcId="{0162A556-5EB7-43D2-BB63-E81213C4B1AA}" destId="{124F20B2-D143-43A4-8019-C9DB323F84E2}" srcOrd="0" destOrd="0" presId="urn:microsoft.com/office/officeart/2005/8/layout/hierarchy1"/>
    <dgm:cxn modelId="{60E97D26-0D92-4B00-A8CC-6EF2B2E20537}" type="presParOf" srcId="{124F20B2-D143-43A4-8019-C9DB323F84E2}" destId="{EEF71077-2399-42F1-AA64-2842D22F993A}" srcOrd="0" destOrd="0" presId="urn:microsoft.com/office/officeart/2005/8/layout/hierarchy1"/>
    <dgm:cxn modelId="{CF05E3FD-686F-44EE-8559-2B2D1390C09B}" type="presParOf" srcId="{124F20B2-D143-43A4-8019-C9DB323F84E2}" destId="{28FBBBD5-10F8-48BD-B424-8078B927D69C}" srcOrd="1" destOrd="0" presId="urn:microsoft.com/office/officeart/2005/8/layout/hierarchy1"/>
    <dgm:cxn modelId="{0898C2F9-839E-42B3-B715-F09AA557A4F7}" type="presParOf" srcId="{0162A556-5EB7-43D2-BB63-E81213C4B1AA}" destId="{3CED9A21-B819-4604-8061-98AD0511BF2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1"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1"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1"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a:solidFill>
          <a:schemeClr val="accent2"/>
        </a:solidFill>
      </dgm:spPr>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1"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1"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t>
        <a:bodyPr/>
        <a:lstStyle/>
        <a:p>
          <a:endParaRPr lang="en-US"/>
        </a:p>
      </dgm:t>
    </dgm:pt>
    <dgm:pt modelId="{8DCC90D5-8C0D-49D3-89F8-B5EF6A269BB1}">
      <dgm:prSet phldrT="[Text]" phldr="0"/>
      <dgm:spPr bwMode="auto">
        <a:solidFill>
          <a:srgbClr val="ED7D31"/>
        </a:solidFill>
      </dgm:spPr>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t>
        <a:bodyPr/>
        <a:lstStyle/>
        <a:p>
          <a:endParaRPr lang="en-US"/>
        </a:p>
      </dgm:t>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t>
        <a:bodyPr/>
        <a:lstStyle/>
        <a:p>
          <a:endParaRPr lang="en-US"/>
        </a:p>
      </dgm:t>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t>
        <a:bodyPr/>
        <a:lstStyle/>
        <a:p>
          <a:endParaRPr lang="en-US"/>
        </a:p>
      </dgm:t>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t>
        <a:bodyPr/>
        <a:lstStyle/>
        <a:p>
          <a:endParaRPr lang="en-US"/>
        </a:p>
      </dgm:t>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t>
        <a:bodyPr/>
        <a:lstStyle/>
        <a:p>
          <a:endParaRPr lang="en-US"/>
        </a:p>
      </dgm:t>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t>
        <a:bodyPr/>
        <a:lstStyle/>
        <a:p>
          <a:endParaRPr lang="en-US"/>
        </a:p>
      </dgm:t>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F5E9E623-080B-4540-BB0C-12599CDE16F2}" type="presOf" srcId="{55A2E204-E688-4070-888F-7F80ADB34559}" destId="{BE71B41B-8E07-4C97-A788-4E405C8692A0}" srcOrd="0" destOrd="0" presId="urn:microsoft.com/office/officeart/2005/8/layout/hChevron3"/>
    <dgm:cxn modelId="{467B3235-8C34-456D-8BCF-9125FA571175}" type="presOf" srcId="{8DCC90D5-8C0D-49D3-89F8-B5EF6A269BB1}" destId="{EC722668-8000-4028-A4AD-CFC32293E512}" srcOrd="0" destOrd="0" presId="urn:microsoft.com/office/officeart/2005/8/layout/hChevron3"/>
    <dgm:cxn modelId="{68FE9F63-BCC8-40FE-8AB5-AC3137508BCA}" type="presOf" srcId="{52F8B4F3-3D35-4D9C-BC4D-B0987FCC5A91}" destId="{AF610A82-B9F8-4940-9E84-6105E0A6BF49}"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9BD9DC6C-D002-4E19-938F-AED872F4B075}" type="presOf" srcId="{28501FF6-063B-47B4-9A83-28B12F429529}" destId="{D3013ED6-EEF8-48AB-997F-415A28BBA12E}" srcOrd="0" destOrd="0" presId="urn:microsoft.com/office/officeart/2005/8/layout/hChevron3"/>
    <dgm:cxn modelId="{E207786D-F530-4C6B-AC2E-98B071D549D8}" type="presOf" srcId="{6082A868-541E-4127-8851-00E7454078EA}" destId="{9560ED3F-4666-4CC7-B180-8905859247E8}" srcOrd="0" destOrd="0" presId="urn:microsoft.com/office/officeart/2005/8/layout/hChevron3"/>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4BE1E656-6C74-4FD6-B049-5C57E9174D58}" type="presOf" srcId="{F219EDEA-F494-4CAE-B32F-353A86C6D32C}" destId="{855A666F-3EC8-4FC9-BDB7-4F53227D5C2F}" srcOrd="0" destOrd="0" presId="urn:microsoft.com/office/officeart/2005/8/layout/hChevron3"/>
    <dgm:cxn modelId="{E603C4A2-8C07-4BDB-848A-E78D0A45DCBF}" type="presOf" srcId="{E50EACE5-38F9-4E3F-8A62-4EC9861E313F}" destId="{8D184F0B-3871-4F96-825A-BAB05D025B32}"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97EBD1C5-522D-45EF-91AC-63BFF6FF0B3F}" type="presOf" srcId="{0E75CA52-1DF9-45A1-A638-96F1F183214D}" destId="{3FD22358-BCC1-4DDC-977D-C92A14CD2A0C}" srcOrd="0" destOrd="0" presId="urn:microsoft.com/office/officeart/2005/8/layout/hChevron3"/>
    <dgm:cxn modelId="{475A74D1-0B90-4C69-A466-ABBD7475436C}" srcId="{0E75CA52-1DF9-45A1-A638-96F1F183214D}" destId="{F219EDEA-F494-4CAE-B32F-353A86C6D32C}" srcOrd="4" destOrd="0" parTransId="{B1BE5266-AA45-4A8E-9695-6B54F4DE0E68}" sibTransId="{E88A4D9B-4CDC-45AB-886C-95BC12DA9129}"/>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D2FBAD92-D680-4605-892B-C182DEEE283A}" type="presParOf" srcId="{3FD22358-BCC1-4DDC-977D-C92A14CD2A0C}" destId="{9560ED3F-4666-4CC7-B180-8905859247E8}" srcOrd="0" destOrd="0" presId="urn:microsoft.com/office/officeart/2005/8/layout/hChevron3"/>
    <dgm:cxn modelId="{FFD2C71C-E4DC-445E-8318-BFA74929E9BF}" type="presParOf" srcId="{3FD22358-BCC1-4DDC-977D-C92A14CD2A0C}" destId="{40A1214B-CBC4-41DA-95E3-6FC5641134A6}" srcOrd="1" destOrd="0" presId="urn:microsoft.com/office/officeart/2005/8/layout/hChevron3"/>
    <dgm:cxn modelId="{876396B0-BF45-4085-B728-19527E23386A}" type="presParOf" srcId="{3FD22358-BCC1-4DDC-977D-C92A14CD2A0C}" destId="{EC722668-8000-4028-A4AD-CFC32293E512}" srcOrd="2" destOrd="0" presId="urn:microsoft.com/office/officeart/2005/8/layout/hChevron3"/>
    <dgm:cxn modelId="{DFC684A2-C65A-4F57-B375-AA9CDAD3F9F8}" type="presParOf" srcId="{3FD22358-BCC1-4DDC-977D-C92A14CD2A0C}" destId="{4E898DB1-3E01-44E6-B0CC-5A42C0B6A75E}" srcOrd="3" destOrd="0" presId="urn:microsoft.com/office/officeart/2005/8/layout/hChevron3"/>
    <dgm:cxn modelId="{4A355526-C3A4-4D76-9F0F-054186813986}" type="presParOf" srcId="{3FD22358-BCC1-4DDC-977D-C92A14CD2A0C}" destId="{AF610A82-B9F8-4940-9E84-6105E0A6BF49}" srcOrd="4" destOrd="0" presId="urn:microsoft.com/office/officeart/2005/8/layout/hChevron3"/>
    <dgm:cxn modelId="{7E6F3E53-906F-494D-983B-5F2992C6A79C}" type="presParOf" srcId="{3FD22358-BCC1-4DDC-977D-C92A14CD2A0C}" destId="{81461319-BC7C-40C3-B68F-72F7AC7467E8}" srcOrd="5" destOrd="0" presId="urn:microsoft.com/office/officeart/2005/8/layout/hChevron3"/>
    <dgm:cxn modelId="{4EF43E8F-22D3-4650-8074-23EA94C676B1}" type="presParOf" srcId="{3FD22358-BCC1-4DDC-977D-C92A14CD2A0C}" destId="{D3013ED6-EEF8-48AB-997F-415A28BBA12E}" srcOrd="6" destOrd="0" presId="urn:microsoft.com/office/officeart/2005/8/layout/hChevron3"/>
    <dgm:cxn modelId="{B263D832-D6A3-4C61-874E-BF809981B675}" type="presParOf" srcId="{3FD22358-BCC1-4DDC-977D-C92A14CD2A0C}" destId="{F1DE1661-66D7-4A9F-972F-66E8B8BFCBB2}" srcOrd="7" destOrd="0" presId="urn:microsoft.com/office/officeart/2005/8/layout/hChevron3"/>
    <dgm:cxn modelId="{A49AD166-9247-40FF-8414-26CB36F77E0C}" type="presParOf" srcId="{3FD22358-BCC1-4DDC-977D-C92A14CD2A0C}" destId="{855A666F-3EC8-4FC9-BDB7-4F53227D5C2F}" srcOrd="8" destOrd="0" presId="urn:microsoft.com/office/officeart/2005/8/layout/hChevron3"/>
    <dgm:cxn modelId="{97868707-78C9-4CD3-B56C-794CC331EE77}" type="presParOf" srcId="{3FD22358-BCC1-4DDC-977D-C92A14CD2A0C}" destId="{CD891B8A-95AE-415B-A590-C3AABD1F83E4}" srcOrd="9" destOrd="0" presId="urn:microsoft.com/office/officeart/2005/8/layout/hChevron3"/>
    <dgm:cxn modelId="{6B864337-E140-44AA-93D0-6BA3A537553D}" type="presParOf" srcId="{3FD22358-BCC1-4DDC-977D-C92A14CD2A0C}" destId="{BE71B41B-8E07-4C97-A788-4E405C8692A0}" srcOrd="10" destOrd="0" presId="urn:microsoft.com/office/officeart/2005/8/layout/hChevron3"/>
    <dgm:cxn modelId="{442916CC-669C-46E3-8225-97E0ABC5B82F}" type="presParOf" srcId="{3FD22358-BCC1-4DDC-977D-C92A14CD2A0C}" destId="{1B94BFE0-3DBA-4E8D-8B61-66DFEA412D30}" srcOrd="11" destOrd="0" presId="urn:microsoft.com/office/officeart/2005/8/layout/hChevron3"/>
    <dgm:cxn modelId="{49A9842C-E4DF-4246-9D71-D5952115BFC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09F719E-718F-4854-B5A8-55448879440E}" type="doc">
      <dgm:prSet loTypeId="urn:microsoft.com/office/officeart/2005/8/layout/cycle1" loCatId="cycle" qsTypeId="urn:microsoft.com/office/officeart/2005/8/quickstyle/simple1" qsCatId="simple" csTypeId="urn:microsoft.com/office/officeart/2005/8/colors/colorful2" csCatId="colorful" phldr="1"/>
      <dgm:spPr/>
      <dgm:t>
        <a:bodyPr/>
        <a:lstStyle/>
        <a:p>
          <a:endParaRPr lang="en-US"/>
        </a:p>
      </dgm:t>
    </dgm:pt>
    <dgm:pt modelId="{5B7070D0-3041-4B8D-854C-B83D11A6E1D0}">
      <dgm:prSet phldrT="[Text]"/>
      <dgm:spPr/>
      <dgm:t>
        <a:bodyPr/>
        <a:lstStyle/>
        <a:p>
          <a:r>
            <a:rPr lang="en-US"/>
            <a:t>Sit-To-Stand Transition</a:t>
          </a:r>
        </a:p>
      </dgm:t>
    </dgm:pt>
    <dgm:pt modelId="{4D60ACC7-3E1A-4585-AD4F-FC6E6E86D858}" type="parTrans" cxnId="{E777EB16-48A7-4F7B-A901-CFF315AE98AD}">
      <dgm:prSet/>
      <dgm:spPr/>
      <dgm:t>
        <a:bodyPr/>
        <a:lstStyle/>
        <a:p>
          <a:endParaRPr lang="en-US"/>
        </a:p>
      </dgm:t>
    </dgm:pt>
    <dgm:pt modelId="{F19387AF-FFF9-4B27-80BB-3691A88832FC}" type="sibTrans" cxnId="{E777EB16-48A7-4F7B-A901-CFF315AE98AD}">
      <dgm:prSet/>
      <dgm:spPr/>
      <dgm:t>
        <a:bodyPr/>
        <a:lstStyle/>
        <a:p>
          <a:endParaRPr lang="en-US"/>
        </a:p>
      </dgm:t>
    </dgm:pt>
    <dgm:pt modelId="{13A916C4-C71F-4D63-AD53-8F9D6526171B}">
      <dgm:prSet phldrT="[Text]"/>
      <dgm:spPr/>
      <dgm:t>
        <a:bodyPr/>
        <a:lstStyle/>
        <a:p>
          <a:r>
            <a:rPr lang="en-US"/>
            <a:t>Upright State</a:t>
          </a:r>
        </a:p>
      </dgm:t>
    </dgm:pt>
    <dgm:pt modelId="{6534C517-1F50-4CED-82BA-6F20CD6E5654}" type="parTrans" cxnId="{45644DDC-196F-4E98-B010-46955FEA399F}">
      <dgm:prSet/>
      <dgm:spPr/>
      <dgm:t>
        <a:bodyPr/>
        <a:lstStyle/>
        <a:p>
          <a:endParaRPr lang="en-US"/>
        </a:p>
      </dgm:t>
    </dgm:pt>
    <dgm:pt modelId="{C149BEF9-DB95-4CBD-AFB4-A984E49521EC}" type="sibTrans" cxnId="{45644DDC-196F-4E98-B010-46955FEA399F}">
      <dgm:prSet/>
      <dgm:spPr/>
      <dgm:t>
        <a:bodyPr/>
        <a:lstStyle/>
        <a:p>
          <a:endParaRPr lang="en-US"/>
        </a:p>
      </dgm:t>
    </dgm:pt>
    <dgm:pt modelId="{9588868A-3236-474A-93FE-D5CAE143974B}">
      <dgm:prSet phldrT="[Text]"/>
      <dgm:spPr/>
      <dgm:t>
        <a:bodyPr/>
        <a:lstStyle/>
        <a:p>
          <a:r>
            <a:rPr lang="en-US"/>
            <a:t>Sitting Position</a:t>
          </a:r>
        </a:p>
      </dgm:t>
    </dgm:pt>
    <dgm:pt modelId="{79A365FD-9368-4D60-A609-B2A41ED59A72}" type="parTrans" cxnId="{397A5E43-E001-401E-A8DA-C6BECB34D9FC}">
      <dgm:prSet/>
      <dgm:spPr/>
      <dgm:t>
        <a:bodyPr/>
        <a:lstStyle/>
        <a:p>
          <a:endParaRPr lang="en-US"/>
        </a:p>
      </dgm:t>
    </dgm:pt>
    <dgm:pt modelId="{F6BF5A68-9B4F-4979-8BAC-15AD5CE575A0}" type="sibTrans" cxnId="{397A5E43-E001-401E-A8DA-C6BECB34D9FC}">
      <dgm:prSet/>
      <dgm:spPr/>
      <dgm:t>
        <a:bodyPr/>
        <a:lstStyle/>
        <a:p>
          <a:endParaRPr lang="en-US"/>
        </a:p>
      </dgm:t>
    </dgm:pt>
    <dgm:pt modelId="{68C21C1C-284D-43D8-A213-646C7254D700}">
      <dgm:prSet phldrT="[Text]"/>
      <dgm:spPr/>
      <dgm:t>
        <a:bodyPr/>
        <a:lstStyle/>
        <a:p>
          <a:r>
            <a:rPr lang="en-US"/>
            <a:t>Stand-To-Sit Transition</a:t>
          </a:r>
        </a:p>
      </dgm:t>
    </dgm:pt>
    <dgm:pt modelId="{7CAA0C71-CE08-448F-84C0-519F94F6FCF0}" type="parTrans" cxnId="{A22E369D-E59F-454D-94CE-DE486A94DFDD}">
      <dgm:prSet/>
      <dgm:spPr/>
      <dgm:t>
        <a:bodyPr/>
        <a:lstStyle/>
        <a:p>
          <a:endParaRPr lang="en-US"/>
        </a:p>
      </dgm:t>
    </dgm:pt>
    <dgm:pt modelId="{29BB51D3-5068-471F-89D3-30B4BB162DC1}" type="sibTrans" cxnId="{A22E369D-E59F-454D-94CE-DE486A94DFDD}">
      <dgm:prSet/>
      <dgm:spPr/>
      <dgm:t>
        <a:bodyPr/>
        <a:lstStyle/>
        <a:p>
          <a:endParaRPr lang="en-US"/>
        </a:p>
      </dgm:t>
    </dgm:pt>
    <dgm:pt modelId="{61EFA20B-A93C-42A2-90C5-708EF5C9A8AA}">
      <dgm:prSet phldrT="[Text]"/>
      <dgm:spPr/>
      <dgm:t>
        <a:bodyPr/>
        <a:lstStyle/>
        <a:p>
          <a:r>
            <a:rPr lang="en-US"/>
            <a:t>Walking</a:t>
          </a:r>
        </a:p>
      </dgm:t>
    </dgm:pt>
    <dgm:pt modelId="{7CEB1F1E-1B1D-45E2-9618-3CA84BAEA0DD}" type="parTrans" cxnId="{CF204A06-03E0-406B-9B93-E5BE62468DEB}">
      <dgm:prSet/>
      <dgm:spPr/>
      <dgm:t>
        <a:bodyPr/>
        <a:lstStyle/>
        <a:p>
          <a:endParaRPr lang="en-US"/>
        </a:p>
      </dgm:t>
    </dgm:pt>
    <dgm:pt modelId="{2EDFB0FC-0A73-47A8-9921-337E4593F131}" type="sibTrans" cxnId="{CF204A06-03E0-406B-9B93-E5BE62468DEB}">
      <dgm:prSet/>
      <dgm:spPr/>
      <dgm:t>
        <a:bodyPr/>
        <a:lstStyle/>
        <a:p>
          <a:endParaRPr lang="en-US"/>
        </a:p>
      </dgm:t>
    </dgm:pt>
    <dgm:pt modelId="{7F0E3953-192E-4D95-9889-A64B6450016E}">
      <dgm:prSet phldrT="[Text]"/>
      <dgm:spPr/>
      <dgm:t>
        <a:bodyPr/>
        <a:lstStyle/>
        <a:p>
          <a:r>
            <a:rPr lang="en-US"/>
            <a:t>Leaning</a:t>
          </a:r>
        </a:p>
      </dgm:t>
    </dgm:pt>
    <dgm:pt modelId="{C55D8D28-E9A7-4764-950C-710705574D27}" type="parTrans" cxnId="{F2D1A117-63AA-4214-B946-241C1F3D8001}">
      <dgm:prSet/>
      <dgm:spPr/>
      <dgm:t>
        <a:bodyPr/>
        <a:lstStyle/>
        <a:p>
          <a:endParaRPr lang="en-US"/>
        </a:p>
      </dgm:t>
    </dgm:pt>
    <dgm:pt modelId="{B47D046B-9ECF-4D8A-AE24-419F3E3465BA}" type="sibTrans" cxnId="{F2D1A117-63AA-4214-B946-241C1F3D8001}">
      <dgm:prSet/>
      <dgm:spPr/>
      <dgm:t>
        <a:bodyPr/>
        <a:lstStyle/>
        <a:p>
          <a:endParaRPr lang="en-US"/>
        </a:p>
      </dgm:t>
    </dgm:pt>
    <dgm:pt modelId="{BA6FB80B-BC86-4446-8016-1E81DA3F9685}">
      <dgm:prSet phldrT="[Text]"/>
      <dgm:spPr/>
      <dgm:t>
        <a:bodyPr/>
        <a:lstStyle/>
        <a:p>
          <a:r>
            <a:rPr lang="en-US"/>
            <a:t>Moving Objects</a:t>
          </a:r>
        </a:p>
      </dgm:t>
    </dgm:pt>
    <dgm:pt modelId="{E580912A-AFC2-4A80-9CB2-9D5900EDC86B}" type="parTrans" cxnId="{14CA4FA8-531D-4EDA-BC1F-491D30A7B303}">
      <dgm:prSet/>
      <dgm:spPr/>
      <dgm:t>
        <a:bodyPr/>
        <a:lstStyle/>
        <a:p>
          <a:endParaRPr lang="en-US"/>
        </a:p>
      </dgm:t>
    </dgm:pt>
    <dgm:pt modelId="{60BA04D5-7986-4BF3-A55E-E7270000D864}" type="sibTrans" cxnId="{14CA4FA8-531D-4EDA-BC1F-491D30A7B303}">
      <dgm:prSet/>
      <dgm:spPr/>
      <dgm:t>
        <a:bodyPr/>
        <a:lstStyle/>
        <a:p>
          <a:endParaRPr lang="en-US"/>
        </a:p>
      </dgm:t>
    </dgm:pt>
    <dgm:pt modelId="{936A9C57-09FF-4318-A2C7-F6554EE608DB}" type="pres">
      <dgm:prSet presAssocID="{609F719E-718F-4854-B5A8-55448879440E}" presName="cycle" presStyleCnt="0">
        <dgm:presLayoutVars>
          <dgm:dir/>
          <dgm:resizeHandles val="exact"/>
        </dgm:presLayoutVars>
      </dgm:prSet>
      <dgm:spPr/>
    </dgm:pt>
    <dgm:pt modelId="{DEF0B651-39D2-4460-AE95-8BF5CFC59800}" type="pres">
      <dgm:prSet presAssocID="{9588868A-3236-474A-93FE-D5CAE143974B}" presName="dummy" presStyleCnt="0"/>
      <dgm:spPr/>
    </dgm:pt>
    <dgm:pt modelId="{1F562CF1-3E9F-4A95-893C-534EF59B89CE}" type="pres">
      <dgm:prSet presAssocID="{9588868A-3236-474A-93FE-D5CAE143974B}" presName="node" presStyleLbl="revTx" presStyleIdx="0" presStyleCnt="4">
        <dgm:presLayoutVars>
          <dgm:bulletEnabled val="1"/>
        </dgm:presLayoutVars>
      </dgm:prSet>
      <dgm:spPr/>
    </dgm:pt>
    <dgm:pt modelId="{C2582679-2CE1-4B8B-B4BC-7EF749B56CA1}" type="pres">
      <dgm:prSet presAssocID="{F6BF5A68-9B4F-4979-8BAC-15AD5CE575A0}" presName="sibTrans" presStyleLbl="node1" presStyleIdx="0" presStyleCnt="4"/>
      <dgm:spPr/>
    </dgm:pt>
    <dgm:pt modelId="{381C23B7-DFB5-4D2E-86BD-85A5D45B2E83}" type="pres">
      <dgm:prSet presAssocID="{5B7070D0-3041-4B8D-854C-B83D11A6E1D0}" presName="dummy" presStyleCnt="0"/>
      <dgm:spPr/>
    </dgm:pt>
    <dgm:pt modelId="{B97BBB5F-15AC-4E86-90D3-3CD83C65FAE2}" type="pres">
      <dgm:prSet presAssocID="{5B7070D0-3041-4B8D-854C-B83D11A6E1D0}" presName="node" presStyleLbl="revTx" presStyleIdx="1" presStyleCnt="4">
        <dgm:presLayoutVars>
          <dgm:bulletEnabled val="1"/>
        </dgm:presLayoutVars>
      </dgm:prSet>
      <dgm:spPr/>
    </dgm:pt>
    <dgm:pt modelId="{600991DB-501E-4CEF-95F5-0FD10CD61E59}" type="pres">
      <dgm:prSet presAssocID="{F19387AF-FFF9-4B27-80BB-3691A88832FC}" presName="sibTrans" presStyleLbl="node1" presStyleIdx="1" presStyleCnt="4"/>
      <dgm:spPr/>
    </dgm:pt>
    <dgm:pt modelId="{58D8A7F1-30A9-41AC-AE75-9A21AED78E5B}" type="pres">
      <dgm:prSet presAssocID="{13A916C4-C71F-4D63-AD53-8F9D6526171B}" presName="dummy" presStyleCnt="0"/>
      <dgm:spPr/>
    </dgm:pt>
    <dgm:pt modelId="{DAF26272-6A44-41B4-AE31-8AA9485A5952}" type="pres">
      <dgm:prSet presAssocID="{13A916C4-C71F-4D63-AD53-8F9D6526171B}" presName="node" presStyleLbl="revTx" presStyleIdx="2" presStyleCnt="4">
        <dgm:presLayoutVars>
          <dgm:bulletEnabled val="1"/>
        </dgm:presLayoutVars>
      </dgm:prSet>
      <dgm:spPr/>
    </dgm:pt>
    <dgm:pt modelId="{B47CBD1F-35F4-42BC-A47D-235A423EE18C}" type="pres">
      <dgm:prSet presAssocID="{C149BEF9-DB95-4CBD-AFB4-A984E49521EC}" presName="sibTrans" presStyleLbl="node1" presStyleIdx="2" presStyleCnt="4"/>
      <dgm:spPr/>
    </dgm:pt>
    <dgm:pt modelId="{21322914-3EE7-4FAB-880E-8EC93700746B}" type="pres">
      <dgm:prSet presAssocID="{68C21C1C-284D-43D8-A213-646C7254D700}" presName="dummy" presStyleCnt="0"/>
      <dgm:spPr/>
    </dgm:pt>
    <dgm:pt modelId="{5D7F2A72-AE05-4685-B4B0-0E7FA436BFD7}" type="pres">
      <dgm:prSet presAssocID="{68C21C1C-284D-43D8-A213-646C7254D700}" presName="node" presStyleLbl="revTx" presStyleIdx="3" presStyleCnt="4">
        <dgm:presLayoutVars>
          <dgm:bulletEnabled val="1"/>
        </dgm:presLayoutVars>
      </dgm:prSet>
      <dgm:spPr/>
    </dgm:pt>
    <dgm:pt modelId="{2E37688C-EA1B-41D5-9F14-213AC830EFD1}" type="pres">
      <dgm:prSet presAssocID="{29BB51D3-5068-471F-89D3-30B4BB162DC1}" presName="sibTrans" presStyleLbl="node1" presStyleIdx="3" presStyleCnt="4"/>
      <dgm:spPr/>
    </dgm:pt>
  </dgm:ptLst>
  <dgm:cxnLst>
    <dgm:cxn modelId="{CF204A06-03E0-406B-9B93-E5BE62468DEB}" srcId="{13A916C4-C71F-4D63-AD53-8F9D6526171B}" destId="{61EFA20B-A93C-42A2-90C5-708EF5C9A8AA}" srcOrd="0" destOrd="0" parTransId="{7CEB1F1E-1B1D-45E2-9618-3CA84BAEA0DD}" sibTransId="{2EDFB0FC-0A73-47A8-9921-337E4593F131}"/>
    <dgm:cxn modelId="{2C85A70F-64F2-4248-815C-72B7C3EECCD1}" type="presOf" srcId="{7F0E3953-192E-4D95-9889-A64B6450016E}" destId="{DAF26272-6A44-41B4-AE31-8AA9485A5952}" srcOrd="0" destOrd="2" presId="urn:microsoft.com/office/officeart/2005/8/layout/cycle1"/>
    <dgm:cxn modelId="{3B6DB910-FB2A-480D-A286-305054EA6B48}" type="presOf" srcId="{5B7070D0-3041-4B8D-854C-B83D11A6E1D0}" destId="{B97BBB5F-15AC-4E86-90D3-3CD83C65FAE2}" srcOrd="0" destOrd="0" presId="urn:microsoft.com/office/officeart/2005/8/layout/cycle1"/>
    <dgm:cxn modelId="{E777EB16-48A7-4F7B-A901-CFF315AE98AD}" srcId="{609F719E-718F-4854-B5A8-55448879440E}" destId="{5B7070D0-3041-4B8D-854C-B83D11A6E1D0}" srcOrd="1" destOrd="0" parTransId="{4D60ACC7-3E1A-4585-AD4F-FC6E6E86D858}" sibTransId="{F19387AF-FFF9-4B27-80BB-3691A88832FC}"/>
    <dgm:cxn modelId="{F2D1A117-63AA-4214-B946-241C1F3D8001}" srcId="{13A916C4-C71F-4D63-AD53-8F9D6526171B}" destId="{7F0E3953-192E-4D95-9889-A64B6450016E}" srcOrd="1" destOrd="0" parTransId="{C55D8D28-E9A7-4764-950C-710705574D27}" sibTransId="{B47D046B-9ECF-4D8A-AE24-419F3E3465BA}"/>
    <dgm:cxn modelId="{05A3FE30-CA0B-4807-832D-E613E9776CA0}" type="presOf" srcId="{C149BEF9-DB95-4CBD-AFB4-A984E49521EC}" destId="{B47CBD1F-35F4-42BC-A47D-235A423EE18C}" srcOrd="0" destOrd="0" presId="urn:microsoft.com/office/officeart/2005/8/layout/cycle1"/>
    <dgm:cxn modelId="{397A5E43-E001-401E-A8DA-C6BECB34D9FC}" srcId="{609F719E-718F-4854-B5A8-55448879440E}" destId="{9588868A-3236-474A-93FE-D5CAE143974B}" srcOrd="0" destOrd="0" parTransId="{79A365FD-9368-4D60-A609-B2A41ED59A72}" sibTransId="{F6BF5A68-9B4F-4979-8BAC-15AD5CE575A0}"/>
    <dgm:cxn modelId="{35E98348-3DEB-4FBE-A614-28CF43B0478B}" type="presOf" srcId="{29BB51D3-5068-471F-89D3-30B4BB162DC1}" destId="{2E37688C-EA1B-41D5-9F14-213AC830EFD1}" srcOrd="0" destOrd="0" presId="urn:microsoft.com/office/officeart/2005/8/layout/cycle1"/>
    <dgm:cxn modelId="{004EC372-A115-41F0-9E3B-0F1A3817663D}" type="presOf" srcId="{68C21C1C-284D-43D8-A213-646C7254D700}" destId="{5D7F2A72-AE05-4685-B4B0-0E7FA436BFD7}" srcOrd="0" destOrd="0" presId="urn:microsoft.com/office/officeart/2005/8/layout/cycle1"/>
    <dgm:cxn modelId="{27809873-ABAA-4677-A1FB-B386E4A8F57E}" type="presOf" srcId="{F6BF5A68-9B4F-4979-8BAC-15AD5CE575A0}" destId="{C2582679-2CE1-4B8B-B4BC-7EF749B56CA1}" srcOrd="0" destOrd="0" presId="urn:microsoft.com/office/officeart/2005/8/layout/cycle1"/>
    <dgm:cxn modelId="{13E4E584-36F5-45C5-AA66-2A3CB047CDE6}" type="presOf" srcId="{609F719E-718F-4854-B5A8-55448879440E}" destId="{936A9C57-09FF-4318-A2C7-F6554EE608DB}" srcOrd="0" destOrd="0" presId="urn:microsoft.com/office/officeart/2005/8/layout/cycle1"/>
    <dgm:cxn modelId="{F8353D92-7B14-48AB-8992-714CBADDE720}" type="presOf" srcId="{9588868A-3236-474A-93FE-D5CAE143974B}" destId="{1F562CF1-3E9F-4A95-893C-534EF59B89CE}" srcOrd="0" destOrd="0" presId="urn:microsoft.com/office/officeart/2005/8/layout/cycle1"/>
    <dgm:cxn modelId="{A22E369D-E59F-454D-94CE-DE486A94DFDD}" srcId="{609F719E-718F-4854-B5A8-55448879440E}" destId="{68C21C1C-284D-43D8-A213-646C7254D700}" srcOrd="3" destOrd="0" parTransId="{7CAA0C71-CE08-448F-84C0-519F94F6FCF0}" sibTransId="{29BB51D3-5068-471F-89D3-30B4BB162DC1}"/>
    <dgm:cxn modelId="{14CA4FA8-531D-4EDA-BC1F-491D30A7B303}" srcId="{13A916C4-C71F-4D63-AD53-8F9D6526171B}" destId="{BA6FB80B-BC86-4446-8016-1E81DA3F9685}" srcOrd="2" destOrd="0" parTransId="{E580912A-AFC2-4A80-9CB2-9D5900EDC86B}" sibTransId="{60BA04D5-7986-4BF3-A55E-E7270000D864}"/>
    <dgm:cxn modelId="{369EC0BC-0989-440E-B297-19BE180F81AA}" type="presOf" srcId="{F19387AF-FFF9-4B27-80BB-3691A88832FC}" destId="{600991DB-501E-4CEF-95F5-0FD10CD61E59}" srcOrd="0" destOrd="0" presId="urn:microsoft.com/office/officeart/2005/8/layout/cycle1"/>
    <dgm:cxn modelId="{85E06FC2-47BC-4525-9A03-1CAB372D66FB}" type="presOf" srcId="{BA6FB80B-BC86-4446-8016-1E81DA3F9685}" destId="{DAF26272-6A44-41B4-AE31-8AA9485A5952}" srcOrd="0" destOrd="3" presId="urn:microsoft.com/office/officeart/2005/8/layout/cycle1"/>
    <dgm:cxn modelId="{45644DDC-196F-4E98-B010-46955FEA399F}" srcId="{609F719E-718F-4854-B5A8-55448879440E}" destId="{13A916C4-C71F-4D63-AD53-8F9D6526171B}" srcOrd="2" destOrd="0" parTransId="{6534C517-1F50-4CED-82BA-6F20CD6E5654}" sibTransId="{C149BEF9-DB95-4CBD-AFB4-A984E49521EC}"/>
    <dgm:cxn modelId="{C8EA24E4-31D6-4874-9C34-EEDC74EF5920}" type="presOf" srcId="{61EFA20B-A93C-42A2-90C5-708EF5C9A8AA}" destId="{DAF26272-6A44-41B4-AE31-8AA9485A5952}" srcOrd="0" destOrd="1" presId="urn:microsoft.com/office/officeart/2005/8/layout/cycle1"/>
    <dgm:cxn modelId="{FB7065EA-4C97-459C-8FC0-261206D65186}" type="presOf" srcId="{13A916C4-C71F-4D63-AD53-8F9D6526171B}" destId="{DAF26272-6A44-41B4-AE31-8AA9485A5952}" srcOrd="0" destOrd="0" presId="urn:microsoft.com/office/officeart/2005/8/layout/cycle1"/>
    <dgm:cxn modelId="{27B3F92F-7BC1-48D4-BFAC-E8B2BE0313F7}" type="presParOf" srcId="{936A9C57-09FF-4318-A2C7-F6554EE608DB}" destId="{DEF0B651-39D2-4460-AE95-8BF5CFC59800}" srcOrd="0" destOrd="0" presId="urn:microsoft.com/office/officeart/2005/8/layout/cycle1"/>
    <dgm:cxn modelId="{86B6331C-1093-460A-B116-327249EDBCC0}" type="presParOf" srcId="{936A9C57-09FF-4318-A2C7-F6554EE608DB}" destId="{1F562CF1-3E9F-4A95-893C-534EF59B89CE}" srcOrd="1" destOrd="0" presId="urn:microsoft.com/office/officeart/2005/8/layout/cycle1"/>
    <dgm:cxn modelId="{0096F62B-8E0E-4871-A417-B36B657F810B}" type="presParOf" srcId="{936A9C57-09FF-4318-A2C7-F6554EE608DB}" destId="{C2582679-2CE1-4B8B-B4BC-7EF749B56CA1}" srcOrd="2" destOrd="0" presId="urn:microsoft.com/office/officeart/2005/8/layout/cycle1"/>
    <dgm:cxn modelId="{100D5B67-C7A2-43B3-AE19-41E737F6D07C}" type="presParOf" srcId="{936A9C57-09FF-4318-A2C7-F6554EE608DB}" destId="{381C23B7-DFB5-4D2E-86BD-85A5D45B2E83}" srcOrd="3" destOrd="0" presId="urn:microsoft.com/office/officeart/2005/8/layout/cycle1"/>
    <dgm:cxn modelId="{1C278B36-579E-40C3-BE72-D3B89388CB7B}" type="presParOf" srcId="{936A9C57-09FF-4318-A2C7-F6554EE608DB}" destId="{B97BBB5F-15AC-4E86-90D3-3CD83C65FAE2}" srcOrd="4" destOrd="0" presId="urn:microsoft.com/office/officeart/2005/8/layout/cycle1"/>
    <dgm:cxn modelId="{D257C325-BB11-4CBC-A59D-47A5DA4AB237}" type="presParOf" srcId="{936A9C57-09FF-4318-A2C7-F6554EE608DB}" destId="{600991DB-501E-4CEF-95F5-0FD10CD61E59}" srcOrd="5" destOrd="0" presId="urn:microsoft.com/office/officeart/2005/8/layout/cycle1"/>
    <dgm:cxn modelId="{759FB002-995B-431A-99BB-B454F711AFB8}" type="presParOf" srcId="{936A9C57-09FF-4318-A2C7-F6554EE608DB}" destId="{58D8A7F1-30A9-41AC-AE75-9A21AED78E5B}" srcOrd="6" destOrd="0" presId="urn:microsoft.com/office/officeart/2005/8/layout/cycle1"/>
    <dgm:cxn modelId="{C5650075-E575-49ED-B37D-C1692761D583}" type="presParOf" srcId="{936A9C57-09FF-4318-A2C7-F6554EE608DB}" destId="{DAF26272-6A44-41B4-AE31-8AA9485A5952}" srcOrd="7" destOrd="0" presId="urn:microsoft.com/office/officeart/2005/8/layout/cycle1"/>
    <dgm:cxn modelId="{84AEE6DB-2145-43EA-A93D-89BBF49ACC9B}" type="presParOf" srcId="{936A9C57-09FF-4318-A2C7-F6554EE608DB}" destId="{B47CBD1F-35F4-42BC-A47D-235A423EE18C}" srcOrd="8" destOrd="0" presId="urn:microsoft.com/office/officeart/2005/8/layout/cycle1"/>
    <dgm:cxn modelId="{20567FD5-21EC-40FA-8FFD-40B96A3E3D3A}" type="presParOf" srcId="{936A9C57-09FF-4318-A2C7-F6554EE608DB}" destId="{21322914-3EE7-4FAB-880E-8EC93700746B}" srcOrd="9" destOrd="0" presId="urn:microsoft.com/office/officeart/2005/8/layout/cycle1"/>
    <dgm:cxn modelId="{898BDE8D-1036-436F-B02D-504AE1B2CB2E}" type="presParOf" srcId="{936A9C57-09FF-4318-A2C7-F6554EE608DB}" destId="{5D7F2A72-AE05-4685-B4B0-0E7FA436BFD7}" srcOrd="10" destOrd="0" presId="urn:microsoft.com/office/officeart/2005/8/layout/cycle1"/>
    <dgm:cxn modelId="{CAE49999-E0CC-4F20-A49A-50B8E17D30DD}" type="presParOf" srcId="{936A9C57-09FF-4318-A2C7-F6554EE608DB}" destId="{2E37688C-EA1B-41D5-9F14-213AC830EFD1}"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2"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416BAF5-9EDD-42EC-9203-281876CBCA02}" type="doc">
      <dgm:prSet loTypeId="urn:microsoft.com/office/officeart/2005/8/layout/chevronAccent+Icon" loCatId="process" qsTypeId="urn:microsoft.com/office/officeart/2005/8/quickstyle/simple1" qsCatId="simple" csTypeId="urn:microsoft.com/office/officeart/2005/8/colors/colorful2" csCatId="colorful" phldr="1"/>
      <dgm:spPr/>
    </dgm:pt>
    <dgm:pt modelId="{50654F8B-AFFA-491D-9E81-5F9CE82F5E7F}">
      <dgm:prSet phldrT="[Text]"/>
      <dgm:spPr/>
      <dgm:t>
        <a:bodyPr/>
        <a:lstStyle/>
        <a:p>
          <a:r>
            <a:rPr lang="en-US"/>
            <a:t>Get Ready</a:t>
          </a:r>
        </a:p>
      </dgm:t>
    </dgm:pt>
    <dgm:pt modelId="{679B9967-B0A1-4C0A-95D3-A7F31011DE4E}" type="parTrans" cxnId="{007EA482-DC8F-492F-BD58-F5BF504F89DB}">
      <dgm:prSet/>
      <dgm:spPr/>
      <dgm:t>
        <a:bodyPr/>
        <a:lstStyle/>
        <a:p>
          <a:endParaRPr lang="en-US"/>
        </a:p>
      </dgm:t>
    </dgm:pt>
    <dgm:pt modelId="{FC3C533E-8FA6-487F-BCB4-2DF18D5C7E4B}" type="sibTrans" cxnId="{007EA482-DC8F-492F-BD58-F5BF504F89DB}">
      <dgm:prSet/>
      <dgm:spPr/>
      <dgm:t>
        <a:bodyPr/>
        <a:lstStyle/>
        <a:p>
          <a:endParaRPr lang="en-US"/>
        </a:p>
      </dgm:t>
    </dgm:pt>
    <dgm:pt modelId="{7D972B4F-BABE-43EF-B84E-C9E9078721D7}">
      <dgm:prSet phldrT="[Text]"/>
      <dgm:spPr/>
      <dgm:t>
        <a:bodyPr/>
        <a:lstStyle/>
        <a:p>
          <a:r>
            <a:rPr lang="en-US"/>
            <a:t>Get Set</a:t>
          </a:r>
        </a:p>
      </dgm:t>
    </dgm:pt>
    <dgm:pt modelId="{B331088D-1D4C-4C11-B65C-758C61D326DB}" type="parTrans" cxnId="{77C7C61F-E7D6-4188-A72C-6FF7730D6DBA}">
      <dgm:prSet/>
      <dgm:spPr/>
      <dgm:t>
        <a:bodyPr/>
        <a:lstStyle/>
        <a:p>
          <a:endParaRPr lang="en-US"/>
        </a:p>
      </dgm:t>
    </dgm:pt>
    <dgm:pt modelId="{811EA014-F863-4EF0-AD90-9D9AFDFFDE83}" type="sibTrans" cxnId="{77C7C61F-E7D6-4188-A72C-6FF7730D6DBA}">
      <dgm:prSet/>
      <dgm:spPr/>
      <dgm:t>
        <a:bodyPr/>
        <a:lstStyle/>
        <a:p>
          <a:endParaRPr lang="en-US"/>
        </a:p>
      </dgm:t>
    </dgm:pt>
    <dgm:pt modelId="{9B3B4F9D-9D32-430A-A952-095740EC6E16}">
      <dgm:prSet phldrT="[Text]"/>
      <dgm:spPr/>
      <dgm:t>
        <a:bodyPr/>
        <a:lstStyle/>
        <a:p>
          <a:r>
            <a:rPr lang="en-US"/>
            <a:t>Go</a:t>
          </a:r>
        </a:p>
      </dgm:t>
    </dgm:pt>
    <dgm:pt modelId="{8C9FE7C9-B252-4F1C-8187-87CDB6AB1147}" type="parTrans" cxnId="{452396A5-5FB2-4192-9BFE-8F581191CF28}">
      <dgm:prSet/>
      <dgm:spPr/>
      <dgm:t>
        <a:bodyPr/>
        <a:lstStyle/>
        <a:p>
          <a:endParaRPr lang="en-US"/>
        </a:p>
      </dgm:t>
    </dgm:pt>
    <dgm:pt modelId="{96AF1458-2096-4065-A0C8-62BCEEF5AD26}" type="sibTrans" cxnId="{452396A5-5FB2-4192-9BFE-8F581191CF28}">
      <dgm:prSet/>
      <dgm:spPr/>
      <dgm:t>
        <a:bodyPr/>
        <a:lstStyle/>
        <a:p>
          <a:endParaRPr lang="en-US"/>
        </a:p>
      </dgm:t>
    </dgm:pt>
    <dgm:pt modelId="{DEAA6175-A2C0-49E6-A19B-A5C3273E9100}">
      <dgm:prSet phldrT="[Text]"/>
      <dgm:spPr/>
      <dgm:t>
        <a:bodyPr/>
        <a:lstStyle/>
        <a:p>
          <a:r>
            <a:rPr lang="en-US"/>
            <a:t>Get Unready</a:t>
          </a:r>
        </a:p>
      </dgm:t>
    </dgm:pt>
    <dgm:pt modelId="{2712BD4A-FC08-431D-91CC-B4711BDA4DC7}" type="parTrans" cxnId="{D2755D2F-41A6-4C6E-83FB-1E2FBEBA275C}">
      <dgm:prSet/>
      <dgm:spPr/>
      <dgm:t>
        <a:bodyPr/>
        <a:lstStyle/>
        <a:p>
          <a:endParaRPr lang="en-US"/>
        </a:p>
      </dgm:t>
    </dgm:pt>
    <dgm:pt modelId="{D3EB07B3-B393-4FC7-9A9F-3DB9B9C77133}" type="sibTrans" cxnId="{D2755D2F-41A6-4C6E-83FB-1E2FBEBA275C}">
      <dgm:prSet/>
      <dgm:spPr/>
      <dgm:t>
        <a:bodyPr/>
        <a:lstStyle/>
        <a:p>
          <a:endParaRPr lang="en-US"/>
        </a:p>
      </dgm:t>
    </dgm:pt>
    <dgm:pt modelId="{97E15AD1-332F-44EA-923C-B41B45D862C7}">
      <dgm:prSet phldrT="[Text]"/>
      <dgm:spPr/>
      <dgm:t>
        <a:bodyPr/>
        <a:lstStyle/>
        <a:p>
          <a:r>
            <a:rPr lang="en-US"/>
            <a:t>Get Unset</a:t>
          </a:r>
        </a:p>
      </dgm:t>
    </dgm:pt>
    <dgm:pt modelId="{90F71E8A-FAFC-4DD1-9445-93184229D5FE}" type="parTrans" cxnId="{6F418099-DB71-4B0F-8735-2BB303A1A3CB}">
      <dgm:prSet/>
      <dgm:spPr/>
      <dgm:t>
        <a:bodyPr/>
        <a:lstStyle/>
        <a:p>
          <a:endParaRPr lang="en-US"/>
        </a:p>
      </dgm:t>
    </dgm:pt>
    <dgm:pt modelId="{26292B61-6268-4EF5-AA98-452B0465A3A7}" type="sibTrans" cxnId="{6F418099-DB71-4B0F-8735-2BB303A1A3CB}">
      <dgm:prSet/>
      <dgm:spPr/>
      <dgm:t>
        <a:bodyPr/>
        <a:lstStyle/>
        <a:p>
          <a:endParaRPr lang="en-US"/>
        </a:p>
      </dgm:t>
    </dgm:pt>
    <dgm:pt modelId="{BD87D30B-39F5-4E64-8623-042C3964D55B}" type="pres">
      <dgm:prSet presAssocID="{F416BAF5-9EDD-42EC-9203-281876CBCA02}" presName="Name0" presStyleCnt="0">
        <dgm:presLayoutVars>
          <dgm:dir/>
          <dgm:resizeHandles val="exact"/>
        </dgm:presLayoutVars>
      </dgm:prSet>
      <dgm:spPr/>
    </dgm:pt>
    <dgm:pt modelId="{C70FE38B-CEA2-4467-8909-AB1B6331351F}" type="pres">
      <dgm:prSet presAssocID="{50654F8B-AFFA-491D-9E81-5F9CE82F5E7F}" presName="composite" presStyleCnt="0"/>
      <dgm:spPr/>
    </dgm:pt>
    <dgm:pt modelId="{FEB2EB68-3C8B-4556-B504-B35EF7BEDE3F}" type="pres">
      <dgm:prSet presAssocID="{50654F8B-AFFA-491D-9E81-5F9CE82F5E7F}" presName="bgChev" presStyleLbl="node1" presStyleIdx="0" presStyleCnt="5"/>
      <dgm:spPr/>
    </dgm:pt>
    <dgm:pt modelId="{385BD99F-D0F9-4F8E-93CC-611464A49427}" type="pres">
      <dgm:prSet presAssocID="{50654F8B-AFFA-491D-9E81-5F9CE82F5E7F}" presName="txNode" presStyleLbl="fgAcc1" presStyleIdx="0" presStyleCnt="5">
        <dgm:presLayoutVars>
          <dgm:bulletEnabled val="1"/>
        </dgm:presLayoutVars>
      </dgm:prSet>
      <dgm:spPr/>
    </dgm:pt>
    <dgm:pt modelId="{633A4511-2011-42C3-BE94-F0C159069641}" type="pres">
      <dgm:prSet presAssocID="{FC3C533E-8FA6-487F-BCB4-2DF18D5C7E4B}" presName="compositeSpace" presStyleCnt="0"/>
      <dgm:spPr/>
    </dgm:pt>
    <dgm:pt modelId="{BD449CCB-1862-403C-BAD5-67202322BA7C}" type="pres">
      <dgm:prSet presAssocID="{7D972B4F-BABE-43EF-B84E-C9E9078721D7}" presName="composite" presStyleCnt="0"/>
      <dgm:spPr/>
    </dgm:pt>
    <dgm:pt modelId="{259B4B81-C47D-47EA-84F8-3E25B17E8138}" type="pres">
      <dgm:prSet presAssocID="{7D972B4F-BABE-43EF-B84E-C9E9078721D7}" presName="bgChev" presStyleLbl="node1" presStyleIdx="1" presStyleCnt="5"/>
      <dgm:spPr/>
    </dgm:pt>
    <dgm:pt modelId="{B933399E-21BE-450D-8907-12A491B72D26}" type="pres">
      <dgm:prSet presAssocID="{7D972B4F-BABE-43EF-B84E-C9E9078721D7}" presName="txNode" presStyleLbl="fgAcc1" presStyleIdx="1" presStyleCnt="5">
        <dgm:presLayoutVars>
          <dgm:bulletEnabled val="1"/>
        </dgm:presLayoutVars>
      </dgm:prSet>
      <dgm:spPr/>
    </dgm:pt>
    <dgm:pt modelId="{FB051F68-2BAB-4FB9-92DC-EC5BC1532802}" type="pres">
      <dgm:prSet presAssocID="{811EA014-F863-4EF0-AD90-9D9AFDFFDE83}" presName="compositeSpace" presStyleCnt="0"/>
      <dgm:spPr/>
    </dgm:pt>
    <dgm:pt modelId="{D1D709F9-9E23-4BB3-9D58-C847847817DC}" type="pres">
      <dgm:prSet presAssocID="{9B3B4F9D-9D32-430A-A952-095740EC6E16}" presName="composite" presStyleCnt="0"/>
      <dgm:spPr/>
    </dgm:pt>
    <dgm:pt modelId="{371D1B40-ADB0-4A77-A00D-1EA563F0CD6F}" type="pres">
      <dgm:prSet presAssocID="{9B3B4F9D-9D32-430A-A952-095740EC6E16}" presName="bgChev" presStyleLbl="node1" presStyleIdx="2" presStyleCnt="5"/>
      <dgm:spPr/>
    </dgm:pt>
    <dgm:pt modelId="{305A404F-77D0-46B0-8427-9CFAB7B3CC84}" type="pres">
      <dgm:prSet presAssocID="{9B3B4F9D-9D32-430A-A952-095740EC6E16}" presName="txNode" presStyleLbl="fgAcc1" presStyleIdx="2" presStyleCnt="5">
        <dgm:presLayoutVars>
          <dgm:bulletEnabled val="1"/>
        </dgm:presLayoutVars>
      </dgm:prSet>
      <dgm:spPr/>
    </dgm:pt>
    <dgm:pt modelId="{8E49A7F4-09B1-4639-8930-CBD017E0738D}" type="pres">
      <dgm:prSet presAssocID="{96AF1458-2096-4065-A0C8-62BCEEF5AD26}" presName="compositeSpace" presStyleCnt="0"/>
      <dgm:spPr/>
    </dgm:pt>
    <dgm:pt modelId="{BDBC54C5-3D30-4D53-9C72-DAA31780C6D3}" type="pres">
      <dgm:prSet presAssocID="{97E15AD1-332F-44EA-923C-B41B45D862C7}" presName="composite" presStyleCnt="0"/>
      <dgm:spPr/>
    </dgm:pt>
    <dgm:pt modelId="{DC032573-892E-4322-A5EE-303B69B3DD5A}" type="pres">
      <dgm:prSet presAssocID="{97E15AD1-332F-44EA-923C-B41B45D862C7}" presName="bgChev" presStyleLbl="node1" presStyleIdx="3" presStyleCnt="5"/>
      <dgm:spPr/>
    </dgm:pt>
    <dgm:pt modelId="{5FFE3DEA-AFB2-4B33-8A8E-5FF25C99CD29}" type="pres">
      <dgm:prSet presAssocID="{97E15AD1-332F-44EA-923C-B41B45D862C7}" presName="txNode" presStyleLbl="fgAcc1" presStyleIdx="3" presStyleCnt="5">
        <dgm:presLayoutVars>
          <dgm:bulletEnabled val="1"/>
        </dgm:presLayoutVars>
      </dgm:prSet>
      <dgm:spPr/>
    </dgm:pt>
    <dgm:pt modelId="{471C4DE0-D496-4CA7-8327-DABC19F3449E}" type="pres">
      <dgm:prSet presAssocID="{26292B61-6268-4EF5-AA98-452B0465A3A7}" presName="compositeSpace" presStyleCnt="0"/>
      <dgm:spPr/>
    </dgm:pt>
    <dgm:pt modelId="{EEAE85E8-5511-482E-BA75-C45ABA92A15C}" type="pres">
      <dgm:prSet presAssocID="{DEAA6175-A2C0-49E6-A19B-A5C3273E9100}" presName="composite" presStyleCnt="0"/>
      <dgm:spPr/>
    </dgm:pt>
    <dgm:pt modelId="{6E80C9D7-16FC-4F43-96B8-D9705865EA02}" type="pres">
      <dgm:prSet presAssocID="{DEAA6175-A2C0-49E6-A19B-A5C3273E9100}" presName="bgChev" presStyleLbl="node1" presStyleIdx="4" presStyleCnt="5"/>
      <dgm:spPr/>
    </dgm:pt>
    <dgm:pt modelId="{B790AF44-2DF2-4761-9EF3-4DC65B85318A}" type="pres">
      <dgm:prSet presAssocID="{DEAA6175-A2C0-49E6-A19B-A5C3273E9100}" presName="txNode" presStyleLbl="fgAcc1" presStyleIdx="4" presStyleCnt="5">
        <dgm:presLayoutVars>
          <dgm:bulletEnabled val="1"/>
        </dgm:presLayoutVars>
      </dgm:prSet>
      <dgm:spPr/>
    </dgm:pt>
  </dgm:ptLst>
  <dgm:cxnLst>
    <dgm:cxn modelId="{F315DB1C-90C9-44C1-A005-F393A4B4D71D}" type="presOf" srcId="{9B3B4F9D-9D32-430A-A952-095740EC6E16}" destId="{305A404F-77D0-46B0-8427-9CFAB7B3CC84}" srcOrd="0" destOrd="0" presId="urn:microsoft.com/office/officeart/2005/8/layout/chevronAccent+Icon"/>
    <dgm:cxn modelId="{01834A1D-D42C-41A1-B441-FF3A3F08BC8F}" type="presOf" srcId="{DEAA6175-A2C0-49E6-A19B-A5C3273E9100}" destId="{B790AF44-2DF2-4761-9EF3-4DC65B85318A}" srcOrd="0" destOrd="0" presId="urn:microsoft.com/office/officeart/2005/8/layout/chevronAccent+Icon"/>
    <dgm:cxn modelId="{77C7C61F-E7D6-4188-A72C-6FF7730D6DBA}" srcId="{F416BAF5-9EDD-42EC-9203-281876CBCA02}" destId="{7D972B4F-BABE-43EF-B84E-C9E9078721D7}" srcOrd="1" destOrd="0" parTransId="{B331088D-1D4C-4C11-B65C-758C61D326DB}" sibTransId="{811EA014-F863-4EF0-AD90-9D9AFDFFDE83}"/>
    <dgm:cxn modelId="{D2755D2F-41A6-4C6E-83FB-1E2FBEBA275C}" srcId="{F416BAF5-9EDD-42EC-9203-281876CBCA02}" destId="{DEAA6175-A2C0-49E6-A19B-A5C3273E9100}" srcOrd="4" destOrd="0" parTransId="{2712BD4A-FC08-431D-91CC-B4711BDA4DC7}" sibTransId="{D3EB07B3-B393-4FC7-9A9F-3DB9B9C77133}"/>
    <dgm:cxn modelId="{A5AE4035-D0C6-4CB3-9C5F-F5FBEC134136}" type="presOf" srcId="{50654F8B-AFFA-491D-9E81-5F9CE82F5E7F}" destId="{385BD99F-D0F9-4F8E-93CC-611464A49427}" srcOrd="0" destOrd="0" presId="urn:microsoft.com/office/officeart/2005/8/layout/chevronAccent+Icon"/>
    <dgm:cxn modelId="{2211574D-B33D-4BF9-97E0-A03C2E823B76}" type="presOf" srcId="{97E15AD1-332F-44EA-923C-B41B45D862C7}" destId="{5FFE3DEA-AFB2-4B33-8A8E-5FF25C99CD29}" srcOrd="0" destOrd="0" presId="urn:microsoft.com/office/officeart/2005/8/layout/chevronAccent+Icon"/>
    <dgm:cxn modelId="{007EA482-DC8F-492F-BD58-F5BF504F89DB}" srcId="{F416BAF5-9EDD-42EC-9203-281876CBCA02}" destId="{50654F8B-AFFA-491D-9E81-5F9CE82F5E7F}" srcOrd="0" destOrd="0" parTransId="{679B9967-B0A1-4C0A-95D3-A7F31011DE4E}" sibTransId="{FC3C533E-8FA6-487F-BCB4-2DF18D5C7E4B}"/>
    <dgm:cxn modelId="{94008F98-E2A4-4DAC-A7A3-B4F48D6C7E99}" type="presOf" srcId="{F416BAF5-9EDD-42EC-9203-281876CBCA02}" destId="{BD87D30B-39F5-4E64-8623-042C3964D55B}" srcOrd="0" destOrd="0" presId="urn:microsoft.com/office/officeart/2005/8/layout/chevronAccent+Icon"/>
    <dgm:cxn modelId="{6F418099-DB71-4B0F-8735-2BB303A1A3CB}" srcId="{F416BAF5-9EDD-42EC-9203-281876CBCA02}" destId="{97E15AD1-332F-44EA-923C-B41B45D862C7}" srcOrd="3" destOrd="0" parTransId="{90F71E8A-FAFC-4DD1-9445-93184229D5FE}" sibTransId="{26292B61-6268-4EF5-AA98-452B0465A3A7}"/>
    <dgm:cxn modelId="{452396A5-5FB2-4192-9BFE-8F581191CF28}" srcId="{F416BAF5-9EDD-42EC-9203-281876CBCA02}" destId="{9B3B4F9D-9D32-430A-A952-095740EC6E16}" srcOrd="2" destOrd="0" parTransId="{8C9FE7C9-B252-4F1C-8187-87CDB6AB1147}" sibTransId="{96AF1458-2096-4065-A0C8-62BCEEF5AD26}"/>
    <dgm:cxn modelId="{3C4DC1CA-D0A9-4BD0-9D02-CC0E0C1A7860}" type="presOf" srcId="{7D972B4F-BABE-43EF-B84E-C9E9078721D7}" destId="{B933399E-21BE-450D-8907-12A491B72D26}" srcOrd="0" destOrd="0" presId="urn:microsoft.com/office/officeart/2005/8/layout/chevronAccent+Icon"/>
    <dgm:cxn modelId="{9EB8E818-F740-4803-983D-F7D4B255D854}" type="presParOf" srcId="{BD87D30B-39F5-4E64-8623-042C3964D55B}" destId="{C70FE38B-CEA2-4467-8909-AB1B6331351F}" srcOrd="0" destOrd="0" presId="urn:microsoft.com/office/officeart/2005/8/layout/chevronAccent+Icon"/>
    <dgm:cxn modelId="{2672C487-501C-4836-882A-D2AE4FAD9AF7}" type="presParOf" srcId="{C70FE38B-CEA2-4467-8909-AB1B6331351F}" destId="{FEB2EB68-3C8B-4556-B504-B35EF7BEDE3F}" srcOrd="0" destOrd="0" presId="urn:microsoft.com/office/officeart/2005/8/layout/chevronAccent+Icon"/>
    <dgm:cxn modelId="{649829DF-4D93-4279-AADD-7923B8741766}" type="presParOf" srcId="{C70FE38B-CEA2-4467-8909-AB1B6331351F}" destId="{385BD99F-D0F9-4F8E-93CC-611464A49427}" srcOrd="1" destOrd="0" presId="urn:microsoft.com/office/officeart/2005/8/layout/chevronAccent+Icon"/>
    <dgm:cxn modelId="{C799D325-8035-44AB-B93B-D3C118B620F7}" type="presParOf" srcId="{BD87D30B-39F5-4E64-8623-042C3964D55B}" destId="{633A4511-2011-42C3-BE94-F0C159069641}" srcOrd="1" destOrd="0" presId="urn:microsoft.com/office/officeart/2005/8/layout/chevronAccent+Icon"/>
    <dgm:cxn modelId="{7FE61F67-3993-4E1E-AE2B-C58F88791574}" type="presParOf" srcId="{BD87D30B-39F5-4E64-8623-042C3964D55B}" destId="{BD449CCB-1862-403C-BAD5-67202322BA7C}" srcOrd="2" destOrd="0" presId="urn:microsoft.com/office/officeart/2005/8/layout/chevronAccent+Icon"/>
    <dgm:cxn modelId="{9E50DAB3-1F5B-47FC-ADE8-A546604BA252}" type="presParOf" srcId="{BD449CCB-1862-403C-BAD5-67202322BA7C}" destId="{259B4B81-C47D-47EA-84F8-3E25B17E8138}" srcOrd="0" destOrd="0" presId="urn:microsoft.com/office/officeart/2005/8/layout/chevronAccent+Icon"/>
    <dgm:cxn modelId="{220D33D5-B297-4C8D-BBAA-5977C4491E57}" type="presParOf" srcId="{BD449CCB-1862-403C-BAD5-67202322BA7C}" destId="{B933399E-21BE-450D-8907-12A491B72D26}" srcOrd="1" destOrd="0" presId="urn:microsoft.com/office/officeart/2005/8/layout/chevronAccent+Icon"/>
    <dgm:cxn modelId="{B8A9F5B2-129C-4D7A-B881-06061F19CF0F}" type="presParOf" srcId="{BD87D30B-39F5-4E64-8623-042C3964D55B}" destId="{FB051F68-2BAB-4FB9-92DC-EC5BC1532802}" srcOrd="3" destOrd="0" presId="urn:microsoft.com/office/officeart/2005/8/layout/chevronAccent+Icon"/>
    <dgm:cxn modelId="{F2F21842-B1AA-4B3F-9B2D-834BE38CAFD4}" type="presParOf" srcId="{BD87D30B-39F5-4E64-8623-042C3964D55B}" destId="{D1D709F9-9E23-4BB3-9D58-C847847817DC}" srcOrd="4" destOrd="0" presId="urn:microsoft.com/office/officeart/2005/8/layout/chevronAccent+Icon"/>
    <dgm:cxn modelId="{FB1B33AA-4BCB-48C4-A0FE-3DC7C7A245A0}" type="presParOf" srcId="{D1D709F9-9E23-4BB3-9D58-C847847817DC}" destId="{371D1B40-ADB0-4A77-A00D-1EA563F0CD6F}" srcOrd="0" destOrd="0" presId="urn:microsoft.com/office/officeart/2005/8/layout/chevronAccent+Icon"/>
    <dgm:cxn modelId="{E07D7A8D-BA65-496B-892F-489B1B5F64A7}" type="presParOf" srcId="{D1D709F9-9E23-4BB3-9D58-C847847817DC}" destId="{305A404F-77D0-46B0-8427-9CFAB7B3CC84}" srcOrd="1" destOrd="0" presId="urn:microsoft.com/office/officeart/2005/8/layout/chevronAccent+Icon"/>
    <dgm:cxn modelId="{0614683C-2315-4DAC-9758-59BF70D555EC}" type="presParOf" srcId="{BD87D30B-39F5-4E64-8623-042C3964D55B}" destId="{8E49A7F4-09B1-4639-8930-CBD017E0738D}" srcOrd="5" destOrd="0" presId="urn:microsoft.com/office/officeart/2005/8/layout/chevronAccent+Icon"/>
    <dgm:cxn modelId="{F1E9A0C3-154D-45CC-89F2-8A7EC1B8B46A}" type="presParOf" srcId="{BD87D30B-39F5-4E64-8623-042C3964D55B}" destId="{BDBC54C5-3D30-4D53-9C72-DAA31780C6D3}" srcOrd="6" destOrd="0" presId="urn:microsoft.com/office/officeart/2005/8/layout/chevronAccent+Icon"/>
    <dgm:cxn modelId="{118273FE-ED69-4AEC-B9DE-212DD68D3018}" type="presParOf" srcId="{BDBC54C5-3D30-4D53-9C72-DAA31780C6D3}" destId="{DC032573-892E-4322-A5EE-303B69B3DD5A}" srcOrd="0" destOrd="0" presId="urn:microsoft.com/office/officeart/2005/8/layout/chevronAccent+Icon"/>
    <dgm:cxn modelId="{F9BC0D44-BBE5-4AED-9A99-208E6B820F13}" type="presParOf" srcId="{BDBC54C5-3D30-4D53-9C72-DAA31780C6D3}" destId="{5FFE3DEA-AFB2-4B33-8A8E-5FF25C99CD29}" srcOrd="1" destOrd="0" presId="urn:microsoft.com/office/officeart/2005/8/layout/chevronAccent+Icon"/>
    <dgm:cxn modelId="{D70ABA55-1089-4FCF-9BCE-957725D24472}" type="presParOf" srcId="{BD87D30B-39F5-4E64-8623-042C3964D55B}" destId="{471C4DE0-D496-4CA7-8327-DABC19F3449E}" srcOrd="7" destOrd="0" presId="urn:microsoft.com/office/officeart/2005/8/layout/chevronAccent+Icon"/>
    <dgm:cxn modelId="{995BA3E5-56C7-4C8C-B27A-FBFE666CDD8C}" type="presParOf" srcId="{BD87D30B-39F5-4E64-8623-042C3964D55B}" destId="{EEAE85E8-5511-482E-BA75-C45ABA92A15C}" srcOrd="8" destOrd="0" presId="urn:microsoft.com/office/officeart/2005/8/layout/chevronAccent+Icon"/>
    <dgm:cxn modelId="{7BAF5305-426B-4938-8966-691A8616123C}" type="presParOf" srcId="{EEAE85E8-5511-482E-BA75-C45ABA92A15C}" destId="{6E80C9D7-16FC-4F43-96B8-D9705865EA02}" srcOrd="0" destOrd="0" presId="urn:microsoft.com/office/officeart/2005/8/layout/chevronAccent+Icon"/>
    <dgm:cxn modelId="{69705987-9F6C-4526-A2B5-584B9BEF654E}" type="presParOf" srcId="{EEAE85E8-5511-482E-BA75-C45ABA92A15C}" destId="{B790AF44-2DF2-4761-9EF3-4DC65B85318A}"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416BAF5-9EDD-42EC-9203-281876CBCA02}" type="doc">
      <dgm:prSet loTypeId="urn:microsoft.com/office/officeart/2005/8/layout/chevronAccent+Icon" loCatId="process" qsTypeId="urn:microsoft.com/office/officeart/2005/8/quickstyle/simple1" qsCatId="simple" csTypeId="urn:microsoft.com/office/officeart/2005/8/colors/colorful2" csCatId="colorful" phldr="1"/>
      <dgm:spPr/>
    </dgm:pt>
    <dgm:pt modelId="{50654F8B-AFFA-491D-9E81-5F9CE82F5E7F}">
      <dgm:prSet phldrT="[Text]"/>
      <dgm:spPr/>
      <dgm:t>
        <a:bodyPr/>
        <a:lstStyle/>
        <a:p>
          <a:r>
            <a:rPr lang="en-US"/>
            <a:t>Get Ready</a:t>
          </a:r>
        </a:p>
      </dgm:t>
    </dgm:pt>
    <dgm:pt modelId="{679B9967-B0A1-4C0A-95D3-A7F31011DE4E}" type="parTrans" cxnId="{007EA482-DC8F-492F-BD58-F5BF504F89DB}">
      <dgm:prSet/>
      <dgm:spPr/>
      <dgm:t>
        <a:bodyPr/>
        <a:lstStyle/>
        <a:p>
          <a:endParaRPr lang="en-US"/>
        </a:p>
      </dgm:t>
    </dgm:pt>
    <dgm:pt modelId="{FC3C533E-8FA6-487F-BCB4-2DF18D5C7E4B}" type="sibTrans" cxnId="{007EA482-DC8F-492F-BD58-F5BF504F89DB}">
      <dgm:prSet/>
      <dgm:spPr/>
      <dgm:t>
        <a:bodyPr/>
        <a:lstStyle/>
        <a:p>
          <a:endParaRPr lang="en-US"/>
        </a:p>
      </dgm:t>
    </dgm:pt>
    <dgm:pt modelId="{7D972B4F-BABE-43EF-B84E-C9E9078721D7}">
      <dgm:prSet phldrT="[Text]"/>
      <dgm:spPr/>
      <dgm:t>
        <a:bodyPr/>
        <a:lstStyle/>
        <a:p>
          <a:r>
            <a:rPr lang="en-US"/>
            <a:t>Get Set</a:t>
          </a:r>
        </a:p>
      </dgm:t>
    </dgm:pt>
    <dgm:pt modelId="{B331088D-1D4C-4C11-B65C-758C61D326DB}" type="parTrans" cxnId="{77C7C61F-E7D6-4188-A72C-6FF7730D6DBA}">
      <dgm:prSet/>
      <dgm:spPr/>
      <dgm:t>
        <a:bodyPr/>
        <a:lstStyle/>
        <a:p>
          <a:endParaRPr lang="en-US"/>
        </a:p>
      </dgm:t>
    </dgm:pt>
    <dgm:pt modelId="{811EA014-F863-4EF0-AD90-9D9AFDFFDE83}" type="sibTrans" cxnId="{77C7C61F-E7D6-4188-A72C-6FF7730D6DBA}">
      <dgm:prSet/>
      <dgm:spPr/>
      <dgm:t>
        <a:bodyPr/>
        <a:lstStyle/>
        <a:p>
          <a:endParaRPr lang="en-US"/>
        </a:p>
      </dgm:t>
    </dgm:pt>
    <dgm:pt modelId="{9B3B4F9D-9D32-430A-A952-095740EC6E16}">
      <dgm:prSet phldrT="[Text]"/>
      <dgm:spPr/>
      <dgm:t>
        <a:bodyPr/>
        <a:lstStyle/>
        <a:p>
          <a:r>
            <a:rPr lang="en-US"/>
            <a:t>Go</a:t>
          </a:r>
        </a:p>
      </dgm:t>
    </dgm:pt>
    <dgm:pt modelId="{8C9FE7C9-B252-4F1C-8187-87CDB6AB1147}" type="parTrans" cxnId="{452396A5-5FB2-4192-9BFE-8F581191CF28}">
      <dgm:prSet/>
      <dgm:spPr/>
      <dgm:t>
        <a:bodyPr/>
        <a:lstStyle/>
        <a:p>
          <a:endParaRPr lang="en-US"/>
        </a:p>
      </dgm:t>
    </dgm:pt>
    <dgm:pt modelId="{96AF1458-2096-4065-A0C8-62BCEEF5AD26}" type="sibTrans" cxnId="{452396A5-5FB2-4192-9BFE-8F581191CF28}">
      <dgm:prSet/>
      <dgm:spPr/>
      <dgm:t>
        <a:bodyPr/>
        <a:lstStyle/>
        <a:p>
          <a:endParaRPr lang="en-US"/>
        </a:p>
      </dgm:t>
    </dgm:pt>
    <dgm:pt modelId="{DEAA6175-A2C0-49E6-A19B-A5C3273E9100}">
      <dgm:prSet phldrT="[Text]"/>
      <dgm:spPr/>
      <dgm:t>
        <a:bodyPr/>
        <a:lstStyle/>
        <a:p>
          <a:r>
            <a:rPr lang="en-US"/>
            <a:t>Get Unready</a:t>
          </a:r>
        </a:p>
      </dgm:t>
    </dgm:pt>
    <dgm:pt modelId="{2712BD4A-FC08-431D-91CC-B4711BDA4DC7}" type="parTrans" cxnId="{D2755D2F-41A6-4C6E-83FB-1E2FBEBA275C}">
      <dgm:prSet/>
      <dgm:spPr/>
      <dgm:t>
        <a:bodyPr/>
        <a:lstStyle/>
        <a:p>
          <a:endParaRPr lang="en-US"/>
        </a:p>
      </dgm:t>
    </dgm:pt>
    <dgm:pt modelId="{D3EB07B3-B393-4FC7-9A9F-3DB9B9C77133}" type="sibTrans" cxnId="{D2755D2F-41A6-4C6E-83FB-1E2FBEBA275C}">
      <dgm:prSet/>
      <dgm:spPr/>
      <dgm:t>
        <a:bodyPr/>
        <a:lstStyle/>
        <a:p>
          <a:endParaRPr lang="en-US"/>
        </a:p>
      </dgm:t>
    </dgm:pt>
    <dgm:pt modelId="{97E15AD1-332F-44EA-923C-B41B45D862C7}">
      <dgm:prSet phldrT="[Text]"/>
      <dgm:spPr/>
      <dgm:t>
        <a:bodyPr/>
        <a:lstStyle/>
        <a:p>
          <a:r>
            <a:rPr lang="en-US"/>
            <a:t>Get Unset</a:t>
          </a:r>
        </a:p>
      </dgm:t>
    </dgm:pt>
    <dgm:pt modelId="{90F71E8A-FAFC-4DD1-9445-93184229D5FE}" type="parTrans" cxnId="{6F418099-DB71-4B0F-8735-2BB303A1A3CB}">
      <dgm:prSet/>
      <dgm:spPr/>
      <dgm:t>
        <a:bodyPr/>
        <a:lstStyle/>
        <a:p>
          <a:endParaRPr lang="en-US"/>
        </a:p>
      </dgm:t>
    </dgm:pt>
    <dgm:pt modelId="{26292B61-6268-4EF5-AA98-452B0465A3A7}" type="sibTrans" cxnId="{6F418099-DB71-4B0F-8735-2BB303A1A3CB}">
      <dgm:prSet/>
      <dgm:spPr/>
      <dgm:t>
        <a:bodyPr/>
        <a:lstStyle/>
        <a:p>
          <a:endParaRPr lang="en-US"/>
        </a:p>
      </dgm:t>
    </dgm:pt>
    <dgm:pt modelId="{BD87D30B-39F5-4E64-8623-042C3964D55B}" type="pres">
      <dgm:prSet presAssocID="{F416BAF5-9EDD-42EC-9203-281876CBCA02}" presName="Name0" presStyleCnt="0">
        <dgm:presLayoutVars>
          <dgm:dir/>
          <dgm:resizeHandles val="exact"/>
        </dgm:presLayoutVars>
      </dgm:prSet>
      <dgm:spPr/>
    </dgm:pt>
    <dgm:pt modelId="{C70FE38B-CEA2-4467-8909-AB1B6331351F}" type="pres">
      <dgm:prSet presAssocID="{50654F8B-AFFA-491D-9E81-5F9CE82F5E7F}" presName="composite" presStyleCnt="0"/>
      <dgm:spPr/>
    </dgm:pt>
    <dgm:pt modelId="{FEB2EB68-3C8B-4556-B504-B35EF7BEDE3F}" type="pres">
      <dgm:prSet presAssocID="{50654F8B-AFFA-491D-9E81-5F9CE82F5E7F}" presName="bgChev" presStyleLbl="node1" presStyleIdx="0" presStyleCnt="5"/>
      <dgm:spPr/>
    </dgm:pt>
    <dgm:pt modelId="{385BD99F-D0F9-4F8E-93CC-611464A49427}" type="pres">
      <dgm:prSet presAssocID="{50654F8B-AFFA-491D-9E81-5F9CE82F5E7F}" presName="txNode" presStyleLbl="fgAcc1" presStyleIdx="0" presStyleCnt="5">
        <dgm:presLayoutVars>
          <dgm:bulletEnabled val="1"/>
        </dgm:presLayoutVars>
      </dgm:prSet>
      <dgm:spPr/>
    </dgm:pt>
    <dgm:pt modelId="{633A4511-2011-42C3-BE94-F0C159069641}" type="pres">
      <dgm:prSet presAssocID="{FC3C533E-8FA6-487F-BCB4-2DF18D5C7E4B}" presName="compositeSpace" presStyleCnt="0"/>
      <dgm:spPr/>
    </dgm:pt>
    <dgm:pt modelId="{BD449CCB-1862-403C-BAD5-67202322BA7C}" type="pres">
      <dgm:prSet presAssocID="{7D972B4F-BABE-43EF-B84E-C9E9078721D7}" presName="composite" presStyleCnt="0"/>
      <dgm:spPr/>
    </dgm:pt>
    <dgm:pt modelId="{259B4B81-C47D-47EA-84F8-3E25B17E8138}" type="pres">
      <dgm:prSet presAssocID="{7D972B4F-BABE-43EF-B84E-C9E9078721D7}" presName="bgChev" presStyleLbl="node1" presStyleIdx="1" presStyleCnt="5"/>
      <dgm:spPr/>
    </dgm:pt>
    <dgm:pt modelId="{B933399E-21BE-450D-8907-12A491B72D26}" type="pres">
      <dgm:prSet presAssocID="{7D972B4F-BABE-43EF-B84E-C9E9078721D7}" presName="txNode" presStyleLbl="fgAcc1" presStyleIdx="1" presStyleCnt="5">
        <dgm:presLayoutVars>
          <dgm:bulletEnabled val="1"/>
        </dgm:presLayoutVars>
      </dgm:prSet>
      <dgm:spPr/>
    </dgm:pt>
    <dgm:pt modelId="{FB051F68-2BAB-4FB9-92DC-EC5BC1532802}" type="pres">
      <dgm:prSet presAssocID="{811EA014-F863-4EF0-AD90-9D9AFDFFDE83}" presName="compositeSpace" presStyleCnt="0"/>
      <dgm:spPr/>
    </dgm:pt>
    <dgm:pt modelId="{D1D709F9-9E23-4BB3-9D58-C847847817DC}" type="pres">
      <dgm:prSet presAssocID="{9B3B4F9D-9D32-430A-A952-095740EC6E16}" presName="composite" presStyleCnt="0"/>
      <dgm:spPr/>
    </dgm:pt>
    <dgm:pt modelId="{371D1B40-ADB0-4A77-A00D-1EA563F0CD6F}" type="pres">
      <dgm:prSet presAssocID="{9B3B4F9D-9D32-430A-A952-095740EC6E16}" presName="bgChev" presStyleLbl="node1" presStyleIdx="2" presStyleCnt="5"/>
      <dgm:spPr/>
    </dgm:pt>
    <dgm:pt modelId="{305A404F-77D0-46B0-8427-9CFAB7B3CC84}" type="pres">
      <dgm:prSet presAssocID="{9B3B4F9D-9D32-430A-A952-095740EC6E16}" presName="txNode" presStyleLbl="fgAcc1" presStyleIdx="2" presStyleCnt="5">
        <dgm:presLayoutVars>
          <dgm:bulletEnabled val="1"/>
        </dgm:presLayoutVars>
      </dgm:prSet>
      <dgm:spPr/>
    </dgm:pt>
    <dgm:pt modelId="{8E49A7F4-09B1-4639-8930-CBD017E0738D}" type="pres">
      <dgm:prSet presAssocID="{96AF1458-2096-4065-A0C8-62BCEEF5AD26}" presName="compositeSpace" presStyleCnt="0"/>
      <dgm:spPr/>
    </dgm:pt>
    <dgm:pt modelId="{BDBC54C5-3D30-4D53-9C72-DAA31780C6D3}" type="pres">
      <dgm:prSet presAssocID="{97E15AD1-332F-44EA-923C-B41B45D862C7}" presName="composite" presStyleCnt="0"/>
      <dgm:spPr/>
    </dgm:pt>
    <dgm:pt modelId="{DC032573-892E-4322-A5EE-303B69B3DD5A}" type="pres">
      <dgm:prSet presAssocID="{97E15AD1-332F-44EA-923C-B41B45D862C7}" presName="bgChev" presStyleLbl="node1" presStyleIdx="3" presStyleCnt="5"/>
      <dgm:spPr/>
    </dgm:pt>
    <dgm:pt modelId="{5FFE3DEA-AFB2-4B33-8A8E-5FF25C99CD29}" type="pres">
      <dgm:prSet presAssocID="{97E15AD1-332F-44EA-923C-B41B45D862C7}" presName="txNode" presStyleLbl="fgAcc1" presStyleIdx="3" presStyleCnt="5">
        <dgm:presLayoutVars>
          <dgm:bulletEnabled val="1"/>
        </dgm:presLayoutVars>
      </dgm:prSet>
      <dgm:spPr/>
    </dgm:pt>
    <dgm:pt modelId="{471C4DE0-D496-4CA7-8327-DABC19F3449E}" type="pres">
      <dgm:prSet presAssocID="{26292B61-6268-4EF5-AA98-452B0465A3A7}" presName="compositeSpace" presStyleCnt="0"/>
      <dgm:spPr/>
    </dgm:pt>
    <dgm:pt modelId="{EEAE85E8-5511-482E-BA75-C45ABA92A15C}" type="pres">
      <dgm:prSet presAssocID="{DEAA6175-A2C0-49E6-A19B-A5C3273E9100}" presName="composite" presStyleCnt="0"/>
      <dgm:spPr/>
    </dgm:pt>
    <dgm:pt modelId="{6E80C9D7-16FC-4F43-96B8-D9705865EA02}" type="pres">
      <dgm:prSet presAssocID="{DEAA6175-A2C0-49E6-A19B-A5C3273E9100}" presName="bgChev" presStyleLbl="node1" presStyleIdx="4" presStyleCnt="5"/>
      <dgm:spPr/>
    </dgm:pt>
    <dgm:pt modelId="{B790AF44-2DF2-4761-9EF3-4DC65B85318A}" type="pres">
      <dgm:prSet presAssocID="{DEAA6175-A2C0-49E6-A19B-A5C3273E9100}" presName="txNode" presStyleLbl="fgAcc1" presStyleIdx="4" presStyleCnt="5">
        <dgm:presLayoutVars>
          <dgm:bulletEnabled val="1"/>
        </dgm:presLayoutVars>
      </dgm:prSet>
      <dgm:spPr/>
    </dgm:pt>
  </dgm:ptLst>
  <dgm:cxnLst>
    <dgm:cxn modelId="{F315DB1C-90C9-44C1-A005-F393A4B4D71D}" type="presOf" srcId="{9B3B4F9D-9D32-430A-A952-095740EC6E16}" destId="{305A404F-77D0-46B0-8427-9CFAB7B3CC84}" srcOrd="0" destOrd="0" presId="urn:microsoft.com/office/officeart/2005/8/layout/chevronAccent+Icon"/>
    <dgm:cxn modelId="{01834A1D-D42C-41A1-B441-FF3A3F08BC8F}" type="presOf" srcId="{DEAA6175-A2C0-49E6-A19B-A5C3273E9100}" destId="{B790AF44-2DF2-4761-9EF3-4DC65B85318A}" srcOrd="0" destOrd="0" presId="urn:microsoft.com/office/officeart/2005/8/layout/chevronAccent+Icon"/>
    <dgm:cxn modelId="{77C7C61F-E7D6-4188-A72C-6FF7730D6DBA}" srcId="{F416BAF5-9EDD-42EC-9203-281876CBCA02}" destId="{7D972B4F-BABE-43EF-B84E-C9E9078721D7}" srcOrd="1" destOrd="0" parTransId="{B331088D-1D4C-4C11-B65C-758C61D326DB}" sibTransId="{811EA014-F863-4EF0-AD90-9D9AFDFFDE83}"/>
    <dgm:cxn modelId="{D2755D2F-41A6-4C6E-83FB-1E2FBEBA275C}" srcId="{F416BAF5-9EDD-42EC-9203-281876CBCA02}" destId="{DEAA6175-A2C0-49E6-A19B-A5C3273E9100}" srcOrd="4" destOrd="0" parTransId="{2712BD4A-FC08-431D-91CC-B4711BDA4DC7}" sibTransId="{D3EB07B3-B393-4FC7-9A9F-3DB9B9C77133}"/>
    <dgm:cxn modelId="{A5AE4035-D0C6-4CB3-9C5F-F5FBEC134136}" type="presOf" srcId="{50654F8B-AFFA-491D-9E81-5F9CE82F5E7F}" destId="{385BD99F-D0F9-4F8E-93CC-611464A49427}" srcOrd="0" destOrd="0" presId="urn:microsoft.com/office/officeart/2005/8/layout/chevronAccent+Icon"/>
    <dgm:cxn modelId="{2211574D-B33D-4BF9-97E0-A03C2E823B76}" type="presOf" srcId="{97E15AD1-332F-44EA-923C-B41B45D862C7}" destId="{5FFE3DEA-AFB2-4B33-8A8E-5FF25C99CD29}" srcOrd="0" destOrd="0" presId="urn:microsoft.com/office/officeart/2005/8/layout/chevronAccent+Icon"/>
    <dgm:cxn modelId="{007EA482-DC8F-492F-BD58-F5BF504F89DB}" srcId="{F416BAF5-9EDD-42EC-9203-281876CBCA02}" destId="{50654F8B-AFFA-491D-9E81-5F9CE82F5E7F}" srcOrd="0" destOrd="0" parTransId="{679B9967-B0A1-4C0A-95D3-A7F31011DE4E}" sibTransId="{FC3C533E-8FA6-487F-BCB4-2DF18D5C7E4B}"/>
    <dgm:cxn modelId="{94008F98-E2A4-4DAC-A7A3-B4F48D6C7E99}" type="presOf" srcId="{F416BAF5-9EDD-42EC-9203-281876CBCA02}" destId="{BD87D30B-39F5-4E64-8623-042C3964D55B}" srcOrd="0" destOrd="0" presId="urn:microsoft.com/office/officeart/2005/8/layout/chevronAccent+Icon"/>
    <dgm:cxn modelId="{6F418099-DB71-4B0F-8735-2BB303A1A3CB}" srcId="{F416BAF5-9EDD-42EC-9203-281876CBCA02}" destId="{97E15AD1-332F-44EA-923C-B41B45D862C7}" srcOrd="3" destOrd="0" parTransId="{90F71E8A-FAFC-4DD1-9445-93184229D5FE}" sibTransId="{26292B61-6268-4EF5-AA98-452B0465A3A7}"/>
    <dgm:cxn modelId="{452396A5-5FB2-4192-9BFE-8F581191CF28}" srcId="{F416BAF5-9EDD-42EC-9203-281876CBCA02}" destId="{9B3B4F9D-9D32-430A-A952-095740EC6E16}" srcOrd="2" destOrd="0" parTransId="{8C9FE7C9-B252-4F1C-8187-87CDB6AB1147}" sibTransId="{96AF1458-2096-4065-A0C8-62BCEEF5AD26}"/>
    <dgm:cxn modelId="{3C4DC1CA-D0A9-4BD0-9D02-CC0E0C1A7860}" type="presOf" srcId="{7D972B4F-BABE-43EF-B84E-C9E9078721D7}" destId="{B933399E-21BE-450D-8907-12A491B72D26}" srcOrd="0" destOrd="0" presId="urn:microsoft.com/office/officeart/2005/8/layout/chevronAccent+Icon"/>
    <dgm:cxn modelId="{9EB8E818-F740-4803-983D-F7D4B255D854}" type="presParOf" srcId="{BD87D30B-39F5-4E64-8623-042C3964D55B}" destId="{C70FE38B-CEA2-4467-8909-AB1B6331351F}" srcOrd="0" destOrd="0" presId="urn:microsoft.com/office/officeart/2005/8/layout/chevronAccent+Icon"/>
    <dgm:cxn modelId="{2672C487-501C-4836-882A-D2AE4FAD9AF7}" type="presParOf" srcId="{C70FE38B-CEA2-4467-8909-AB1B6331351F}" destId="{FEB2EB68-3C8B-4556-B504-B35EF7BEDE3F}" srcOrd="0" destOrd="0" presId="urn:microsoft.com/office/officeart/2005/8/layout/chevronAccent+Icon"/>
    <dgm:cxn modelId="{649829DF-4D93-4279-AADD-7923B8741766}" type="presParOf" srcId="{C70FE38B-CEA2-4467-8909-AB1B6331351F}" destId="{385BD99F-D0F9-4F8E-93CC-611464A49427}" srcOrd="1" destOrd="0" presId="urn:microsoft.com/office/officeart/2005/8/layout/chevronAccent+Icon"/>
    <dgm:cxn modelId="{C799D325-8035-44AB-B93B-D3C118B620F7}" type="presParOf" srcId="{BD87D30B-39F5-4E64-8623-042C3964D55B}" destId="{633A4511-2011-42C3-BE94-F0C159069641}" srcOrd="1" destOrd="0" presId="urn:microsoft.com/office/officeart/2005/8/layout/chevronAccent+Icon"/>
    <dgm:cxn modelId="{7FE61F67-3993-4E1E-AE2B-C58F88791574}" type="presParOf" srcId="{BD87D30B-39F5-4E64-8623-042C3964D55B}" destId="{BD449CCB-1862-403C-BAD5-67202322BA7C}" srcOrd="2" destOrd="0" presId="urn:microsoft.com/office/officeart/2005/8/layout/chevronAccent+Icon"/>
    <dgm:cxn modelId="{9E50DAB3-1F5B-47FC-ADE8-A546604BA252}" type="presParOf" srcId="{BD449CCB-1862-403C-BAD5-67202322BA7C}" destId="{259B4B81-C47D-47EA-84F8-3E25B17E8138}" srcOrd="0" destOrd="0" presId="urn:microsoft.com/office/officeart/2005/8/layout/chevronAccent+Icon"/>
    <dgm:cxn modelId="{220D33D5-B297-4C8D-BBAA-5977C4491E57}" type="presParOf" srcId="{BD449CCB-1862-403C-BAD5-67202322BA7C}" destId="{B933399E-21BE-450D-8907-12A491B72D26}" srcOrd="1" destOrd="0" presId="urn:microsoft.com/office/officeart/2005/8/layout/chevronAccent+Icon"/>
    <dgm:cxn modelId="{B8A9F5B2-129C-4D7A-B881-06061F19CF0F}" type="presParOf" srcId="{BD87D30B-39F5-4E64-8623-042C3964D55B}" destId="{FB051F68-2BAB-4FB9-92DC-EC5BC1532802}" srcOrd="3" destOrd="0" presId="urn:microsoft.com/office/officeart/2005/8/layout/chevronAccent+Icon"/>
    <dgm:cxn modelId="{F2F21842-B1AA-4B3F-9B2D-834BE38CAFD4}" type="presParOf" srcId="{BD87D30B-39F5-4E64-8623-042C3964D55B}" destId="{D1D709F9-9E23-4BB3-9D58-C847847817DC}" srcOrd="4" destOrd="0" presId="urn:microsoft.com/office/officeart/2005/8/layout/chevronAccent+Icon"/>
    <dgm:cxn modelId="{FB1B33AA-4BCB-48C4-A0FE-3DC7C7A245A0}" type="presParOf" srcId="{D1D709F9-9E23-4BB3-9D58-C847847817DC}" destId="{371D1B40-ADB0-4A77-A00D-1EA563F0CD6F}" srcOrd="0" destOrd="0" presId="urn:microsoft.com/office/officeart/2005/8/layout/chevronAccent+Icon"/>
    <dgm:cxn modelId="{E07D7A8D-BA65-496B-892F-489B1B5F64A7}" type="presParOf" srcId="{D1D709F9-9E23-4BB3-9D58-C847847817DC}" destId="{305A404F-77D0-46B0-8427-9CFAB7B3CC84}" srcOrd="1" destOrd="0" presId="urn:microsoft.com/office/officeart/2005/8/layout/chevronAccent+Icon"/>
    <dgm:cxn modelId="{0614683C-2315-4DAC-9758-59BF70D555EC}" type="presParOf" srcId="{BD87D30B-39F5-4E64-8623-042C3964D55B}" destId="{8E49A7F4-09B1-4639-8930-CBD017E0738D}" srcOrd="5" destOrd="0" presId="urn:microsoft.com/office/officeart/2005/8/layout/chevronAccent+Icon"/>
    <dgm:cxn modelId="{F1E9A0C3-154D-45CC-89F2-8A7EC1B8B46A}" type="presParOf" srcId="{BD87D30B-39F5-4E64-8623-042C3964D55B}" destId="{BDBC54C5-3D30-4D53-9C72-DAA31780C6D3}" srcOrd="6" destOrd="0" presId="urn:microsoft.com/office/officeart/2005/8/layout/chevronAccent+Icon"/>
    <dgm:cxn modelId="{118273FE-ED69-4AEC-B9DE-212DD68D3018}" type="presParOf" srcId="{BDBC54C5-3D30-4D53-9C72-DAA31780C6D3}" destId="{DC032573-892E-4322-A5EE-303B69B3DD5A}" srcOrd="0" destOrd="0" presId="urn:microsoft.com/office/officeart/2005/8/layout/chevronAccent+Icon"/>
    <dgm:cxn modelId="{F9BC0D44-BBE5-4AED-9A99-208E6B820F13}" type="presParOf" srcId="{BDBC54C5-3D30-4D53-9C72-DAA31780C6D3}" destId="{5FFE3DEA-AFB2-4B33-8A8E-5FF25C99CD29}" srcOrd="1" destOrd="0" presId="urn:microsoft.com/office/officeart/2005/8/layout/chevronAccent+Icon"/>
    <dgm:cxn modelId="{D70ABA55-1089-4FCF-9BCE-957725D24472}" type="presParOf" srcId="{BD87D30B-39F5-4E64-8623-042C3964D55B}" destId="{471C4DE0-D496-4CA7-8327-DABC19F3449E}" srcOrd="7" destOrd="0" presId="urn:microsoft.com/office/officeart/2005/8/layout/chevronAccent+Icon"/>
    <dgm:cxn modelId="{995BA3E5-56C7-4C8C-B27A-FBFE666CDD8C}" type="presParOf" srcId="{BD87D30B-39F5-4E64-8623-042C3964D55B}" destId="{EEAE85E8-5511-482E-BA75-C45ABA92A15C}" srcOrd="8" destOrd="0" presId="urn:microsoft.com/office/officeart/2005/8/layout/chevronAccent+Icon"/>
    <dgm:cxn modelId="{7BAF5305-426B-4938-8966-691A8616123C}" type="presParOf" srcId="{EEAE85E8-5511-482E-BA75-C45ABA92A15C}" destId="{6E80C9D7-16FC-4F43-96B8-D9705865EA02}" srcOrd="0" destOrd="0" presId="urn:microsoft.com/office/officeart/2005/8/layout/chevronAccent+Icon"/>
    <dgm:cxn modelId="{69705987-9F6C-4526-A2B5-584B9BEF654E}" type="presParOf" srcId="{EEAE85E8-5511-482E-BA75-C45ABA92A15C}" destId="{B790AF44-2DF2-4761-9EF3-4DC65B85318A}"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416BAF5-9EDD-42EC-9203-281876CBCA02}" type="doc">
      <dgm:prSet loTypeId="urn:microsoft.com/office/officeart/2005/8/layout/chevronAccent+Icon" loCatId="process" qsTypeId="urn:microsoft.com/office/officeart/2005/8/quickstyle/simple1" qsCatId="simple" csTypeId="urn:microsoft.com/office/officeart/2005/8/colors/colorful2" csCatId="colorful" phldr="1"/>
      <dgm:spPr/>
    </dgm:pt>
    <dgm:pt modelId="{50654F8B-AFFA-491D-9E81-5F9CE82F5E7F}">
      <dgm:prSet phldrT="[Text]"/>
      <dgm:spPr/>
      <dgm:t>
        <a:bodyPr/>
        <a:lstStyle/>
        <a:p>
          <a:r>
            <a:rPr lang="en-US"/>
            <a:t>Get Ready</a:t>
          </a:r>
        </a:p>
      </dgm:t>
    </dgm:pt>
    <dgm:pt modelId="{679B9967-B0A1-4C0A-95D3-A7F31011DE4E}" type="parTrans" cxnId="{007EA482-DC8F-492F-BD58-F5BF504F89DB}">
      <dgm:prSet/>
      <dgm:spPr/>
      <dgm:t>
        <a:bodyPr/>
        <a:lstStyle/>
        <a:p>
          <a:endParaRPr lang="en-US"/>
        </a:p>
      </dgm:t>
    </dgm:pt>
    <dgm:pt modelId="{FC3C533E-8FA6-487F-BCB4-2DF18D5C7E4B}" type="sibTrans" cxnId="{007EA482-DC8F-492F-BD58-F5BF504F89DB}">
      <dgm:prSet/>
      <dgm:spPr/>
      <dgm:t>
        <a:bodyPr/>
        <a:lstStyle/>
        <a:p>
          <a:endParaRPr lang="en-US"/>
        </a:p>
      </dgm:t>
    </dgm:pt>
    <dgm:pt modelId="{7D972B4F-BABE-43EF-B84E-C9E9078721D7}">
      <dgm:prSet phldrT="[Text]"/>
      <dgm:spPr/>
      <dgm:t>
        <a:bodyPr/>
        <a:lstStyle/>
        <a:p>
          <a:r>
            <a:rPr lang="en-US"/>
            <a:t>Get Set</a:t>
          </a:r>
        </a:p>
      </dgm:t>
    </dgm:pt>
    <dgm:pt modelId="{B331088D-1D4C-4C11-B65C-758C61D326DB}" type="parTrans" cxnId="{77C7C61F-E7D6-4188-A72C-6FF7730D6DBA}">
      <dgm:prSet/>
      <dgm:spPr/>
      <dgm:t>
        <a:bodyPr/>
        <a:lstStyle/>
        <a:p>
          <a:endParaRPr lang="en-US"/>
        </a:p>
      </dgm:t>
    </dgm:pt>
    <dgm:pt modelId="{811EA014-F863-4EF0-AD90-9D9AFDFFDE83}" type="sibTrans" cxnId="{77C7C61F-E7D6-4188-A72C-6FF7730D6DBA}">
      <dgm:prSet/>
      <dgm:spPr/>
      <dgm:t>
        <a:bodyPr/>
        <a:lstStyle/>
        <a:p>
          <a:endParaRPr lang="en-US"/>
        </a:p>
      </dgm:t>
    </dgm:pt>
    <dgm:pt modelId="{9B3B4F9D-9D32-430A-A952-095740EC6E16}">
      <dgm:prSet phldrT="[Text]"/>
      <dgm:spPr/>
      <dgm:t>
        <a:bodyPr/>
        <a:lstStyle/>
        <a:p>
          <a:r>
            <a:rPr lang="en-US"/>
            <a:t>Go</a:t>
          </a:r>
        </a:p>
      </dgm:t>
    </dgm:pt>
    <dgm:pt modelId="{8C9FE7C9-B252-4F1C-8187-87CDB6AB1147}" type="parTrans" cxnId="{452396A5-5FB2-4192-9BFE-8F581191CF28}">
      <dgm:prSet/>
      <dgm:spPr/>
      <dgm:t>
        <a:bodyPr/>
        <a:lstStyle/>
        <a:p>
          <a:endParaRPr lang="en-US"/>
        </a:p>
      </dgm:t>
    </dgm:pt>
    <dgm:pt modelId="{96AF1458-2096-4065-A0C8-62BCEEF5AD26}" type="sibTrans" cxnId="{452396A5-5FB2-4192-9BFE-8F581191CF28}">
      <dgm:prSet/>
      <dgm:spPr/>
      <dgm:t>
        <a:bodyPr/>
        <a:lstStyle/>
        <a:p>
          <a:endParaRPr lang="en-US"/>
        </a:p>
      </dgm:t>
    </dgm:pt>
    <dgm:pt modelId="{DEAA6175-A2C0-49E6-A19B-A5C3273E9100}">
      <dgm:prSet phldrT="[Text]"/>
      <dgm:spPr/>
      <dgm:t>
        <a:bodyPr/>
        <a:lstStyle/>
        <a:p>
          <a:r>
            <a:rPr lang="en-US"/>
            <a:t>Get Unready</a:t>
          </a:r>
        </a:p>
      </dgm:t>
    </dgm:pt>
    <dgm:pt modelId="{2712BD4A-FC08-431D-91CC-B4711BDA4DC7}" type="parTrans" cxnId="{D2755D2F-41A6-4C6E-83FB-1E2FBEBA275C}">
      <dgm:prSet/>
      <dgm:spPr/>
      <dgm:t>
        <a:bodyPr/>
        <a:lstStyle/>
        <a:p>
          <a:endParaRPr lang="en-US"/>
        </a:p>
      </dgm:t>
    </dgm:pt>
    <dgm:pt modelId="{D3EB07B3-B393-4FC7-9A9F-3DB9B9C77133}" type="sibTrans" cxnId="{D2755D2F-41A6-4C6E-83FB-1E2FBEBA275C}">
      <dgm:prSet/>
      <dgm:spPr/>
      <dgm:t>
        <a:bodyPr/>
        <a:lstStyle/>
        <a:p>
          <a:endParaRPr lang="en-US"/>
        </a:p>
      </dgm:t>
    </dgm:pt>
    <dgm:pt modelId="{97E15AD1-332F-44EA-923C-B41B45D862C7}">
      <dgm:prSet phldrT="[Text]"/>
      <dgm:spPr/>
      <dgm:t>
        <a:bodyPr/>
        <a:lstStyle/>
        <a:p>
          <a:r>
            <a:rPr lang="en-US"/>
            <a:t>Get Unset</a:t>
          </a:r>
        </a:p>
      </dgm:t>
    </dgm:pt>
    <dgm:pt modelId="{90F71E8A-FAFC-4DD1-9445-93184229D5FE}" type="parTrans" cxnId="{6F418099-DB71-4B0F-8735-2BB303A1A3CB}">
      <dgm:prSet/>
      <dgm:spPr/>
      <dgm:t>
        <a:bodyPr/>
        <a:lstStyle/>
        <a:p>
          <a:endParaRPr lang="en-US"/>
        </a:p>
      </dgm:t>
    </dgm:pt>
    <dgm:pt modelId="{26292B61-6268-4EF5-AA98-452B0465A3A7}" type="sibTrans" cxnId="{6F418099-DB71-4B0F-8735-2BB303A1A3CB}">
      <dgm:prSet/>
      <dgm:spPr/>
      <dgm:t>
        <a:bodyPr/>
        <a:lstStyle/>
        <a:p>
          <a:endParaRPr lang="en-US"/>
        </a:p>
      </dgm:t>
    </dgm:pt>
    <dgm:pt modelId="{BD87D30B-39F5-4E64-8623-042C3964D55B}" type="pres">
      <dgm:prSet presAssocID="{F416BAF5-9EDD-42EC-9203-281876CBCA02}" presName="Name0" presStyleCnt="0">
        <dgm:presLayoutVars>
          <dgm:dir/>
          <dgm:resizeHandles val="exact"/>
        </dgm:presLayoutVars>
      </dgm:prSet>
      <dgm:spPr/>
    </dgm:pt>
    <dgm:pt modelId="{C70FE38B-CEA2-4467-8909-AB1B6331351F}" type="pres">
      <dgm:prSet presAssocID="{50654F8B-AFFA-491D-9E81-5F9CE82F5E7F}" presName="composite" presStyleCnt="0"/>
      <dgm:spPr/>
    </dgm:pt>
    <dgm:pt modelId="{FEB2EB68-3C8B-4556-B504-B35EF7BEDE3F}" type="pres">
      <dgm:prSet presAssocID="{50654F8B-AFFA-491D-9E81-5F9CE82F5E7F}" presName="bgChev" presStyleLbl="node1" presStyleIdx="0" presStyleCnt="5"/>
      <dgm:spPr/>
    </dgm:pt>
    <dgm:pt modelId="{385BD99F-D0F9-4F8E-93CC-611464A49427}" type="pres">
      <dgm:prSet presAssocID="{50654F8B-AFFA-491D-9E81-5F9CE82F5E7F}" presName="txNode" presStyleLbl="fgAcc1" presStyleIdx="0" presStyleCnt="5">
        <dgm:presLayoutVars>
          <dgm:bulletEnabled val="1"/>
        </dgm:presLayoutVars>
      </dgm:prSet>
      <dgm:spPr/>
    </dgm:pt>
    <dgm:pt modelId="{633A4511-2011-42C3-BE94-F0C159069641}" type="pres">
      <dgm:prSet presAssocID="{FC3C533E-8FA6-487F-BCB4-2DF18D5C7E4B}" presName="compositeSpace" presStyleCnt="0"/>
      <dgm:spPr/>
    </dgm:pt>
    <dgm:pt modelId="{BD449CCB-1862-403C-BAD5-67202322BA7C}" type="pres">
      <dgm:prSet presAssocID="{7D972B4F-BABE-43EF-B84E-C9E9078721D7}" presName="composite" presStyleCnt="0"/>
      <dgm:spPr/>
    </dgm:pt>
    <dgm:pt modelId="{259B4B81-C47D-47EA-84F8-3E25B17E8138}" type="pres">
      <dgm:prSet presAssocID="{7D972B4F-BABE-43EF-B84E-C9E9078721D7}" presName="bgChev" presStyleLbl="node1" presStyleIdx="1" presStyleCnt="5"/>
      <dgm:spPr/>
    </dgm:pt>
    <dgm:pt modelId="{B933399E-21BE-450D-8907-12A491B72D26}" type="pres">
      <dgm:prSet presAssocID="{7D972B4F-BABE-43EF-B84E-C9E9078721D7}" presName="txNode" presStyleLbl="fgAcc1" presStyleIdx="1" presStyleCnt="5">
        <dgm:presLayoutVars>
          <dgm:bulletEnabled val="1"/>
        </dgm:presLayoutVars>
      </dgm:prSet>
      <dgm:spPr/>
    </dgm:pt>
    <dgm:pt modelId="{FB051F68-2BAB-4FB9-92DC-EC5BC1532802}" type="pres">
      <dgm:prSet presAssocID="{811EA014-F863-4EF0-AD90-9D9AFDFFDE83}" presName="compositeSpace" presStyleCnt="0"/>
      <dgm:spPr/>
    </dgm:pt>
    <dgm:pt modelId="{D1D709F9-9E23-4BB3-9D58-C847847817DC}" type="pres">
      <dgm:prSet presAssocID="{9B3B4F9D-9D32-430A-A952-095740EC6E16}" presName="composite" presStyleCnt="0"/>
      <dgm:spPr/>
    </dgm:pt>
    <dgm:pt modelId="{371D1B40-ADB0-4A77-A00D-1EA563F0CD6F}" type="pres">
      <dgm:prSet presAssocID="{9B3B4F9D-9D32-430A-A952-095740EC6E16}" presName="bgChev" presStyleLbl="node1" presStyleIdx="2" presStyleCnt="5"/>
      <dgm:spPr/>
    </dgm:pt>
    <dgm:pt modelId="{305A404F-77D0-46B0-8427-9CFAB7B3CC84}" type="pres">
      <dgm:prSet presAssocID="{9B3B4F9D-9D32-430A-A952-095740EC6E16}" presName="txNode" presStyleLbl="fgAcc1" presStyleIdx="2" presStyleCnt="5">
        <dgm:presLayoutVars>
          <dgm:bulletEnabled val="1"/>
        </dgm:presLayoutVars>
      </dgm:prSet>
      <dgm:spPr/>
    </dgm:pt>
    <dgm:pt modelId="{8E49A7F4-09B1-4639-8930-CBD017E0738D}" type="pres">
      <dgm:prSet presAssocID="{96AF1458-2096-4065-A0C8-62BCEEF5AD26}" presName="compositeSpace" presStyleCnt="0"/>
      <dgm:spPr/>
    </dgm:pt>
    <dgm:pt modelId="{BDBC54C5-3D30-4D53-9C72-DAA31780C6D3}" type="pres">
      <dgm:prSet presAssocID="{97E15AD1-332F-44EA-923C-B41B45D862C7}" presName="composite" presStyleCnt="0"/>
      <dgm:spPr/>
    </dgm:pt>
    <dgm:pt modelId="{DC032573-892E-4322-A5EE-303B69B3DD5A}" type="pres">
      <dgm:prSet presAssocID="{97E15AD1-332F-44EA-923C-B41B45D862C7}" presName="bgChev" presStyleLbl="node1" presStyleIdx="3" presStyleCnt="5"/>
      <dgm:spPr/>
    </dgm:pt>
    <dgm:pt modelId="{5FFE3DEA-AFB2-4B33-8A8E-5FF25C99CD29}" type="pres">
      <dgm:prSet presAssocID="{97E15AD1-332F-44EA-923C-B41B45D862C7}" presName="txNode" presStyleLbl="fgAcc1" presStyleIdx="3" presStyleCnt="5">
        <dgm:presLayoutVars>
          <dgm:bulletEnabled val="1"/>
        </dgm:presLayoutVars>
      </dgm:prSet>
      <dgm:spPr/>
    </dgm:pt>
    <dgm:pt modelId="{471C4DE0-D496-4CA7-8327-DABC19F3449E}" type="pres">
      <dgm:prSet presAssocID="{26292B61-6268-4EF5-AA98-452B0465A3A7}" presName="compositeSpace" presStyleCnt="0"/>
      <dgm:spPr/>
    </dgm:pt>
    <dgm:pt modelId="{EEAE85E8-5511-482E-BA75-C45ABA92A15C}" type="pres">
      <dgm:prSet presAssocID="{DEAA6175-A2C0-49E6-A19B-A5C3273E9100}" presName="composite" presStyleCnt="0"/>
      <dgm:spPr/>
    </dgm:pt>
    <dgm:pt modelId="{6E80C9D7-16FC-4F43-96B8-D9705865EA02}" type="pres">
      <dgm:prSet presAssocID="{DEAA6175-A2C0-49E6-A19B-A5C3273E9100}" presName="bgChev" presStyleLbl="node1" presStyleIdx="4" presStyleCnt="5"/>
      <dgm:spPr/>
    </dgm:pt>
    <dgm:pt modelId="{B790AF44-2DF2-4761-9EF3-4DC65B85318A}" type="pres">
      <dgm:prSet presAssocID="{DEAA6175-A2C0-49E6-A19B-A5C3273E9100}" presName="txNode" presStyleLbl="fgAcc1" presStyleIdx="4" presStyleCnt="5">
        <dgm:presLayoutVars>
          <dgm:bulletEnabled val="1"/>
        </dgm:presLayoutVars>
      </dgm:prSet>
      <dgm:spPr/>
    </dgm:pt>
  </dgm:ptLst>
  <dgm:cxnLst>
    <dgm:cxn modelId="{F315DB1C-90C9-44C1-A005-F393A4B4D71D}" type="presOf" srcId="{9B3B4F9D-9D32-430A-A952-095740EC6E16}" destId="{305A404F-77D0-46B0-8427-9CFAB7B3CC84}" srcOrd="0" destOrd="0" presId="urn:microsoft.com/office/officeart/2005/8/layout/chevronAccent+Icon"/>
    <dgm:cxn modelId="{01834A1D-D42C-41A1-B441-FF3A3F08BC8F}" type="presOf" srcId="{DEAA6175-A2C0-49E6-A19B-A5C3273E9100}" destId="{B790AF44-2DF2-4761-9EF3-4DC65B85318A}" srcOrd="0" destOrd="0" presId="urn:microsoft.com/office/officeart/2005/8/layout/chevronAccent+Icon"/>
    <dgm:cxn modelId="{77C7C61F-E7D6-4188-A72C-6FF7730D6DBA}" srcId="{F416BAF5-9EDD-42EC-9203-281876CBCA02}" destId="{7D972B4F-BABE-43EF-B84E-C9E9078721D7}" srcOrd="1" destOrd="0" parTransId="{B331088D-1D4C-4C11-B65C-758C61D326DB}" sibTransId="{811EA014-F863-4EF0-AD90-9D9AFDFFDE83}"/>
    <dgm:cxn modelId="{D2755D2F-41A6-4C6E-83FB-1E2FBEBA275C}" srcId="{F416BAF5-9EDD-42EC-9203-281876CBCA02}" destId="{DEAA6175-A2C0-49E6-A19B-A5C3273E9100}" srcOrd="4" destOrd="0" parTransId="{2712BD4A-FC08-431D-91CC-B4711BDA4DC7}" sibTransId="{D3EB07B3-B393-4FC7-9A9F-3DB9B9C77133}"/>
    <dgm:cxn modelId="{A5AE4035-D0C6-4CB3-9C5F-F5FBEC134136}" type="presOf" srcId="{50654F8B-AFFA-491D-9E81-5F9CE82F5E7F}" destId="{385BD99F-D0F9-4F8E-93CC-611464A49427}" srcOrd="0" destOrd="0" presId="urn:microsoft.com/office/officeart/2005/8/layout/chevronAccent+Icon"/>
    <dgm:cxn modelId="{2211574D-B33D-4BF9-97E0-A03C2E823B76}" type="presOf" srcId="{97E15AD1-332F-44EA-923C-B41B45D862C7}" destId="{5FFE3DEA-AFB2-4B33-8A8E-5FF25C99CD29}" srcOrd="0" destOrd="0" presId="urn:microsoft.com/office/officeart/2005/8/layout/chevronAccent+Icon"/>
    <dgm:cxn modelId="{007EA482-DC8F-492F-BD58-F5BF504F89DB}" srcId="{F416BAF5-9EDD-42EC-9203-281876CBCA02}" destId="{50654F8B-AFFA-491D-9E81-5F9CE82F5E7F}" srcOrd="0" destOrd="0" parTransId="{679B9967-B0A1-4C0A-95D3-A7F31011DE4E}" sibTransId="{FC3C533E-8FA6-487F-BCB4-2DF18D5C7E4B}"/>
    <dgm:cxn modelId="{94008F98-E2A4-4DAC-A7A3-B4F48D6C7E99}" type="presOf" srcId="{F416BAF5-9EDD-42EC-9203-281876CBCA02}" destId="{BD87D30B-39F5-4E64-8623-042C3964D55B}" srcOrd="0" destOrd="0" presId="urn:microsoft.com/office/officeart/2005/8/layout/chevronAccent+Icon"/>
    <dgm:cxn modelId="{6F418099-DB71-4B0F-8735-2BB303A1A3CB}" srcId="{F416BAF5-9EDD-42EC-9203-281876CBCA02}" destId="{97E15AD1-332F-44EA-923C-B41B45D862C7}" srcOrd="3" destOrd="0" parTransId="{90F71E8A-FAFC-4DD1-9445-93184229D5FE}" sibTransId="{26292B61-6268-4EF5-AA98-452B0465A3A7}"/>
    <dgm:cxn modelId="{452396A5-5FB2-4192-9BFE-8F581191CF28}" srcId="{F416BAF5-9EDD-42EC-9203-281876CBCA02}" destId="{9B3B4F9D-9D32-430A-A952-095740EC6E16}" srcOrd="2" destOrd="0" parTransId="{8C9FE7C9-B252-4F1C-8187-87CDB6AB1147}" sibTransId="{96AF1458-2096-4065-A0C8-62BCEEF5AD26}"/>
    <dgm:cxn modelId="{3C4DC1CA-D0A9-4BD0-9D02-CC0E0C1A7860}" type="presOf" srcId="{7D972B4F-BABE-43EF-B84E-C9E9078721D7}" destId="{B933399E-21BE-450D-8907-12A491B72D26}" srcOrd="0" destOrd="0" presId="urn:microsoft.com/office/officeart/2005/8/layout/chevronAccent+Icon"/>
    <dgm:cxn modelId="{9EB8E818-F740-4803-983D-F7D4B255D854}" type="presParOf" srcId="{BD87D30B-39F5-4E64-8623-042C3964D55B}" destId="{C70FE38B-CEA2-4467-8909-AB1B6331351F}" srcOrd="0" destOrd="0" presId="urn:microsoft.com/office/officeart/2005/8/layout/chevronAccent+Icon"/>
    <dgm:cxn modelId="{2672C487-501C-4836-882A-D2AE4FAD9AF7}" type="presParOf" srcId="{C70FE38B-CEA2-4467-8909-AB1B6331351F}" destId="{FEB2EB68-3C8B-4556-B504-B35EF7BEDE3F}" srcOrd="0" destOrd="0" presId="urn:microsoft.com/office/officeart/2005/8/layout/chevronAccent+Icon"/>
    <dgm:cxn modelId="{649829DF-4D93-4279-AADD-7923B8741766}" type="presParOf" srcId="{C70FE38B-CEA2-4467-8909-AB1B6331351F}" destId="{385BD99F-D0F9-4F8E-93CC-611464A49427}" srcOrd="1" destOrd="0" presId="urn:microsoft.com/office/officeart/2005/8/layout/chevronAccent+Icon"/>
    <dgm:cxn modelId="{C799D325-8035-44AB-B93B-D3C118B620F7}" type="presParOf" srcId="{BD87D30B-39F5-4E64-8623-042C3964D55B}" destId="{633A4511-2011-42C3-BE94-F0C159069641}" srcOrd="1" destOrd="0" presId="urn:microsoft.com/office/officeart/2005/8/layout/chevronAccent+Icon"/>
    <dgm:cxn modelId="{7FE61F67-3993-4E1E-AE2B-C58F88791574}" type="presParOf" srcId="{BD87D30B-39F5-4E64-8623-042C3964D55B}" destId="{BD449CCB-1862-403C-BAD5-67202322BA7C}" srcOrd="2" destOrd="0" presId="urn:microsoft.com/office/officeart/2005/8/layout/chevronAccent+Icon"/>
    <dgm:cxn modelId="{9E50DAB3-1F5B-47FC-ADE8-A546604BA252}" type="presParOf" srcId="{BD449CCB-1862-403C-BAD5-67202322BA7C}" destId="{259B4B81-C47D-47EA-84F8-3E25B17E8138}" srcOrd="0" destOrd="0" presId="urn:microsoft.com/office/officeart/2005/8/layout/chevronAccent+Icon"/>
    <dgm:cxn modelId="{220D33D5-B297-4C8D-BBAA-5977C4491E57}" type="presParOf" srcId="{BD449CCB-1862-403C-BAD5-67202322BA7C}" destId="{B933399E-21BE-450D-8907-12A491B72D26}" srcOrd="1" destOrd="0" presId="urn:microsoft.com/office/officeart/2005/8/layout/chevronAccent+Icon"/>
    <dgm:cxn modelId="{B8A9F5B2-129C-4D7A-B881-06061F19CF0F}" type="presParOf" srcId="{BD87D30B-39F5-4E64-8623-042C3964D55B}" destId="{FB051F68-2BAB-4FB9-92DC-EC5BC1532802}" srcOrd="3" destOrd="0" presId="urn:microsoft.com/office/officeart/2005/8/layout/chevronAccent+Icon"/>
    <dgm:cxn modelId="{F2F21842-B1AA-4B3F-9B2D-834BE38CAFD4}" type="presParOf" srcId="{BD87D30B-39F5-4E64-8623-042C3964D55B}" destId="{D1D709F9-9E23-4BB3-9D58-C847847817DC}" srcOrd="4" destOrd="0" presId="urn:microsoft.com/office/officeart/2005/8/layout/chevronAccent+Icon"/>
    <dgm:cxn modelId="{FB1B33AA-4BCB-48C4-A0FE-3DC7C7A245A0}" type="presParOf" srcId="{D1D709F9-9E23-4BB3-9D58-C847847817DC}" destId="{371D1B40-ADB0-4A77-A00D-1EA563F0CD6F}" srcOrd="0" destOrd="0" presId="urn:microsoft.com/office/officeart/2005/8/layout/chevronAccent+Icon"/>
    <dgm:cxn modelId="{E07D7A8D-BA65-496B-892F-489B1B5F64A7}" type="presParOf" srcId="{D1D709F9-9E23-4BB3-9D58-C847847817DC}" destId="{305A404F-77D0-46B0-8427-9CFAB7B3CC84}" srcOrd="1" destOrd="0" presId="urn:microsoft.com/office/officeart/2005/8/layout/chevronAccent+Icon"/>
    <dgm:cxn modelId="{0614683C-2315-4DAC-9758-59BF70D555EC}" type="presParOf" srcId="{BD87D30B-39F5-4E64-8623-042C3964D55B}" destId="{8E49A7F4-09B1-4639-8930-CBD017E0738D}" srcOrd="5" destOrd="0" presId="urn:microsoft.com/office/officeart/2005/8/layout/chevronAccent+Icon"/>
    <dgm:cxn modelId="{F1E9A0C3-154D-45CC-89F2-8A7EC1B8B46A}" type="presParOf" srcId="{BD87D30B-39F5-4E64-8623-042C3964D55B}" destId="{BDBC54C5-3D30-4D53-9C72-DAA31780C6D3}" srcOrd="6" destOrd="0" presId="urn:microsoft.com/office/officeart/2005/8/layout/chevronAccent+Icon"/>
    <dgm:cxn modelId="{118273FE-ED69-4AEC-B9DE-212DD68D3018}" type="presParOf" srcId="{BDBC54C5-3D30-4D53-9C72-DAA31780C6D3}" destId="{DC032573-892E-4322-A5EE-303B69B3DD5A}" srcOrd="0" destOrd="0" presId="urn:microsoft.com/office/officeart/2005/8/layout/chevronAccent+Icon"/>
    <dgm:cxn modelId="{F9BC0D44-BBE5-4AED-9A99-208E6B820F13}" type="presParOf" srcId="{BDBC54C5-3D30-4D53-9C72-DAA31780C6D3}" destId="{5FFE3DEA-AFB2-4B33-8A8E-5FF25C99CD29}" srcOrd="1" destOrd="0" presId="urn:microsoft.com/office/officeart/2005/8/layout/chevronAccent+Icon"/>
    <dgm:cxn modelId="{D70ABA55-1089-4FCF-9BCE-957725D24472}" type="presParOf" srcId="{BD87D30B-39F5-4E64-8623-042C3964D55B}" destId="{471C4DE0-D496-4CA7-8327-DABC19F3449E}" srcOrd="7" destOrd="0" presId="urn:microsoft.com/office/officeart/2005/8/layout/chevronAccent+Icon"/>
    <dgm:cxn modelId="{995BA3E5-56C7-4C8C-B27A-FBFE666CDD8C}" type="presParOf" srcId="{BD87D30B-39F5-4E64-8623-042C3964D55B}" destId="{EEAE85E8-5511-482E-BA75-C45ABA92A15C}" srcOrd="8" destOrd="0" presId="urn:microsoft.com/office/officeart/2005/8/layout/chevronAccent+Icon"/>
    <dgm:cxn modelId="{7BAF5305-426B-4938-8966-691A8616123C}" type="presParOf" srcId="{EEAE85E8-5511-482E-BA75-C45ABA92A15C}" destId="{6E80C9D7-16FC-4F43-96B8-D9705865EA02}" srcOrd="0" destOrd="0" presId="urn:microsoft.com/office/officeart/2005/8/layout/chevronAccent+Icon"/>
    <dgm:cxn modelId="{69705987-9F6C-4526-A2B5-584B9BEF654E}" type="presParOf" srcId="{EEAE85E8-5511-482E-BA75-C45ABA92A15C}" destId="{B790AF44-2DF2-4761-9EF3-4DC65B85318A}"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416BAF5-9EDD-42EC-9203-281876CBCA02}" type="doc">
      <dgm:prSet loTypeId="urn:microsoft.com/office/officeart/2005/8/layout/chevronAccent+Icon" loCatId="process" qsTypeId="urn:microsoft.com/office/officeart/2005/8/quickstyle/simple1" qsCatId="simple" csTypeId="urn:microsoft.com/office/officeart/2005/8/colors/colorful2" csCatId="colorful" phldr="1"/>
      <dgm:spPr/>
    </dgm:pt>
    <dgm:pt modelId="{50654F8B-AFFA-491D-9E81-5F9CE82F5E7F}">
      <dgm:prSet phldrT="[Text]"/>
      <dgm:spPr/>
      <dgm:t>
        <a:bodyPr/>
        <a:lstStyle/>
        <a:p>
          <a:r>
            <a:rPr lang="en-US"/>
            <a:t>Get Ready</a:t>
          </a:r>
        </a:p>
      </dgm:t>
    </dgm:pt>
    <dgm:pt modelId="{679B9967-B0A1-4C0A-95D3-A7F31011DE4E}" type="parTrans" cxnId="{007EA482-DC8F-492F-BD58-F5BF504F89DB}">
      <dgm:prSet/>
      <dgm:spPr/>
      <dgm:t>
        <a:bodyPr/>
        <a:lstStyle/>
        <a:p>
          <a:endParaRPr lang="en-US"/>
        </a:p>
      </dgm:t>
    </dgm:pt>
    <dgm:pt modelId="{FC3C533E-8FA6-487F-BCB4-2DF18D5C7E4B}" type="sibTrans" cxnId="{007EA482-DC8F-492F-BD58-F5BF504F89DB}">
      <dgm:prSet/>
      <dgm:spPr/>
      <dgm:t>
        <a:bodyPr/>
        <a:lstStyle/>
        <a:p>
          <a:endParaRPr lang="en-US"/>
        </a:p>
      </dgm:t>
    </dgm:pt>
    <dgm:pt modelId="{7D972B4F-BABE-43EF-B84E-C9E9078721D7}">
      <dgm:prSet phldrT="[Text]"/>
      <dgm:spPr/>
      <dgm:t>
        <a:bodyPr/>
        <a:lstStyle/>
        <a:p>
          <a:r>
            <a:rPr lang="en-US"/>
            <a:t>Get Set</a:t>
          </a:r>
        </a:p>
      </dgm:t>
    </dgm:pt>
    <dgm:pt modelId="{B331088D-1D4C-4C11-B65C-758C61D326DB}" type="parTrans" cxnId="{77C7C61F-E7D6-4188-A72C-6FF7730D6DBA}">
      <dgm:prSet/>
      <dgm:spPr/>
      <dgm:t>
        <a:bodyPr/>
        <a:lstStyle/>
        <a:p>
          <a:endParaRPr lang="en-US"/>
        </a:p>
      </dgm:t>
    </dgm:pt>
    <dgm:pt modelId="{811EA014-F863-4EF0-AD90-9D9AFDFFDE83}" type="sibTrans" cxnId="{77C7C61F-E7D6-4188-A72C-6FF7730D6DBA}">
      <dgm:prSet/>
      <dgm:spPr/>
      <dgm:t>
        <a:bodyPr/>
        <a:lstStyle/>
        <a:p>
          <a:endParaRPr lang="en-US"/>
        </a:p>
      </dgm:t>
    </dgm:pt>
    <dgm:pt modelId="{9B3B4F9D-9D32-430A-A952-095740EC6E16}">
      <dgm:prSet phldrT="[Text]"/>
      <dgm:spPr/>
      <dgm:t>
        <a:bodyPr/>
        <a:lstStyle/>
        <a:p>
          <a:r>
            <a:rPr lang="en-US"/>
            <a:t>Go</a:t>
          </a:r>
        </a:p>
      </dgm:t>
    </dgm:pt>
    <dgm:pt modelId="{8C9FE7C9-B252-4F1C-8187-87CDB6AB1147}" type="parTrans" cxnId="{452396A5-5FB2-4192-9BFE-8F581191CF28}">
      <dgm:prSet/>
      <dgm:spPr/>
      <dgm:t>
        <a:bodyPr/>
        <a:lstStyle/>
        <a:p>
          <a:endParaRPr lang="en-US"/>
        </a:p>
      </dgm:t>
    </dgm:pt>
    <dgm:pt modelId="{96AF1458-2096-4065-A0C8-62BCEEF5AD26}" type="sibTrans" cxnId="{452396A5-5FB2-4192-9BFE-8F581191CF28}">
      <dgm:prSet/>
      <dgm:spPr/>
      <dgm:t>
        <a:bodyPr/>
        <a:lstStyle/>
        <a:p>
          <a:endParaRPr lang="en-US"/>
        </a:p>
      </dgm:t>
    </dgm:pt>
    <dgm:pt modelId="{DEAA6175-A2C0-49E6-A19B-A5C3273E9100}">
      <dgm:prSet phldrT="[Text]"/>
      <dgm:spPr/>
      <dgm:t>
        <a:bodyPr/>
        <a:lstStyle/>
        <a:p>
          <a:r>
            <a:rPr lang="en-US"/>
            <a:t>Get Unready</a:t>
          </a:r>
        </a:p>
      </dgm:t>
    </dgm:pt>
    <dgm:pt modelId="{2712BD4A-FC08-431D-91CC-B4711BDA4DC7}" type="parTrans" cxnId="{D2755D2F-41A6-4C6E-83FB-1E2FBEBA275C}">
      <dgm:prSet/>
      <dgm:spPr/>
      <dgm:t>
        <a:bodyPr/>
        <a:lstStyle/>
        <a:p>
          <a:endParaRPr lang="en-US"/>
        </a:p>
      </dgm:t>
    </dgm:pt>
    <dgm:pt modelId="{D3EB07B3-B393-4FC7-9A9F-3DB9B9C77133}" type="sibTrans" cxnId="{D2755D2F-41A6-4C6E-83FB-1E2FBEBA275C}">
      <dgm:prSet/>
      <dgm:spPr/>
      <dgm:t>
        <a:bodyPr/>
        <a:lstStyle/>
        <a:p>
          <a:endParaRPr lang="en-US"/>
        </a:p>
      </dgm:t>
    </dgm:pt>
    <dgm:pt modelId="{97E15AD1-332F-44EA-923C-B41B45D862C7}">
      <dgm:prSet phldrT="[Text]"/>
      <dgm:spPr/>
      <dgm:t>
        <a:bodyPr/>
        <a:lstStyle/>
        <a:p>
          <a:r>
            <a:rPr lang="en-US"/>
            <a:t>Get Unset</a:t>
          </a:r>
        </a:p>
      </dgm:t>
    </dgm:pt>
    <dgm:pt modelId="{90F71E8A-FAFC-4DD1-9445-93184229D5FE}" type="parTrans" cxnId="{6F418099-DB71-4B0F-8735-2BB303A1A3CB}">
      <dgm:prSet/>
      <dgm:spPr/>
      <dgm:t>
        <a:bodyPr/>
        <a:lstStyle/>
        <a:p>
          <a:endParaRPr lang="en-US"/>
        </a:p>
      </dgm:t>
    </dgm:pt>
    <dgm:pt modelId="{26292B61-6268-4EF5-AA98-452B0465A3A7}" type="sibTrans" cxnId="{6F418099-DB71-4B0F-8735-2BB303A1A3CB}">
      <dgm:prSet/>
      <dgm:spPr/>
      <dgm:t>
        <a:bodyPr/>
        <a:lstStyle/>
        <a:p>
          <a:endParaRPr lang="en-US"/>
        </a:p>
      </dgm:t>
    </dgm:pt>
    <dgm:pt modelId="{BD87D30B-39F5-4E64-8623-042C3964D55B}" type="pres">
      <dgm:prSet presAssocID="{F416BAF5-9EDD-42EC-9203-281876CBCA02}" presName="Name0" presStyleCnt="0">
        <dgm:presLayoutVars>
          <dgm:dir/>
          <dgm:resizeHandles val="exact"/>
        </dgm:presLayoutVars>
      </dgm:prSet>
      <dgm:spPr/>
    </dgm:pt>
    <dgm:pt modelId="{C70FE38B-CEA2-4467-8909-AB1B6331351F}" type="pres">
      <dgm:prSet presAssocID="{50654F8B-AFFA-491D-9E81-5F9CE82F5E7F}" presName="composite" presStyleCnt="0"/>
      <dgm:spPr/>
    </dgm:pt>
    <dgm:pt modelId="{FEB2EB68-3C8B-4556-B504-B35EF7BEDE3F}" type="pres">
      <dgm:prSet presAssocID="{50654F8B-AFFA-491D-9E81-5F9CE82F5E7F}" presName="bgChev" presStyleLbl="node1" presStyleIdx="0" presStyleCnt="5"/>
      <dgm:spPr/>
    </dgm:pt>
    <dgm:pt modelId="{385BD99F-D0F9-4F8E-93CC-611464A49427}" type="pres">
      <dgm:prSet presAssocID="{50654F8B-AFFA-491D-9E81-5F9CE82F5E7F}" presName="txNode" presStyleLbl="fgAcc1" presStyleIdx="0" presStyleCnt="5">
        <dgm:presLayoutVars>
          <dgm:bulletEnabled val="1"/>
        </dgm:presLayoutVars>
      </dgm:prSet>
      <dgm:spPr/>
    </dgm:pt>
    <dgm:pt modelId="{633A4511-2011-42C3-BE94-F0C159069641}" type="pres">
      <dgm:prSet presAssocID="{FC3C533E-8FA6-487F-BCB4-2DF18D5C7E4B}" presName="compositeSpace" presStyleCnt="0"/>
      <dgm:spPr/>
    </dgm:pt>
    <dgm:pt modelId="{BD449CCB-1862-403C-BAD5-67202322BA7C}" type="pres">
      <dgm:prSet presAssocID="{7D972B4F-BABE-43EF-B84E-C9E9078721D7}" presName="composite" presStyleCnt="0"/>
      <dgm:spPr/>
    </dgm:pt>
    <dgm:pt modelId="{259B4B81-C47D-47EA-84F8-3E25B17E8138}" type="pres">
      <dgm:prSet presAssocID="{7D972B4F-BABE-43EF-B84E-C9E9078721D7}" presName="bgChev" presStyleLbl="node1" presStyleIdx="1" presStyleCnt="5"/>
      <dgm:spPr/>
    </dgm:pt>
    <dgm:pt modelId="{B933399E-21BE-450D-8907-12A491B72D26}" type="pres">
      <dgm:prSet presAssocID="{7D972B4F-BABE-43EF-B84E-C9E9078721D7}" presName="txNode" presStyleLbl="fgAcc1" presStyleIdx="1" presStyleCnt="5">
        <dgm:presLayoutVars>
          <dgm:bulletEnabled val="1"/>
        </dgm:presLayoutVars>
      </dgm:prSet>
      <dgm:spPr/>
    </dgm:pt>
    <dgm:pt modelId="{FB051F68-2BAB-4FB9-92DC-EC5BC1532802}" type="pres">
      <dgm:prSet presAssocID="{811EA014-F863-4EF0-AD90-9D9AFDFFDE83}" presName="compositeSpace" presStyleCnt="0"/>
      <dgm:spPr/>
    </dgm:pt>
    <dgm:pt modelId="{D1D709F9-9E23-4BB3-9D58-C847847817DC}" type="pres">
      <dgm:prSet presAssocID="{9B3B4F9D-9D32-430A-A952-095740EC6E16}" presName="composite" presStyleCnt="0"/>
      <dgm:spPr/>
    </dgm:pt>
    <dgm:pt modelId="{371D1B40-ADB0-4A77-A00D-1EA563F0CD6F}" type="pres">
      <dgm:prSet presAssocID="{9B3B4F9D-9D32-430A-A952-095740EC6E16}" presName="bgChev" presStyleLbl="node1" presStyleIdx="2" presStyleCnt="5"/>
      <dgm:spPr/>
    </dgm:pt>
    <dgm:pt modelId="{305A404F-77D0-46B0-8427-9CFAB7B3CC84}" type="pres">
      <dgm:prSet presAssocID="{9B3B4F9D-9D32-430A-A952-095740EC6E16}" presName="txNode" presStyleLbl="fgAcc1" presStyleIdx="2" presStyleCnt="5">
        <dgm:presLayoutVars>
          <dgm:bulletEnabled val="1"/>
        </dgm:presLayoutVars>
      </dgm:prSet>
      <dgm:spPr/>
    </dgm:pt>
    <dgm:pt modelId="{8E49A7F4-09B1-4639-8930-CBD017E0738D}" type="pres">
      <dgm:prSet presAssocID="{96AF1458-2096-4065-A0C8-62BCEEF5AD26}" presName="compositeSpace" presStyleCnt="0"/>
      <dgm:spPr/>
    </dgm:pt>
    <dgm:pt modelId="{BDBC54C5-3D30-4D53-9C72-DAA31780C6D3}" type="pres">
      <dgm:prSet presAssocID="{97E15AD1-332F-44EA-923C-B41B45D862C7}" presName="composite" presStyleCnt="0"/>
      <dgm:spPr/>
    </dgm:pt>
    <dgm:pt modelId="{DC032573-892E-4322-A5EE-303B69B3DD5A}" type="pres">
      <dgm:prSet presAssocID="{97E15AD1-332F-44EA-923C-B41B45D862C7}" presName="bgChev" presStyleLbl="node1" presStyleIdx="3" presStyleCnt="5"/>
      <dgm:spPr/>
    </dgm:pt>
    <dgm:pt modelId="{5FFE3DEA-AFB2-4B33-8A8E-5FF25C99CD29}" type="pres">
      <dgm:prSet presAssocID="{97E15AD1-332F-44EA-923C-B41B45D862C7}" presName="txNode" presStyleLbl="fgAcc1" presStyleIdx="3" presStyleCnt="5">
        <dgm:presLayoutVars>
          <dgm:bulletEnabled val="1"/>
        </dgm:presLayoutVars>
      </dgm:prSet>
      <dgm:spPr/>
    </dgm:pt>
    <dgm:pt modelId="{471C4DE0-D496-4CA7-8327-DABC19F3449E}" type="pres">
      <dgm:prSet presAssocID="{26292B61-6268-4EF5-AA98-452B0465A3A7}" presName="compositeSpace" presStyleCnt="0"/>
      <dgm:spPr/>
    </dgm:pt>
    <dgm:pt modelId="{EEAE85E8-5511-482E-BA75-C45ABA92A15C}" type="pres">
      <dgm:prSet presAssocID="{DEAA6175-A2C0-49E6-A19B-A5C3273E9100}" presName="composite" presStyleCnt="0"/>
      <dgm:spPr/>
    </dgm:pt>
    <dgm:pt modelId="{6E80C9D7-16FC-4F43-96B8-D9705865EA02}" type="pres">
      <dgm:prSet presAssocID="{DEAA6175-A2C0-49E6-A19B-A5C3273E9100}" presName="bgChev" presStyleLbl="node1" presStyleIdx="4" presStyleCnt="5"/>
      <dgm:spPr/>
    </dgm:pt>
    <dgm:pt modelId="{B790AF44-2DF2-4761-9EF3-4DC65B85318A}" type="pres">
      <dgm:prSet presAssocID="{DEAA6175-A2C0-49E6-A19B-A5C3273E9100}" presName="txNode" presStyleLbl="fgAcc1" presStyleIdx="4" presStyleCnt="5">
        <dgm:presLayoutVars>
          <dgm:bulletEnabled val="1"/>
        </dgm:presLayoutVars>
      </dgm:prSet>
      <dgm:spPr/>
    </dgm:pt>
  </dgm:ptLst>
  <dgm:cxnLst>
    <dgm:cxn modelId="{F315DB1C-90C9-44C1-A005-F393A4B4D71D}" type="presOf" srcId="{9B3B4F9D-9D32-430A-A952-095740EC6E16}" destId="{305A404F-77D0-46B0-8427-9CFAB7B3CC84}" srcOrd="0" destOrd="0" presId="urn:microsoft.com/office/officeart/2005/8/layout/chevronAccent+Icon"/>
    <dgm:cxn modelId="{01834A1D-D42C-41A1-B441-FF3A3F08BC8F}" type="presOf" srcId="{DEAA6175-A2C0-49E6-A19B-A5C3273E9100}" destId="{B790AF44-2DF2-4761-9EF3-4DC65B85318A}" srcOrd="0" destOrd="0" presId="urn:microsoft.com/office/officeart/2005/8/layout/chevronAccent+Icon"/>
    <dgm:cxn modelId="{77C7C61F-E7D6-4188-A72C-6FF7730D6DBA}" srcId="{F416BAF5-9EDD-42EC-9203-281876CBCA02}" destId="{7D972B4F-BABE-43EF-B84E-C9E9078721D7}" srcOrd="1" destOrd="0" parTransId="{B331088D-1D4C-4C11-B65C-758C61D326DB}" sibTransId="{811EA014-F863-4EF0-AD90-9D9AFDFFDE83}"/>
    <dgm:cxn modelId="{D2755D2F-41A6-4C6E-83FB-1E2FBEBA275C}" srcId="{F416BAF5-9EDD-42EC-9203-281876CBCA02}" destId="{DEAA6175-A2C0-49E6-A19B-A5C3273E9100}" srcOrd="4" destOrd="0" parTransId="{2712BD4A-FC08-431D-91CC-B4711BDA4DC7}" sibTransId="{D3EB07B3-B393-4FC7-9A9F-3DB9B9C77133}"/>
    <dgm:cxn modelId="{A5AE4035-D0C6-4CB3-9C5F-F5FBEC134136}" type="presOf" srcId="{50654F8B-AFFA-491D-9E81-5F9CE82F5E7F}" destId="{385BD99F-D0F9-4F8E-93CC-611464A49427}" srcOrd="0" destOrd="0" presId="urn:microsoft.com/office/officeart/2005/8/layout/chevronAccent+Icon"/>
    <dgm:cxn modelId="{2211574D-B33D-4BF9-97E0-A03C2E823B76}" type="presOf" srcId="{97E15AD1-332F-44EA-923C-B41B45D862C7}" destId="{5FFE3DEA-AFB2-4B33-8A8E-5FF25C99CD29}" srcOrd="0" destOrd="0" presId="urn:microsoft.com/office/officeart/2005/8/layout/chevronAccent+Icon"/>
    <dgm:cxn modelId="{007EA482-DC8F-492F-BD58-F5BF504F89DB}" srcId="{F416BAF5-9EDD-42EC-9203-281876CBCA02}" destId="{50654F8B-AFFA-491D-9E81-5F9CE82F5E7F}" srcOrd="0" destOrd="0" parTransId="{679B9967-B0A1-4C0A-95D3-A7F31011DE4E}" sibTransId="{FC3C533E-8FA6-487F-BCB4-2DF18D5C7E4B}"/>
    <dgm:cxn modelId="{94008F98-E2A4-4DAC-A7A3-B4F48D6C7E99}" type="presOf" srcId="{F416BAF5-9EDD-42EC-9203-281876CBCA02}" destId="{BD87D30B-39F5-4E64-8623-042C3964D55B}" srcOrd="0" destOrd="0" presId="urn:microsoft.com/office/officeart/2005/8/layout/chevronAccent+Icon"/>
    <dgm:cxn modelId="{6F418099-DB71-4B0F-8735-2BB303A1A3CB}" srcId="{F416BAF5-9EDD-42EC-9203-281876CBCA02}" destId="{97E15AD1-332F-44EA-923C-B41B45D862C7}" srcOrd="3" destOrd="0" parTransId="{90F71E8A-FAFC-4DD1-9445-93184229D5FE}" sibTransId="{26292B61-6268-4EF5-AA98-452B0465A3A7}"/>
    <dgm:cxn modelId="{452396A5-5FB2-4192-9BFE-8F581191CF28}" srcId="{F416BAF5-9EDD-42EC-9203-281876CBCA02}" destId="{9B3B4F9D-9D32-430A-A952-095740EC6E16}" srcOrd="2" destOrd="0" parTransId="{8C9FE7C9-B252-4F1C-8187-87CDB6AB1147}" sibTransId="{96AF1458-2096-4065-A0C8-62BCEEF5AD26}"/>
    <dgm:cxn modelId="{3C4DC1CA-D0A9-4BD0-9D02-CC0E0C1A7860}" type="presOf" srcId="{7D972B4F-BABE-43EF-B84E-C9E9078721D7}" destId="{B933399E-21BE-450D-8907-12A491B72D26}" srcOrd="0" destOrd="0" presId="urn:microsoft.com/office/officeart/2005/8/layout/chevronAccent+Icon"/>
    <dgm:cxn modelId="{9EB8E818-F740-4803-983D-F7D4B255D854}" type="presParOf" srcId="{BD87D30B-39F5-4E64-8623-042C3964D55B}" destId="{C70FE38B-CEA2-4467-8909-AB1B6331351F}" srcOrd="0" destOrd="0" presId="urn:microsoft.com/office/officeart/2005/8/layout/chevronAccent+Icon"/>
    <dgm:cxn modelId="{2672C487-501C-4836-882A-D2AE4FAD9AF7}" type="presParOf" srcId="{C70FE38B-CEA2-4467-8909-AB1B6331351F}" destId="{FEB2EB68-3C8B-4556-B504-B35EF7BEDE3F}" srcOrd="0" destOrd="0" presId="urn:microsoft.com/office/officeart/2005/8/layout/chevronAccent+Icon"/>
    <dgm:cxn modelId="{649829DF-4D93-4279-AADD-7923B8741766}" type="presParOf" srcId="{C70FE38B-CEA2-4467-8909-AB1B6331351F}" destId="{385BD99F-D0F9-4F8E-93CC-611464A49427}" srcOrd="1" destOrd="0" presId="urn:microsoft.com/office/officeart/2005/8/layout/chevronAccent+Icon"/>
    <dgm:cxn modelId="{C799D325-8035-44AB-B93B-D3C118B620F7}" type="presParOf" srcId="{BD87D30B-39F5-4E64-8623-042C3964D55B}" destId="{633A4511-2011-42C3-BE94-F0C159069641}" srcOrd="1" destOrd="0" presId="urn:microsoft.com/office/officeart/2005/8/layout/chevronAccent+Icon"/>
    <dgm:cxn modelId="{7FE61F67-3993-4E1E-AE2B-C58F88791574}" type="presParOf" srcId="{BD87D30B-39F5-4E64-8623-042C3964D55B}" destId="{BD449CCB-1862-403C-BAD5-67202322BA7C}" srcOrd="2" destOrd="0" presId="urn:microsoft.com/office/officeart/2005/8/layout/chevronAccent+Icon"/>
    <dgm:cxn modelId="{9E50DAB3-1F5B-47FC-ADE8-A546604BA252}" type="presParOf" srcId="{BD449CCB-1862-403C-BAD5-67202322BA7C}" destId="{259B4B81-C47D-47EA-84F8-3E25B17E8138}" srcOrd="0" destOrd="0" presId="urn:microsoft.com/office/officeart/2005/8/layout/chevronAccent+Icon"/>
    <dgm:cxn modelId="{220D33D5-B297-4C8D-BBAA-5977C4491E57}" type="presParOf" srcId="{BD449CCB-1862-403C-BAD5-67202322BA7C}" destId="{B933399E-21BE-450D-8907-12A491B72D26}" srcOrd="1" destOrd="0" presId="urn:microsoft.com/office/officeart/2005/8/layout/chevronAccent+Icon"/>
    <dgm:cxn modelId="{B8A9F5B2-129C-4D7A-B881-06061F19CF0F}" type="presParOf" srcId="{BD87D30B-39F5-4E64-8623-042C3964D55B}" destId="{FB051F68-2BAB-4FB9-92DC-EC5BC1532802}" srcOrd="3" destOrd="0" presId="urn:microsoft.com/office/officeart/2005/8/layout/chevronAccent+Icon"/>
    <dgm:cxn modelId="{F2F21842-B1AA-4B3F-9B2D-834BE38CAFD4}" type="presParOf" srcId="{BD87D30B-39F5-4E64-8623-042C3964D55B}" destId="{D1D709F9-9E23-4BB3-9D58-C847847817DC}" srcOrd="4" destOrd="0" presId="urn:microsoft.com/office/officeart/2005/8/layout/chevronAccent+Icon"/>
    <dgm:cxn modelId="{FB1B33AA-4BCB-48C4-A0FE-3DC7C7A245A0}" type="presParOf" srcId="{D1D709F9-9E23-4BB3-9D58-C847847817DC}" destId="{371D1B40-ADB0-4A77-A00D-1EA563F0CD6F}" srcOrd="0" destOrd="0" presId="urn:microsoft.com/office/officeart/2005/8/layout/chevronAccent+Icon"/>
    <dgm:cxn modelId="{E07D7A8D-BA65-496B-892F-489B1B5F64A7}" type="presParOf" srcId="{D1D709F9-9E23-4BB3-9D58-C847847817DC}" destId="{305A404F-77D0-46B0-8427-9CFAB7B3CC84}" srcOrd="1" destOrd="0" presId="urn:microsoft.com/office/officeart/2005/8/layout/chevronAccent+Icon"/>
    <dgm:cxn modelId="{0614683C-2315-4DAC-9758-59BF70D555EC}" type="presParOf" srcId="{BD87D30B-39F5-4E64-8623-042C3964D55B}" destId="{8E49A7F4-09B1-4639-8930-CBD017E0738D}" srcOrd="5" destOrd="0" presId="urn:microsoft.com/office/officeart/2005/8/layout/chevronAccent+Icon"/>
    <dgm:cxn modelId="{F1E9A0C3-154D-45CC-89F2-8A7EC1B8B46A}" type="presParOf" srcId="{BD87D30B-39F5-4E64-8623-042C3964D55B}" destId="{BDBC54C5-3D30-4D53-9C72-DAA31780C6D3}" srcOrd="6" destOrd="0" presId="urn:microsoft.com/office/officeart/2005/8/layout/chevronAccent+Icon"/>
    <dgm:cxn modelId="{118273FE-ED69-4AEC-B9DE-212DD68D3018}" type="presParOf" srcId="{BDBC54C5-3D30-4D53-9C72-DAA31780C6D3}" destId="{DC032573-892E-4322-A5EE-303B69B3DD5A}" srcOrd="0" destOrd="0" presId="urn:microsoft.com/office/officeart/2005/8/layout/chevronAccent+Icon"/>
    <dgm:cxn modelId="{F9BC0D44-BBE5-4AED-9A99-208E6B820F13}" type="presParOf" srcId="{BDBC54C5-3D30-4D53-9C72-DAA31780C6D3}" destId="{5FFE3DEA-AFB2-4B33-8A8E-5FF25C99CD29}" srcOrd="1" destOrd="0" presId="urn:microsoft.com/office/officeart/2005/8/layout/chevronAccent+Icon"/>
    <dgm:cxn modelId="{D70ABA55-1089-4FCF-9BCE-957725D24472}" type="presParOf" srcId="{BD87D30B-39F5-4E64-8623-042C3964D55B}" destId="{471C4DE0-D496-4CA7-8327-DABC19F3449E}" srcOrd="7" destOrd="0" presId="urn:microsoft.com/office/officeart/2005/8/layout/chevronAccent+Icon"/>
    <dgm:cxn modelId="{995BA3E5-56C7-4C8C-B27A-FBFE666CDD8C}" type="presParOf" srcId="{BD87D30B-39F5-4E64-8623-042C3964D55B}" destId="{EEAE85E8-5511-482E-BA75-C45ABA92A15C}" srcOrd="8" destOrd="0" presId="urn:microsoft.com/office/officeart/2005/8/layout/chevronAccent+Icon"/>
    <dgm:cxn modelId="{7BAF5305-426B-4938-8966-691A8616123C}" type="presParOf" srcId="{EEAE85E8-5511-482E-BA75-C45ABA92A15C}" destId="{6E80C9D7-16FC-4F43-96B8-D9705865EA02}" srcOrd="0" destOrd="0" presId="urn:microsoft.com/office/officeart/2005/8/layout/chevronAccent+Icon"/>
    <dgm:cxn modelId="{69705987-9F6C-4526-A2B5-584B9BEF654E}" type="presParOf" srcId="{EEAE85E8-5511-482E-BA75-C45ABA92A15C}" destId="{B790AF44-2DF2-4761-9EF3-4DC65B85318A}"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609F719E-718F-4854-B5A8-55448879440E}" type="doc">
      <dgm:prSet loTypeId="urn:microsoft.com/office/officeart/2005/8/layout/cycle1" loCatId="cycle" qsTypeId="urn:microsoft.com/office/officeart/2005/8/quickstyle/simple1" qsCatId="simple" csTypeId="urn:microsoft.com/office/officeart/2005/8/colors/colorful2" csCatId="colorful" phldr="1"/>
      <dgm:spPr/>
      <dgm:t>
        <a:bodyPr/>
        <a:lstStyle/>
        <a:p>
          <a:endParaRPr lang="en-US"/>
        </a:p>
      </dgm:t>
    </dgm:pt>
    <dgm:pt modelId="{9588868A-3236-474A-93FE-D5CAE143974B}">
      <dgm:prSet phldrT="[Text]"/>
      <dgm:spPr/>
      <dgm:t>
        <a:bodyPr/>
        <a:lstStyle/>
        <a:p>
          <a:r>
            <a:rPr lang="en-US"/>
            <a:t>“resting state”</a:t>
          </a:r>
        </a:p>
      </dgm:t>
    </dgm:pt>
    <dgm:pt modelId="{79A365FD-9368-4D60-A609-B2A41ED59A72}" type="parTrans" cxnId="{397A5E43-E001-401E-A8DA-C6BECB34D9FC}">
      <dgm:prSet/>
      <dgm:spPr/>
      <dgm:t>
        <a:bodyPr/>
        <a:lstStyle/>
        <a:p>
          <a:endParaRPr lang="en-US"/>
        </a:p>
      </dgm:t>
    </dgm:pt>
    <dgm:pt modelId="{F6BF5A68-9B4F-4979-8BAC-15AD5CE575A0}" type="sibTrans" cxnId="{397A5E43-E001-401E-A8DA-C6BECB34D9FC}">
      <dgm:prSet/>
      <dgm:spPr/>
      <dgm:t>
        <a:bodyPr/>
        <a:lstStyle/>
        <a:p>
          <a:endParaRPr lang="en-US"/>
        </a:p>
      </dgm:t>
    </dgm:pt>
    <dgm:pt modelId="{E19E118E-AD11-4A55-B339-0B224AD45527}">
      <dgm:prSet phldrT="[Text]"/>
      <dgm:spPr/>
      <dgm:t>
        <a:bodyPr/>
        <a:lstStyle/>
        <a:p>
          <a:r>
            <a:rPr lang="en-US"/>
            <a:t>Prepare for Movement</a:t>
          </a:r>
        </a:p>
      </dgm:t>
    </dgm:pt>
    <dgm:pt modelId="{341B1BFC-CBAF-4880-A29D-0ADD40008214}" type="parTrans" cxnId="{7EC53EFD-3D14-4766-AC89-ABB7489D323C}">
      <dgm:prSet/>
      <dgm:spPr/>
      <dgm:t>
        <a:bodyPr/>
        <a:lstStyle/>
        <a:p>
          <a:endParaRPr lang="en-US"/>
        </a:p>
      </dgm:t>
    </dgm:pt>
    <dgm:pt modelId="{07C9DE12-BB83-44EF-A15D-1A267605603D}" type="sibTrans" cxnId="{7EC53EFD-3D14-4766-AC89-ABB7489D323C}">
      <dgm:prSet/>
      <dgm:spPr/>
      <dgm:t>
        <a:bodyPr/>
        <a:lstStyle/>
        <a:p>
          <a:endParaRPr lang="en-US"/>
        </a:p>
      </dgm:t>
    </dgm:pt>
    <dgm:pt modelId="{2AA6CDC2-C573-4CD3-98A7-202106800DAC}">
      <dgm:prSet phldrT="[Text]"/>
      <dgm:spPr/>
      <dgm:t>
        <a:bodyPr/>
        <a:lstStyle/>
        <a:p>
          <a:r>
            <a:rPr lang="en-US"/>
            <a:t>Relocate User</a:t>
          </a:r>
        </a:p>
      </dgm:t>
    </dgm:pt>
    <dgm:pt modelId="{46E59495-18C8-4593-B2EB-FF6FD7E30E40}" type="parTrans" cxnId="{F5F62B84-679D-4C19-A7EE-3ACCA1C3FD00}">
      <dgm:prSet/>
      <dgm:spPr/>
      <dgm:t>
        <a:bodyPr/>
        <a:lstStyle/>
        <a:p>
          <a:endParaRPr lang="en-US"/>
        </a:p>
      </dgm:t>
    </dgm:pt>
    <dgm:pt modelId="{ED42F21C-5349-432D-8647-8972D6ACD769}" type="sibTrans" cxnId="{F5F62B84-679D-4C19-A7EE-3ACCA1C3FD00}">
      <dgm:prSet/>
      <dgm:spPr/>
      <dgm:t>
        <a:bodyPr/>
        <a:lstStyle/>
        <a:p>
          <a:endParaRPr lang="en-US"/>
        </a:p>
      </dgm:t>
    </dgm:pt>
    <dgm:pt modelId="{A2521C05-C089-4ED2-99F1-060CB613CABA}">
      <dgm:prSet phldrT="[Text]"/>
      <dgm:spPr/>
      <dgm:t>
        <a:bodyPr/>
        <a:lstStyle/>
        <a:p>
          <a:r>
            <a:rPr lang="en-US"/>
            <a:t>“finalize movement”</a:t>
          </a:r>
        </a:p>
      </dgm:t>
    </dgm:pt>
    <dgm:pt modelId="{3D6851B6-EBF7-42DB-B07B-58B603403314}" type="parTrans" cxnId="{274918A7-73A3-410F-A4C6-285D466C5E6B}">
      <dgm:prSet/>
      <dgm:spPr/>
      <dgm:t>
        <a:bodyPr/>
        <a:lstStyle/>
        <a:p>
          <a:endParaRPr lang="en-US"/>
        </a:p>
      </dgm:t>
    </dgm:pt>
    <dgm:pt modelId="{35597A91-8DD2-45EB-A3EF-04567EC2E1E8}" type="sibTrans" cxnId="{274918A7-73A3-410F-A4C6-285D466C5E6B}">
      <dgm:prSet/>
      <dgm:spPr/>
      <dgm:t>
        <a:bodyPr/>
        <a:lstStyle/>
        <a:p>
          <a:endParaRPr lang="en-US"/>
        </a:p>
      </dgm:t>
    </dgm:pt>
    <dgm:pt modelId="{936A9C57-09FF-4318-A2C7-F6554EE608DB}" type="pres">
      <dgm:prSet presAssocID="{609F719E-718F-4854-B5A8-55448879440E}" presName="cycle" presStyleCnt="0">
        <dgm:presLayoutVars>
          <dgm:dir/>
          <dgm:resizeHandles val="exact"/>
        </dgm:presLayoutVars>
      </dgm:prSet>
      <dgm:spPr/>
    </dgm:pt>
    <dgm:pt modelId="{757A1ED4-3884-4C80-A141-22FD4FEC3D10}" type="pres">
      <dgm:prSet presAssocID="{9588868A-3236-474A-93FE-D5CAE143974B}" presName="dummy" presStyleCnt="0"/>
      <dgm:spPr/>
    </dgm:pt>
    <dgm:pt modelId="{1F562CF1-3E9F-4A95-893C-534EF59B89CE}" type="pres">
      <dgm:prSet presAssocID="{9588868A-3236-474A-93FE-D5CAE143974B}" presName="node" presStyleLbl="revTx" presStyleIdx="0" presStyleCnt="4">
        <dgm:presLayoutVars>
          <dgm:bulletEnabled val="1"/>
        </dgm:presLayoutVars>
      </dgm:prSet>
      <dgm:spPr/>
    </dgm:pt>
    <dgm:pt modelId="{D1475F0D-B716-4AE5-A69D-C6466EC859CD}" type="pres">
      <dgm:prSet presAssocID="{F6BF5A68-9B4F-4979-8BAC-15AD5CE575A0}" presName="sibTrans" presStyleLbl="node1" presStyleIdx="0" presStyleCnt="4"/>
      <dgm:spPr/>
    </dgm:pt>
    <dgm:pt modelId="{EBC231B4-69EC-4FC8-AC51-009C5B216487}" type="pres">
      <dgm:prSet presAssocID="{E19E118E-AD11-4A55-B339-0B224AD45527}" presName="dummy" presStyleCnt="0"/>
      <dgm:spPr/>
    </dgm:pt>
    <dgm:pt modelId="{E5B6E913-2679-460D-B884-9ECED0C9E2C1}" type="pres">
      <dgm:prSet presAssocID="{E19E118E-AD11-4A55-B339-0B224AD45527}" presName="node" presStyleLbl="revTx" presStyleIdx="1" presStyleCnt="4">
        <dgm:presLayoutVars>
          <dgm:bulletEnabled val="1"/>
        </dgm:presLayoutVars>
      </dgm:prSet>
      <dgm:spPr/>
    </dgm:pt>
    <dgm:pt modelId="{FD2F18C3-42DE-4CC5-8098-D28699B6BB5E}" type="pres">
      <dgm:prSet presAssocID="{07C9DE12-BB83-44EF-A15D-1A267605603D}" presName="sibTrans" presStyleLbl="node1" presStyleIdx="1" presStyleCnt="4"/>
      <dgm:spPr/>
    </dgm:pt>
    <dgm:pt modelId="{564A138E-6DAC-4822-BF1A-B0264F955814}" type="pres">
      <dgm:prSet presAssocID="{2AA6CDC2-C573-4CD3-98A7-202106800DAC}" presName="dummy" presStyleCnt="0"/>
      <dgm:spPr/>
    </dgm:pt>
    <dgm:pt modelId="{3FEC9054-611F-4FB0-98CC-45AD5DB29CD6}" type="pres">
      <dgm:prSet presAssocID="{2AA6CDC2-C573-4CD3-98A7-202106800DAC}" presName="node" presStyleLbl="revTx" presStyleIdx="2" presStyleCnt="4">
        <dgm:presLayoutVars>
          <dgm:bulletEnabled val="1"/>
        </dgm:presLayoutVars>
      </dgm:prSet>
      <dgm:spPr/>
    </dgm:pt>
    <dgm:pt modelId="{E18A5C18-59EC-4ADD-8E60-DB99C31E3700}" type="pres">
      <dgm:prSet presAssocID="{ED42F21C-5349-432D-8647-8972D6ACD769}" presName="sibTrans" presStyleLbl="node1" presStyleIdx="2" presStyleCnt="4"/>
      <dgm:spPr/>
    </dgm:pt>
    <dgm:pt modelId="{A2390E6F-90F2-4EE8-AC58-5FFF4FEB46BD}" type="pres">
      <dgm:prSet presAssocID="{A2521C05-C089-4ED2-99F1-060CB613CABA}" presName="dummy" presStyleCnt="0"/>
      <dgm:spPr/>
    </dgm:pt>
    <dgm:pt modelId="{AE14B205-D212-42A3-A679-238DC9090B4C}" type="pres">
      <dgm:prSet presAssocID="{A2521C05-C089-4ED2-99F1-060CB613CABA}" presName="node" presStyleLbl="revTx" presStyleIdx="3" presStyleCnt="4">
        <dgm:presLayoutVars>
          <dgm:bulletEnabled val="1"/>
        </dgm:presLayoutVars>
      </dgm:prSet>
      <dgm:spPr/>
    </dgm:pt>
    <dgm:pt modelId="{4D7F5896-3715-4C57-A3EB-82BA15FDAB61}" type="pres">
      <dgm:prSet presAssocID="{35597A91-8DD2-45EB-A3EF-04567EC2E1E8}" presName="sibTrans" presStyleLbl="node1" presStyleIdx="3" presStyleCnt="4"/>
      <dgm:spPr/>
    </dgm:pt>
  </dgm:ptLst>
  <dgm:cxnLst>
    <dgm:cxn modelId="{C8E8E618-4C19-446C-AB28-682398108EEE}" type="presOf" srcId="{ED42F21C-5349-432D-8647-8972D6ACD769}" destId="{E18A5C18-59EC-4ADD-8E60-DB99C31E3700}" srcOrd="0" destOrd="0" presId="urn:microsoft.com/office/officeart/2005/8/layout/cycle1"/>
    <dgm:cxn modelId="{80261E24-C834-4586-B1D3-F758F63C1521}" type="presOf" srcId="{2AA6CDC2-C573-4CD3-98A7-202106800DAC}" destId="{3FEC9054-611F-4FB0-98CC-45AD5DB29CD6}" srcOrd="0" destOrd="0" presId="urn:microsoft.com/office/officeart/2005/8/layout/cycle1"/>
    <dgm:cxn modelId="{77D0F032-FD79-41CC-99B7-67EF4057536C}" type="presOf" srcId="{35597A91-8DD2-45EB-A3EF-04567EC2E1E8}" destId="{4D7F5896-3715-4C57-A3EB-82BA15FDAB61}" srcOrd="0" destOrd="0" presId="urn:microsoft.com/office/officeart/2005/8/layout/cycle1"/>
    <dgm:cxn modelId="{397A5E43-E001-401E-A8DA-C6BECB34D9FC}" srcId="{609F719E-718F-4854-B5A8-55448879440E}" destId="{9588868A-3236-474A-93FE-D5CAE143974B}" srcOrd="0" destOrd="0" parTransId="{79A365FD-9368-4D60-A609-B2A41ED59A72}" sibTransId="{F6BF5A68-9B4F-4979-8BAC-15AD5CE575A0}"/>
    <dgm:cxn modelId="{0505CC75-5EBB-45C9-A0E5-BFA746D6E87C}" type="presOf" srcId="{E19E118E-AD11-4A55-B339-0B224AD45527}" destId="{E5B6E913-2679-460D-B884-9ECED0C9E2C1}" srcOrd="0" destOrd="0" presId="urn:microsoft.com/office/officeart/2005/8/layout/cycle1"/>
    <dgm:cxn modelId="{30E32A7A-428F-49B6-84CB-5F744FB71839}" type="presOf" srcId="{A2521C05-C089-4ED2-99F1-060CB613CABA}" destId="{AE14B205-D212-42A3-A679-238DC9090B4C}" srcOrd="0" destOrd="0" presId="urn:microsoft.com/office/officeart/2005/8/layout/cycle1"/>
    <dgm:cxn modelId="{F5F62B84-679D-4C19-A7EE-3ACCA1C3FD00}" srcId="{609F719E-718F-4854-B5A8-55448879440E}" destId="{2AA6CDC2-C573-4CD3-98A7-202106800DAC}" srcOrd="2" destOrd="0" parTransId="{46E59495-18C8-4593-B2EB-FF6FD7E30E40}" sibTransId="{ED42F21C-5349-432D-8647-8972D6ACD769}"/>
    <dgm:cxn modelId="{13E4E584-36F5-45C5-AA66-2A3CB047CDE6}" type="presOf" srcId="{609F719E-718F-4854-B5A8-55448879440E}" destId="{936A9C57-09FF-4318-A2C7-F6554EE608DB}" srcOrd="0" destOrd="0" presId="urn:microsoft.com/office/officeart/2005/8/layout/cycle1"/>
    <dgm:cxn modelId="{F8353D92-7B14-48AB-8992-714CBADDE720}" type="presOf" srcId="{9588868A-3236-474A-93FE-D5CAE143974B}" destId="{1F562CF1-3E9F-4A95-893C-534EF59B89CE}" srcOrd="0" destOrd="0" presId="urn:microsoft.com/office/officeart/2005/8/layout/cycle1"/>
    <dgm:cxn modelId="{274918A7-73A3-410F-A4C6-285D466C5E6B}" srcId="{609F719E-718F-4854-B5A8-55448879440E}" destId="{A2521C05-C089-4ED2-99F1-060CB613CABA}" srcOrd="3" destOrd="0" parTransId="{3D6851B6-EBF7-42DB-B07B-58B603403314}" sibTransId="{35597A91-8DD2-45EB-A3EF-04567EC2E1E8}"/>
    <dgm:cxn modelId="{C54564C3-7D53-4A69-ACC7-C3D7DAD3AD69}" type="presOf" srcId="{07C9DE12-BB83-44EF-A15D-1A267605603D}" destId="{FD2F18C3-42DE-4CC5-8098-D28699B6BB5E}" srcOrd="0" destOrd="0" presId="urn:microsoft.com/office/officeart/2005/8/layout/cycle1"/>
    <dgm:cxn modelId="{A3E344DC-556C-4940-BC19-EFCB77F47A3A}" type="presOf" srcId="{F6BF5A68-9B4F-4979-8BAC-15AD5CE575A0}" destId="{D1475F0D-B716-4AE5-A69D-C6466EC859CD}" srcOrd="0" destOrd="0" presId="urn:microsoft.com/office/officeart/2005/8/layout/cycle1"/>
    <dgm:cxn modelId="{7EC53EFD-3D14-4766-AC89-ABB7489D323C}" srcId="{609F719E-718F-4854-B5A8-55448879440E}" destId="{E19E118E-AD11-4A55-B339-0B224AD45527}" srcOrd="1" destOrd="0" parTransId="{341B1BFC-CBAF-4880-A29D-0ADD40008214}" sibTransId="{07C9DE12-BB83-44EF-A15D-1A267605603D}"/>
    <dgm:cxn modelId="{633BE7CA-530A-4824-9A50-B0E7787FB7B9}" type="presParOf" srcId="{936A9C57-09FF-4318-A2C7-F6554EE608DB}" destId="{757A1ED4-3884-4C80-A141-22FD4FEC3D10}" srcOrd="0" destOrd="0" presId="urn:microsoft.com/office/officeart/2005/8/layout/cycle1"/>
    <dgm:cxn modelId="{86B6331C-1093-460A-B116-327249EDBCC0}" type="presParOf" srcId="{936A9C57-09FF-4318-A2C7-F6554EE608DB}" destId="{1F562CF1-3E9F-4A95-893C-534EF59B89CE}" srcOrd="1" destOrd="0" presId="urn:microsoft.com/office/officeart/2005/8/layout/cycle1"/>
    <dgm:cxn modelId="{872C1807-2D3C-44B5-B9E2-4367509E75B9}" type="presParOf" srcId="{936A9C57-09FF-4318-A2C7-F6554EE608DB}" destId="{D1475F0D-B716-4AE5-A69D-C6466EC859CD}" srcOrd="2" destOrd="0" presId="urn:microsoft.com/office/officeart/2005/8/layout/cycle1"/>
    <dgm:cxn modelId="{0F2548A4-B596-46E2-BC2A-2740D73E73D8}" type="presParOf" srcId="{936A9C57-09FF-4318-A2C7-F6554EE608DB}" destId="{EBC231B4-69EC-4FC8-AC51-009C5B216487}" srcOrd="3" destOrd="0" presId="urn:microsoft.com/office/officeart/2005/8/layout/cycle1"/>
    <dgm:cxn modelId="{51B065C3-2BC1-4836-8385-1DEA0979B822}" type="presParOf" srcId="{936A9C57-09FF-4318-A2C7-F6554EE608DB}" destId="{E5B6E913-2679-460D-B884-9ECED0C9E2C1}" srcOrd="4" destOrd="0" presId="urn:microsoft.com/office/officeart/2005/8/layout/cycle1"/>
    <dgm:cxn modelId="{D45983D9-F621-4924-81AC-C672A0024E42}" type="presParOf" srcId="{936A9C57-09FF-4318-A2C7-F6554EE608DB}" destId="{FD2F18C3-42DE-4CC5-8098-D28699B6BB5E}" srcOrd="5" destOrd="0" presId="urn:microsoft.com/office/officeart/2005/8/layout/cycle1"/>
    <dgm:cxn modelId="{2C44BCE4-5947-45E5-8F84-EBF383EA5B6D}" type="presParOf" srcId="{936A9C57-09FF-4318-A2C7-F6554EE608DB}" destId="{564A138E-6DAC-4822-BF1A-B0264F955814}" srcOrd="6" destOrd="0" presId="urn:microsoft.com/office/officeart/2005/8/layout/cycle1"/>
    <dgm:cxn modelId="{1B6B72D5-69BA-4553-8F66-38D650B7F577}" type="presParOf" srcId="{936A9C57-09FF-4318-A2C7-F6554EE608DB}" destId="{3FEC9054-611F-4FB0-98CC-45AD5DB29CD6}" srcOrd="7" destOrd="0" presId="urn:microsoft.com/office/officeart/2005/8/layout/cycle1"/>
    <dgm:cxn modelId="{351973B3-D81E-4E94-850B-699F7CAED9C3}" type="presParOf" srcId="{936A9C57-09FF-4318-A2C7-F6554EE608DB}" destId="{E18A5C18-59EC-4ADD-8E60-DB99C31E3700}" srcOrd="8" destOrd="0" presId="urn:microsoft.com/office/officeart/2005/8/layout/cycle1"/>
    <dgm:cxn modelId="{F70739F5-B6FB-4FE4-904F-1576CBCA64DB}" type="presParOf" srcId="{936A9C57-09FF-4318-A2C7-F6554EE608DB}" destId="{A2390E6F-90F2-4EE8-AC58-5FFF4FEB46BD}" srcOrd="9" destOrd="0" presId="urn:microsoft.com/office/officeart/2005/8/layout/cycle1"/>
    <dgm:cxn modelId="{1764564B-F701-4CAE-B35D-5AD76B4F0067}" type="presParOf" srcId="{936A9C57-09FF-4318-A2C7-F6554EE608DB}" destId="{AE14B205-D212-42A3-A679-238DC9090B4C}" srcOrd="10" destOrd="0" presId="urn:microsoft.com/office/officeart/2005/8/layout/cycle1"/>
    <dgm:cxn modelId="{8D8FE1FD-5EB4-4C0A-B918-1C0A18840527}" type="presParOf" srcId="{936A9C57-09FF-4318-A2C7-F6554EE608DB}" destId="{4D7F5896-3715-4C57-A3EB-82BA15FDAB61}"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2"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970F01-F2A7-442E-921E-6304B0AB748F}" type="doc">
      <dgm:prSet loTypeId="urn:microsoft.com/office/officeart/2016/7/layout/RoundedRectangleTimeline#1" loCatId="timeline" qsTypeId="urn:microsoft.com/office/officeart/2005/8/quickstyle/simple1#4" qsCatId="simple" csTypeId="urn:microsoft.com/office/officeart/2005/8/colors/colorful2" csCatId="colorful" phldr="1"/>
      <dgm:spPr bwMode="auto"/>
      <dgm:t>
        <a:bodyPr/>
        <a:lstStyle/>
        <a:p>
          <a:pPr>
            <a:defRPr/>
          </a:pPr>
          <a:endParaRPr lang="en-US"/>
        </a:p>
      </dgm:t>
    </dgm:pt>
    <dgm:pt modelId="{7CDEB626-1956-493A-B843-6B4D045A58A8}">
      <dgm:prSet phldrT="[Text]" phldr="0"/>
      <dgm:spPr bwMode="auto"/>
      <dgm:t>
        <a:bodyPr/>
        <a:lstStyle/>
        <a:p>
          <a:pPr>
            <a:defRPr/>
          </a:pPr>
          <a:r>
            <a:rPr lang="en-US">
              <a:latin typeface="Calibri Light"/>
            </a:rPr>
            <a:t> September 2024</a:t>
          </a:r>
          <a:endParaRPr lang="en-US"/>
        </a:p>
      </dgm:t>
    </dgm:pt>
    <dgm:pt modelId="{AC084D12-E5FC-4EF9-9B2D-375DCCB4EA4B}" type="parTrans" cxnId="{3638C251-1EB8-40D8-A0F8-667C7FD98710}">
      <dgm:prSet/>
      <dgm:spPr bwMode="auto"/>
      <dgm:t>
        <a:bodyPr/>
        <a:lstStyle/>
        <a:p>
          <a:pPr>
            <a:defRPr/>
          </a:pPr>
          <a:endParaRPr lang="en-US"/>
        </a:p>
      </dgm:t>
    </dgm:pt>
    <dgm:pt modelId="{B75D756C-0622-4B51-BFDB-B2545BD51F80}" type="sibTrans" cxnId="{3638C251-1EB8-40D8-A0F8-667C7FD98710}">
      <dgm:prSet/>
      <dgm:spPr bwMode="auto"/>
      <dgm:t>
        <a:bodyPr/>
        <a:lstStyle/>
        <a:p>
          <a:pPr>
            <a:defRPr/>
          </a:pPr>
          <a:endParaRPr lang="en-US"/>
        </a:p>
      </dgm:t>
    </dgm:pt>
    <dgm:pt modelId="{6283D621-5DE4-48D3-A9DD-353F7F1EE527}">
      <dgm:prSet phldrT="[Text]" phldr="0"/>
      <dgm:spPr bwMode="auto"/>
      <dgm:t>
        <a:bodyPr/>
        <a:lstStyle/>
        <a:p>
          <a:pPr>
            <a:defRPr/>
          </a:pPr>
          <a:r>
            <a:rPr lang="en-US">
              <a:latin typeface="Calibri Light"/>
            </a:rPr>
            <a:t> Project Proposal</a:t>
          </a:r>
          <a:endParaRPr lang="en-US"/>
        </a:p>
      </dgm:t>
    </dgm:pt>
    <dgm:pt modelId="{DE80E244-C7B5-4469-B68B-D534D34BE50F}" type="parTrans" cxnId="{2B6EB428-9C96-4340-BF07-D0D69B660104}">
      <dgm:prSet/>
      <dgm:spPr bwMode="auto"/>
      <dgm:t>
        <a:bodyPr/>
        <a:lstStyle/>
        <a:p>
          <a:pPr>
            <a:defRPr/>
          </a:pPr>
          <a:endParaRPr lang="en-US"/>
        </a:p>
      </dgm:t>
    </dgm:pt>
    <dgm:pt modelId="{44328FB6-0CEA-4B7F-B22C-52E641FA2B7F}" type="sibTrans" cxnId="{2B6EB428-9C96-4340-BF07-D0D69B660104}">
      <dgm:prSet/>
      <dgm:spPr bwMode="auto"/>
      <dgm:t>
        <a:bodyPr/>
        <a:lstStyle/>
        <a:p>
          <a:pPr>
            <a:defRPr/>
          </a:pPr>
          <a:endParaRPr lang="en-US"/>
        </a:p>
      </dgm:t>
    </dgm:pt>
    <dgm:pt modelId="{D134735A-6724-46C4-A218-2F7BAA05437B}">
      <dgm:prSet phldrT="[Text]" phldr="0"/>
      <dgm:spPr bwMode="auto"/>
      <dgm:t>
        <a:bodyPr/>
        <a:lstStyle/>
        <a:p>
          <a:pPr>
            <a:defRPr/>
          </a:pPr>
          <a:r>
            <a:rPr lang="en-US">
              <a:latin typeface="Calibri Light"/>
            </a:rPr>
            <a:t> October 2024 </a:t>
          </a:r>
          <a:endParaRPr lang="en-US"/>
        </a:p>
      </dgm:t>
    </dgm:pt>
    <dgm:pt modelId="{CB35B7CD-986D-45FE-948C-13FC3AB47A95}" type="parTrans" cxnId="{502E2D33-9BD5-4576-9225-7985EB7BCC92}">
      <dgm:prSet/>
      <dgm:spPr bwMode="auto"/>
      <dgm:t>
        <a:bodyPr/>
        <a:lstStyle/>
        <a:p>
          <a:pPr>
            <a:defRPr/>
          </a:pPr>
          <a:endParaRPr lang="en-US"/>
        </a:p>
      </dgm:t>
    </dgm:pt>
    <dgm:pt modelId="{1AFA02D8-CF33-4127-823C-5EB9B0165EAC}" type="sibTrans" cxnId="{502E2D33-9BD5-4576-9225-7985EB7BCC92}">
      <dgm:prSet/>
      <dgm:spPr bwMode="auto"/>
      <dgm:t>
        <a:bodyPr/>
        <a:lstStyle/>
        <a:p>
          <a:pPr>
            <a:defRPr/>
          </a:pPr>
          <a:endParaRPr lang="en-US"/>
        </a:p>
      </dgm:t>
    </dgm:pt>
    <dgm:pt modelId="{D4BD7D17-2B8C-4F43-BD67-B92FCED8C68C}">
      <dgm:prSet phldrT="[Text]" phldr="0"/>
      <dgm:spPr bwMode="auto"/>
      <dgm:t>
        <a:bodyPr/>
        <a:lstStyle/>
        <a:p>
          <a:pPr>
            <a:defRPr/>
          </a:pPr>
          <a:endParaRPr lang="en-US"/>
        </a:p>
      </dgm:t>
    </dgm:pt>
    <dgm:pt modelId="{1FFA2BF3-CEB0-4CC6-AAA6-88B7BC2D0EB5}" type="parTrans" cxnId="{692105ED-4F65-410C-A5F6-84A5A724BDAD}">
      <dgm:prSet/>
      <dgm:spPr bwMode="auto"/>
      <dgm:t>
        <a:bodyPr/>
        <a:lstStyle/>
        <a:p>
          <a:pPr>
            <a:defRPr/>
          </a:pPr>
          <a:endParaRPr lang="en-US"/>
        </a:p>
      </dgm:t>
    </dgm:pt>
    <dgm:pt modelId="{86E20DD1-FC3A-47F8-8889-4F63FD1601E2}" type="sibTrans" cxnId="{692105ED-4F65-410C-A5F6-84A5A724BDAD}">
      <dgm:prSet/>
      <dgm:spPr bwMode="auto"/>
      <dgm:t>
        <a:bodyPr/>
        <a:lstStyle/>
        <a:p>
          <a:pPr>
            <a:defRPr/>
          </a:pPr>
          <a:endParaRPr lang="en-US"/>
        </a:p>
      </dgm:t>
    </dgm:pt>
    <dgm:pt modelId="{64F845E3-CD0E-4DC3-B2F3-CF110B65AB26}">
      <dgm:prSet phldrT="[Text]" phldr="0"/>
      <dgm:spPr bwMode="auto"/>
      <dgm:t>
        <a:bodyPr/>
        <a:lstStyle/>
        <a:p>
          <a:pPr>
            <a:defRPr/>
          </a:pPr>
          <a:r>
            <a:rPr lang="en-US">
              <a:latin typeface="Calibri Light"/>
            </a:rPr>
            <a:t>November 2024</a:t>
          </a:r>
          <a:endParaRPr lang="en-US"/>
        </a:p>
      </dgm:t>
    </dgm:pt>
    <dgm:pt modelId="{97C8382D-A0EE-4DE6-8706-5FEB57356C5B}" type="parTrans" cxnId="{BDDF93C2-25D0-4912-9184-5C0513B6ED55}">
      <dgm:prSet/>
      <dgm:spPr bwMode="auto"/>
      <dgm:t>
        <a:bodyPr/>
        <a:lstStyle/>
        <a:p>
          <a:pPr>
            <a:defRPr/>
          </a:pPr>
          <a:endParaRPr lang="en-US"/>
        </a:p>
      </dgm:t>
    </dgm:pt>
    <dgm:pt modelId="{C130D6B6-94B5-443E-888F-D42BAEC29329}" type="sibTrans" cxnId="{BDDF93C2-25D0-4912-9184-5C0513B6ED55}">
      <dgm:prSet/>
      <dgm:spPr bwMode="auto"/>
      <dgm:t>
        <a:bodyPr/>
        <a:lstStyle/>
        <a:p>
          <a:pPr>
            <a:defRPr/>
          </a:pPr>
          <a:endParaRPr lang="en-US"/>
        </a:p>
      </dgm:t>
    </dgm:pt>
    <dgm:pt modelId="{FFAECE5E-C8CC-4288-B5DF-6D76238BC46D}">
      <dgm:prSet phldrT="" phldr="0"/>
      <dgm:spPr bwMode="auto"/>
      <dgm:t>
        <a:bodyPr/>
        <a:lstStyle/>
        <a:p>
          <a:pPr>
            <a:defRPr/>
          </a:pPr>
          <a:r>
            <a:rPr lang="en-US" b="0">
              <a:latin typeface="Calibri Light"/>
            </a:rPr>
            <a:t>December 2024</a:t>
          </a:r>
          <a:endParaRPr/>
        </a:p>
      </dgm:t>
    </dgm:pt>
    <dgm:pt modelId="{890AFB53-902C-43B6-873B-54FDA0E76D29}" type="parTrans" cxnId="{49A872BA-7502-4A38-A1A9-7D7F109F1006}">
      <dgm:prSet/>
      <dgm:spPr bwMode="auto"/>
      <dgm:t>
        <a:bodyPr/>
        <a:lstStyle/>
        <a:p>
          <a:pPr>
            <a:defRPr/>
          </a:pPr>
          <a:endParaRPr lang="en-US"/>
        </a:p>
      </dgm:t>
    </dgm:pt>
    <dgm:pt modelId="{96993760-76F7-4287-9AB2-624C6789A639}" type="sibTrans" cxnId="{49A872BA-7502-4A38-A1A9-7D7F109F1006}">
      <dgm:prSet/>
      <dgm:spPr bwMode="auto"/>
      <dgm:t>
        <a:bodyPr/>
        <a:lstStyle/>
        <a:p>
          <a:pPr>
            <a:defRPr/>
          </a:pPr>
          <a:endParaRPr lang="en-US"/>
        </a:p>
      </dgm:t>
    </dgm:pt>
    <dgm:pt modelId="{CEFC973D-D1C9-478A-8C17-D0C1DEA8E6F6}">
      <dgm:prSet phldrT="" phldr="0"/>
      <dgm:spPr bwMode="auto"/>
      <dgm:t>
        <a:bodyPr/>
        <a:lstStyle/>
        <a:p>
          <a:pPr>
            <a:defRPr/>
          </a:pPr>
          <a:r>
            <a:rPr lang="en-US" b="0">
              <a:latin typeface="Calibri Light"/>
            </a:rPr>
            <a:t>Begin Systems Development</a:t>
          </a:r>
          <a:endParaRPr lang="en-US"/>
        </a:p>
      </dgm:t>
    </dgm:pt>
    <dgm:pt modelId="{6539997A-287B-45C5-A6BD-B503C66DFB69}" type="parTrans" cxnId="{8494A089-9C74-4CF1-BF3D-CBF6F7C7C437}">
      <dgm:prSet/>
      <dgm:spPr bwMode="auto"/>
      <dgm:t>
        <a:bodyPr/>
        <a:lstStyle/>
        <a:p>
          <a:pPr>
            <a:defRPr/>
          </a:pPr>
          <a:endParaRPr lang="en-US"/>
        </a:p>
      </dgm:t>
    </dgm:pt>
    <dgm:pt modelId="{4751F32C-BBF9-43C6-901D-EF893BCA5DB4}" type="sibTrans" cxnId="{8494A089-9C74-4CF1-BF3D-CBF6F7C7C437}">
      <dgm:prSet/>
      <dgm:spPr bwMode="auto"/>
      <dgm:t>
        <a:bodyPr/>
        <a:lstStyle/>
        <a:p>
          <a:pPr>
            <a:defRPr/>
          </a:pPr>
          <a:endParaRPr lang="en-US"/>
        </a:p>
      </dgm:t>
    </dgm:pt>
    <dgm:pt modelId="{A1611793-58CA-4B60-A2EF-5757DD52299E}">
      <dgm:prSet phldrT="" phldr="0"/>
      <dgm:spPr bwMode="auto"/>
      <dgm:t>
        <a:bodyPr/>
        <a:lstStyle/>
        <a:p>
          <a:pPr>
            <a:defRPr/>
          </a:pPr>
          <a:r>
            <a:rPr lang="en-US" b="0">
              <a:latin typeface="Calibri Light"/>
            </a:rPr>
            <a:t>UND - Project Presentation</a:t>
          </a:r>
          <a:endParaRPr/>
        </a:p>
      </dgm:t>
    </dgm:pt>
    <dgm:pt modelId="{6B7E3EF2-084E-410A-BC5A-164F0DC651CC}" type="parTrans" cxnId="{3DA89DD5-265C-4901-9F4B-49DDA31959F7}">
      <dgm:prSet/>
      <dgm:spPr bwMode="auto"/>
      <dgm:t>
        <a:bodyPr/>
        <a:lstStyle/>
        <a:p>
          <a:pPr>
            <a:defRPr/>
          </a:pPr>
          <a:endParaRPr lang="en-US"/>
        </a:p>
      </dgm:t>
    </dgm:pt>
    <dgm:pt modelId="{7699390E-652E-404D-A756-AF724C4E0F45}" type="sibTrans" cxnId="{3DA89DD5-265C-4901-9F4B-49DDA31959F7}">
      <dgm:prSet/>
      <dgm:spPr bwMode="auto"/>
      <dgm:t>
        <a:bodyPr/>
        <a:lstStyle/>
        <a:p>
          <a:pPr>
            <a:defRPr/>
          </a:pPr>
          <a:endParaRPr lang="en-US"/>
        </a:p>
      </dgm:t>
    </dgm:pt>
    <dgm:pt modelId="{1B103E63-02E3-43B6-B4F0-BB6C25EB252D}">
      <dgm:prSet phldrT="" phldr="0"/>
      <dgm:spPr bwMode="auto"/>
      <dgm:t>
        <a:bodyPr/>
        <a:lstStyle/>
        <a:p>
          <a:pPr>
            <a:defRPr/>
          </a:pPr>
          <a:r>
            <a:rPr lang="en-US">
              <a:latin typeface="Calibri Light"/>
            </a:rPr>
            <a:t>UND - Prototype Demonstration</a:t>
          </a:r>
          <a:endParaRPr lang="en-US"/>
        </a:p>
      </dgm:t>
    </dgm:pt>
    <dgm:pt modelId="{52C462E3-6D01-42EE-AAC5-D0843E070807}" type="parTrans" cxnId="{6B0D8EAF-F441-43C4-9E5B-539B6F42DC90}">
      <dgm:prSet/>
      <dgm:spPr bwMode="auto"/>
      <dgm:t>
        <a:bodyPr/>
        <a:lstStyle/>
        <a:p>
          <a:pPr>
            <a:defRPr/>
          </a:pPr>
          <a:endParaRPr lang="en-US"/>
        </a:p>
      </dgm:t>
    </dgm:pt>
    <dgm:pt modelId="{795EBE3F-B33D-4F3E-96AA-2A3A8268E4B1}" type="sibTrans" cxnId="{6B0D8EAF-F441-43C4-9E5B-539B6F42DC90}">
      <dgm:prSet/>
      <dgm:spPr bwMode="auto"/>
      <dgm:t>
        <a:bodyPr/>
        <a:lstStyle/>
        <a:p>
          <a:pPr>
            <a:defRPr/>
          </a:pPr>
          <a:endParaRPr lang="en-US"/>
        </a:p>
      </dgm:t>
    </dgm:pt>
    <dgm:pt modelId="{6B21B669-112E-4201-BF56-DE9B3E95A4A3}">
      <dgm:prSet phldrT="" phldr="0"/>
      <dgm:spPr bwMode="auto"/>
      <dgm:t>
        <a:bodyPr/>
        <a:lstStyle/>
        <a:p>
          <a:pPr>
            <a:defRPr/>
          </a:pPr>
          <a:r>
            <a:rPr lang="en-US" b="0">
              <a:latin typeface="Calibri Light"/>
            </a:rPr>
            <a:t>Charter &amp; Objective</a:t>
          </a:r>
          <a:endParaRPr lang="en-US"/>
        </a:p>
      </dgm:t>
    </dgm:pt>
    <dgm:pt modelId="{AEC87ABA-7C35-4E62-90E7-E607383B0A29}" type="parTrans" cxnId="{028C4102-F0B5-4B70-8BE2-CD441FA58CAC}">
      <dgm:prSet/>
      <dgm:spPr bwMode="auto"/>
      <dgm:t>
        <a:bodyPr/>
        <a:lstStyle/>
        <a:p>
          <a:pPr>
            <a:defRPr/>
          </a:pPr>
          <a:endParaRPr lang="en-US"/>
        </a:p>
      </dgm:t>
    </dgm:pt>
    <dgm:pt modelId="{03F41CD7-FAF1-44BF-B4D0-1EEEC2FD89AE}" type="sibTrans" cxnId="{028C4102-F0B5-4B70-8BE2-CD441FA58CAC}">
      <dgm:prSet/>
      <dgm:spPr bwMode="auto"/>
      <dgm:t>
        <a:bodyPr/>
        <a:lstStyle/>
        <a:p>
          <a:pPr>
            <a:defRPr/>
          </a:pPr>
          <a:endParaRPr lang="en-US"/>
        </a:p>
      </dgm:t>
    </dgm:pt>
    <dgm:pt modelId="{66D2137A-627F-43BF-9A57-836533D525FD}">
      <dgm:prSet phldrT="" phldr="0"/>
      <dgm:spPr bwMode="auto"/>
      <dgm:t>
        <a:bodyPr/>
        <a:lstStyle/>
        <a:p>
          <a:pPr>
            <a:defRPr/>
          </a:pPr>
          <a:r>
            <a:rPr lang="en-US">
              <a:latin typeface="Calibri Light"/>
            </a:rPr>
            <a:t>Mission Statement</a:t>
          </a:r>
          <a:endParaRPr lang="en-US"/>
        </a:p>
        <a:p>
          <a:pPr>
            <a:defRPr/>
          </a:pPr>
          <a:r>
            <a:rPr lang="en-US">
              <a:latin typeface="Calibri Light"/>
            </a:rPr>
            <a:t>Problem Framing Canvas</a:t>
          </a:r>
          <a:endParaRPr lang="en-US"/>
        </a:p>
      </dgm:t>
    </dgm:pt>
    <dgm:pt modelId="{4352F0A0-E65D-453B-ADD6-42B3420B5944}" type="parTrans" cxnId="{0B7A8E58-E120-4334-A8B5-B906D088C0F6}">
      <dgm:prSet/>
      <dgm:spPr bwMode="auto"/>
      <dgm:t>
        <a:bodyPr/>
        <a:lstStyle/>
        <a:p>
          <a:pPr>
            <a:defRPr/>
          </a:pPr>
          <a:endParaRPr lang="en-US"/>
        </a:p>
      </dgm:t>
    </dgm:pt>
    <dgm:pt modelId="{E1050728-E420-4A54-B8B2-3C82BA86E594}" type="sibTrans" cxnId="{0B7A8E58-E120-4334-A8B5-B906D088C0F6}">
      <dgm:prSet/>
      <dgm:spPr bwMode="auto"/>
      <dgm:t>
        <a:bodyPr/>
        <a:lstStyle/>
        <a:p>
          <a:pPr>
            <a:defRPr/>
          </a:pPr>
          <a:endParaRPr lang="en-US"/>
        </a:p>
      </dgm:t>
    </dgm:pt>
    <dgm:pt modelId="{28D82980-6E28-46AD-9230-BEB802578708}">
      <dgm:prSet phldrT="" phldr="0"/>
      <dgm:spPr bwMode="auto"/>
      <dgm:t>
        <a:bodyPr/>
        <a:lstStyle/>
        <a:p>
          <a:pPr>
            <a:defRPr/>
          </a:pPr>
          <a:r>
            <a:rPr lang="en-US" b="0">
              <a:latin typeface="Calibri Light"/>
            </a:rPr>
            <a:t>Stakeholder Interviews</a:t>
          </a:r>
          <a:endParaRPr/>
        </a:p>
      </dgm:t>
    </dgm:pt>
    <dgm:pt modelId="{B465446C-86AE-44D8-B9F5-17BEBB87AF53}" type="parTrans" cxnId="{A6235E4D-0F89-4455-9072-A0A4EBB11288}">
      <dgm:prSet/>
      <dgm:spPr bwMode="auto"/>
      <dgm:t>
        <a:bodyPr/>
        <a:lstStyle/>
        <a:p>
          <a:pPr>
            <a:defRPr/>
          </a:pPr>
          <a:endParaRPr lang="en-US"/>
        </a:p>
      </dgm:t>
    </dgm:pt>
    <dgm:pt modelId="{F404F2EA-B8F1-42FF-B0B2-CA984C7999CD}" type="sibTrans" cxnId="{A6235E4D-0F89-4455-9072-A0A4EBB11288}">
      <dgm:prSet/>
      <dgm:spPr bwMode="auto"/>
      <dgm:t>
        <a:bodyPr/>
        <a:lstStyle/>
        <a:p>
          <a:pPr>
            <a:defRPr/>
          </a:pPr>
          <a:endParaRPr lang="en-US"/>
        </a:p>
      </dgm:t>
    </dgm:pt>
    <dgm:pt modelId="{54C10AEC-67A5-437C-AE3D-416905B3A0E0}">
      <dgm:prSet phldrT="" phldr="0"/>
      <dgm:spPr bwMode="auto"/>
      <dgm:t>
        <a:bodyPr/>
        <a:lstStyle/>
        <a:p>
          <a:pPr>
            <a:defRPr/>
          </a:pPr>
          <a:r>
            <a:rPr lang="en-US">
              <a:latin typeface="Calibri Light"/>
            </a:rPr>
            <a:t>Stakeholder Needs</a:t>
          </a:r>
          <a:endParaRPr lang="en-US"/>
        </a:p>
      </dgm:t>
    </dgm:pt>
    <dgm:pt modelId="{C34D9022-7293-4770-BEF2-E0021B55BABA}" type="parTrans" cxnId="{396901EA-2A04-4F4B-8600-58410D181212}">
      <dgm:prSet/>
      <dgm:spPr bwMode="auto"/>
      <dgm:t>
        <a:bodyPr/>
        <a:lstStyle/>
        <a:p>
          <a:pPr>
            <a:defRPr/>
          </a:pPr>
          <a:endParaRPr lang="en-US"/>
        </a:p>
      </dgm:t>
    </dgm:pt>
    <dgm:pt modelId="{E14983EF-B921-40BE-BE43-8FA46A54BBDF}" type="sibTrans" cxnId="{396901EA-2A04-4F4B-8600-58410D181212}">
      <dgm:prSet/>
      <dgm:spPr bwMode="auto"/>
      <dgm:t>
        <a:bodyPr/>
        <a:lstStyle/>
        <a:p>
          <a:pPr>
            <a:defRPr/>
          </a:pPr>
          <a:endParaRPr lang="en-US"/>
        </a:p>
      </dgm:t>
    </dgm:pt>
    <dgm:pt modelId="{7F36E6AE-2388-4EE3-944B-621651D395FD}">
      <dgm:prSet phldrT="" phldr="0"/>
      <dgm:spPr bwMode="auto"/>
      <dgm:t>
        <a:bodyPr/>
        <a:lstStyle/>
        <a:p>
          <a:pPr>
            <a:defRPr/>
          </a:pPr>
          <a:r>
            <a:rPr lang="en-US">
              <a:latin typeface="Calibri Light"/>
            </a:rPr>
            <a:t>Functional Architecture</a:t>
          </a:r>
          <a:endParaRPr/>
        </a:p>
      </dgm:t>
    </dgm:pt>
    <dgm:pt modelId="{2AF15FD7-0249-498B-BADD-16551090E4E4}" type="parTrans" cxnId="{03EAC97E-E7D0-45D2-A3D3-F89DBA825E1A}">
      <dgm:prSet/>
      <dgm:spPr bwMode="auto"/>
      <dgm:t>
        <a:bodyPr/>
        <a:lstStyle/>
        <a:p>
          <a:pPr>
            <a:defRPr/>
          </a:pPr>
          <a:endParaRPr lang="en-US"/>
        </a:p>
      </dgm:t>
    </dgm:pt>
    <dgm:pt modelId="{DF341344-5CDF-4B09-99CB-B43CA901934A}" type="sibTrans" cxnId="{03EAC97E-E7D0-45D2-A3D3-F89DBA825E1A}">
      <dgm:prSet/>
      <dgm:spPr bwMode="auto"/>
      <dgm:t>
        <a:bodyPr/>
        <a:lstStyle/>
        <a:p>
          <a:pPr>
            <a:defRPr/>
          </a:pPr>
          <a:endParaRPr lang="en-US"/>
        </a:p>
      </dgm:t>
    </dgm:pt>
    <dgm:pt modelId="{91C24764-C9C6-4683-980A-6912CA77C02D}">
      <dgm:prSet phldrT="" phldr="0"/>
      <dgm:spPr bwMode="auto"/>
      <dgm:t>
        <a:bodyPr/>
        <a:lstStyle/>
        <a:p>
          <a:pPr>
            <a:defRPr/>
          </a:pPr>
          <a:r>
            <a:rPr lang="en-US">
              <a:latin typeface="Calibri Light"/>
            </a:rPr>
            <a:t>Tradespace Analysis</a:t>
          </a:r>
          <a:endParaRPr/>
        </a:p>
      </dgm:t>
    </dgm:pt>
    <dgm:pt modelId="{94A925E6-8E07-4324-B291-81BED271B011}" type="parTrans" cxnId="{37B8D4F3-0105-49F5-B08B-6EB14C276D51}">
      <dgm:prSet/>
      <dgm:spPr bwMode="auto"/>
      <dgm:t>
        <a:bodyPr/>
        <a:lstStyle/>
        <a:p>
          <a:pPr>
            <a:defRPr/>
          </a:pPr>
          <a:endParaRPr lang="en-US"/>
        </a:p>
      </dgm:t>
    </dgm:pt>
    <dgm:pt modelId="{B8CCDFC0-0CBC-4B20-941A-A8C9CF763E4B}" type="sibTrans" cxnId="{37B8D4F3-0105-49F5-B08B-6EB14C276D51}">
      <dgm:prSet/>
      <dgm:spPr bwMode="auto"/>
      <dgm:t>
        <a:bodyPr/>
        <a:lstStyle/>
        <a:p>
          <a:pPr>
            <a:defRPr/>
          </a:pPr>
          <a:endParaRPr lang="en-US"/>
        </a:p>
      </dgm:t>
    </dgm:pt>
    <dgm:pt modelId="{8C8DECCA-AC7E-4389-BDCE-31719E9D4EC5}">
      <dgm:prSet phldrT="" phldr="0"/>
      <dgm:spPr bwMode="auto"/>
      <dgm:t>
        <a:bodyPr/>
        <a:lstStyle/>
        <a:p>
          <a:pPr>
            <a:defRPr/>
          </a:pPr>
          <a:r>
            <a:rPr lang="en-US">
              <a:latin typeface="Calibri"/>
              <a:ea typeface="Calibri"/>
              <a:cs typeface="Calibri"/>
            </a:rPr>
            <a:t>Technology Assessment</a:t>
          </a:r>
          <a:endParaRPr lang="en-US"/>
        </a:p>
      </dgm:t>
    </dgm:pt>
    <dgm:pt modelId="{8EF3716A-B4A7-495C-A87E-8A0FCD24E9E5}" type="parTrans" cxnId="{0320456E-7D04-441E-B3A7-9FB60B9CFD59}">
      <dgm:prSet/>
      <dgm:spPr bwMode="auto"/>
      <dgm:t>
        <a:bodyPr/>
        <a:lstStyle/>
        <a:p>
          <a:pPr>
            <a:defRPr/>
          </a:pPr>
          <a:endParaRPr lang="en-US"/>
        </a:p>
      </dgm:t>
    </dgm:pt>
    <dgm:pt modelId="{D935DA9E-629F-46C0-A937-DAEA53C63350}" type="sibTrans" cxnId="{0320456E-7D04-441E-B3A7-9FB60B9CFD59}">
      <dgm:prSet/>
      <dgm:spPr bwMode="auto"/>
      <dgm:t>
        <a:bodyPr/>
        <a:lstStyle/>
        <a:p>
          <a:pPr>
            <a:defRPr/>
          </a:pPr>
          <a:endParaRPr lang="en-US"/>
        </a:p>
      </dgm:t>
    </dgm:pt>
    <dgm:pt modelId="{FCE12BA8-AC76-4C0F-876C-B81052AEB6FF}">
      <dgm:prSet phldrT="" phldr="0"/>
      <dgm:spPr bwMode="auto"/>
      <dgm:t>
        <a:bodyPr/>
        <a:lstStyle/>
        <a:p>
          <a:pPr>
            <a:defRPr/>
          </a:pPr>
          <a:r>
            <a:rPr lang="en-US" b="0">
              <a:latin typeface="Calibri"/>
              <a:ea typeface="Calibri"/>
              <a:cs typeface="Calibri"/>
            </a:rPr>
            <a:t>Technology Readiness / Integration Readiness</a:t>
          </a:r>
          <a:endParaRPr/>
        </a:p>
      </dgm:t>
    </dgm:pt>
    <dgm:pt modelId="{56C33196-5552-4CE4-BCFA-F93600318B12}" type="parTrans" cxnId="{85F747AE-4E78-49BC-9EB6-2B630985120D}">
      <dgm:prSet/>
      <dgm:spPr bwMode="auto"/>
      <dgm:t>
        <a:bodyPr/>
        <a:lstStyle/>
        <a:p>
          <a:pPr>
            <a:defRPr/>
          </a:pPr>
          <a:endParaRPr lang="en-US"/>
        </a:p>
      </dgm:t>
    </dgm:pt>
    <dgm:pt modelId="{A7CCF3FB-27EF-4ED5-BF3C-3E41FA907C63}" type="sibTrans" cxnId="{85F747AE-4E78-49BC-9EB6-2B630985120D}">
      <dgm:prSet/>
      <dgm:spPr bwMode="auto"/>
      <dgm:t>
        <a:bodyPr/>
        <a:lstStyle/>
        <a:p>
          <a:pPr>
            <a:defRPr/>
          </a:pPr>
          <a:endParaRPr lang="en-US"/>
        </a:p>
      </dgm:t>
    </dgm:pt>
    <dgm:pt modelId="{14D21D7E-1919-4D87-BED2-4CD434F2209D}">
      <dgm:prSet phldrT="" phldr="0"/>
      <dgm:spPr bwMode="auto"/>
      <dgm:t>
        <a:bodyPr/>
        <a:lstStyle/>
        <a:p>
          <a:pPr>
            <a:defRPr/>
          </a:pPr>
          <a:r>
            <a:rPr lang="en-US">
              <a:latin typeface="Calibri Light"/>
            </a:rPr>
            <a:t>Risk Assessment</a:t>
          </a:r>
          <a:endParaRPr/>
        </a:p>
      </dgm:t>
    </dgm:pt>
    <dgm:pt modelId="{738AA367-4A22-4CD2-A9EF-BC06A9EC5054}" type="parTrans" cxnId="{98A91FBA-08CD-404B-B0CF-0FFEB3832A74}">
      <dgm:prSet/>
      <dgm:spPr bwMode="auto"/>
      <dgm:t>
        <a:bodyPr/>
        <a:lstStyle/>
        <a:p>
          <a:pPr>
            <a:defRPr/>
          </a:pPr>
          <a:endParaRPr lang="en-US"/>
        </a:p>
      </dgm:t>
    </dgm:pt>
    <dgm:pt modelId="{A17DEF23-F831-4125-B012-1B0E2BDC702B}" type="sibTrans" cxnId="{98A91FBA-08CD-404B-B0CF-0FFEB3832A74}">
      <dgm:prSet/>
      <dgm:spPr bwMode="auto"/>
      <dgm:t>
        <a:bodyPr/>
        <a:lstStyle/>
        <a:p>
          <a:pPr>
            <a:defRPr/>
          </a:pPr>
          <a:endParaRPr lang="en-US"/>
        </a:p>
      </dgm:t>
    </dgm:pt>
    <dgm:pt modelId="{33E2940C-2EC7-4E6B-841E-469C94219670}">
      <dgm:prSet phldrT="" phldr="0"/>
      <dgm:spPr bwMode="auto"/>
      <dgm:t>
        <a:bodyPr/>
        <a:lstStyle/>
        <a:p>
          <a:pPr>
            <a:defRPr/>
          </a:pPr>
          <a:r>
            <a:rPr lang="en-US" b="0">
              <a:latin typeface="Calibri Light"/>
            </a:rPr>
            <a:t>Structural Architecture</a:t>
          </a:r>
          <a:endParaRPr/>
        </a:p>
      </dgm:t>
    </dgm:pt>
    <dgm:pt modelId="{6A2FB5E6-4EF6-44ED-A65C-BC37A9ECCB5F}" type="parTrans" cxnId="{F2694DCA-0256-428C-892D-9A32DA4CEEAB}">
      <dgm:prSet/>
      <dgm:spPr bwMode="auto"/>
      <dgm:t>
        <a:bodyPr/>
        <a:lstStyle/>
        <a:p>
          <a:pPr>
            <a:defRPr/>
          </a:pPr>
          <a:endParaRPr lang="en-US"/>
        </a:p>
      </dgm:t>
    </dgm:pt>
    <dgm:pt modelId="{43EA97BD-C946-465B-8CF9-045899F72BAF}" type="sibTrans" cxnId="{F2694DCA-0256-428C-892D-9A32DA4CEEAB}">
      <dgm:prSet/>
      <dgm:spPr bwMode="auto"/>
      <dgm:t>
        <a:bodyPr/>
        <a:lstStyle/>
        <a:p>
          <a:pPr>
            <a:defRPr/>
          </a:pPr>
          <a:endParaRPr lang="en-US"/>
        </a:p>
      </dgm:t>
    </dgm:pt>
    <dgm:pt modelId="{4A421B79-0196-4EAC-B3CB-D81CF66B2424}">
      <dgm:prSet phldrT="" phldr="0"/>
      <dgm:spPr bwMode="auto"/>
      <dgm:t>
        <a:bodyPr/>
        <a:lstStyle/>
        <a:p>
          <a:pPr>
            <a:defRPr/>
          </a:pPr>
          <a:r>
            <a:rPr lang="en-US">
              <a:latin typeface="Calibri Light"/>
            </a:rPr>
            <a:t>Form to Function Mapping</a:t>
          </a:r>
          <a:endParaRPr lang="en-US"/>
        </a:p>
      </dgm:t>
    </dgm:pt>
    <dgm:pt modelId="{8E2B620A-D7BB-45EE-890A-31C5E144CE4B}" type="parTrans" cxnId="{3055F08D-4593-43BC-9A75-57F79F3C680E}">
      <dgm:prSet/>
      <dgm:spPr bwMode="auto"/>
      <dgm:t>
        <a:bodyPr/>
        <a:lstStyle/>
        <a:p>
          <a:pPr>
            <a:defRPr/>
          </a:pPr>
          <a:endParaRPr lang="en-US"/>
        </a:p>
      </dgm:t>
    </dgm:pt>
    <dgm:pt modelId="{C9BD0A1B-A48D-4BDD-8D8F-A44D0178B1C5}" type="sibTrans" cxnId="{3055F08D-4593-43BC-9A75-57F79F3C680E}">
      <dgm:prSet/>
      <dgm:spPr bwMode="auto"/>
      <dgm:t>
        <a:bodyPr/>
        <a:lstStyle/>
        <a:p>
          <a:pPr>
            <a:defRPr/>
          </a:pPr>
          <a:endParaRPr lang="en-US"/>
        </a:p>
      </dgm:t>
    </dgm:pt>
    <dgm:pt modelId="{07368A0C-384F-4036-A732-BA06924C2DF5}">
      <dgm:prSet phldrT="" phldr="0"/>
      <dgm:spPr bwMode="auto"/>
      <dgm:t>
        <a:bodyPr/>
        <a:lstStyle/>
        <a:p>
          <a:pPr>
            <a:defRPr/>
          </a:pPr>
          <a:r>
            <a:rPr lang="en-US" b="0">
              <a:latin typeface="Calibri Light"/>
            </a:rPr>
            <a:t>Interface Definition Completion</a:t>
          </a:r>
          <a:endParaRPr/>
        </a:p>
      </dgm:t>
    </dgm:pt>
    <dgm:pt modelId="{842D8F45-F2D8-46CA-82B7-6C23AF7CF5A0}" type="parTrans" cxnId="{F7F10790-4BDB-4B44-A1A0-543E8E8989E2}">
      <dgm:prSet/>
      <dgm:spPr bwMode="auto"/>
      <dgm:t>
        <a:bodyPr/>
        <a:lstStyle/>
        <a:p>
          <a:pPr>
            <a:defRPr/>
          </a:pPr>
          <a:endParaRPr lang="en-US"/>
        </a:p>
      </dgm:t>
    </dgm:pt>
    <dgm:pt modelId="{649C4D68-EB41-4A53-917B-50B128678374}" type="sibTrans" cxnId="{F7F10790-4BDB-4B44-A1A0-543E8E8989E2}">
      <dgm:prSet/>
      <dgm:spPr bwMode="auto"/>
      <dgm:t>
        <a:bodyPr/>
        <a:lstStyle/>
        <a:p>
          <a:pPr>
            <a:defRPr/>
          </a:pPr>
          <a:endParaRPr lang="en-US"/>
        </a:p>
      </dgm:t>
    </dgm:pt>
    <dgm:pt modelId="{46FD1FF9-6CEE-4887-924F-CA5723EF4669}">
      <dgm:prSet phldrT="" phldr="0"/>
      <dgm:spPr bwMode="auto"/>
      <dgm:t>
        <a:bodyPr/>
        <a:lstStyle/>
        <a:p>
          <a:pPr>
            <a:defRPr/>
          </a:pPr>
          <a:r>
            <a:rPr lang="en-US" b="0">
              <a:latin typeface="Calibri Light"/>
            </a:rPr>
            <a:t>System Requirements Completion</a:t>
          </a:r>
          <a:endParaRPr/>
        </a:p>
      </dgm:t>
    </dgm:pt>
    <dgm:pt modelId="{8F5ACF3F-0C4C-4ADF-8DA8-62BF1232D624}" type="parTrans" cxnId="{718D35F8-93BC-4815-B07D-81F91A75ECD0}">
      <dgm:prSet/>
      <dgm:spPr bwMode="auto"/>
      <dgm:t>
        <a:bodyPr/>
        <a:lstStyle/>
        <a:p>
          <a:pPr>
            <a:defRPr/>
          </a:pPr>
          <a:endParaRPr lang="en-US"/>
        </a:p>
      </dgm:t>
    </dgm:pt>
    <dgm:pt modelId="{D24AE4C9-33CF-41CB-AA30-4FC82FCB4EC5}" type="sibTrans" cxnId="{718D35F8-93BC-4815-B07D-81F91A75ECD0}">
      <dgm:prSet/>
      <dgm:spPr bwMode="auto"/>
      <dgm:t>
        <a:bodyPr/>
        <a:lstStyle/>
        <a:p>
          <a:pPr>
            <a:defRPr/>
          </a:pPr>
          <a:endParaRPr lang="en-US"/>
        </a:p>
      </dgm:t>
    </dgm:pt>
    <dgm:pt modelId="{54149460-0218-4E97-98FD-C78D643343BF}">
      <dgm:prSet phldrT="" phldr="0"/>
      <dgm:spPr bwMode="auto"/>
      <dgm:t>
        <a:bodyPr/>
        <a:lstStyle/>
        <a:p>
          <a:pPr>
            <a:defRPr/>
          </a:pPr>
          <a:r>
            <a:rPr lang="en-US" b="0">
              <a:latin typeface="Calibri Light"/>
            </a:rPr>
            <a:t>Requirements Validation</a:t>
          </a:r>
          <a:endParaRPr/>
        </a:p>
      </dgm:t>
    </dgm:pt>
    <dgm:pt modelId="{5DE4E889-9356-4AAA-BB06-ED9E6BCB97F5}" type="parTrans" cxnId="{301F651E-8D7C-447B-B7D6-D3DBAC35DE8E}">
      <dgm:prSet/>
      <dgm:spPr bwMode="auto"/>
      <dgm:t>
        <a:bodyPr/>
        <a:lstStyle/>
        <a:p>
          <a:pPr>
            <a:defRPr/>
          </a:pPr>
          <a:endParaRPr lang="en-US"/>
        </a:p>
      </dgm:t>
    </dgm:pt>
    <dgm:pt modelId="{E306EC51-7D89-49C0-AC2C-C512EC9C222F}" type="sibTrans" cxnId="{301F651E-8D7C-447B-B7D6-D3DBAC35DE8E}">
      <dgm:prSet/>
      <dgm:spPr bwMode="auto"/>
      <dgm:t>
        <a:bodyPr/>
        <a:lstStyle/>
        <a:p>
          <a:pPr>
            <a:defRPr/>
          </a:pPr>
          <a:endParaRPr lang="en-US"/>
        </a:p>
      </dgm:t>
    </dgm:pt>
    <dgm:pt modelId="{907B936E-4B60-413E-8041-B5DADC5B28A3}">
      <dgm:prSet phldrT="" phldr="0"/>
      <dgm:spPr bwMode="auto"/>
      <dgm:t>
        <a:bodyPr/>
        <a:lstStyle/>
        <a:p>
          <a:pPr>
            <a:defRPr/>
          </a:pPr>
          <a:r>
            <a:rPr lang="en-US">
              <a:latin typeface="Calibri Light"/>
            </a:rPr>
            <a:t>Opportunity Illustrations/Market Analysis</a:t>
          </a:r>
          <a:endParaRPr lang="en-US"/>
        </a:p>
      </dgm:t>
    </dgm:pt>
    <dgm:pt modelId="{7810FEC6-E8C2-4241-95D4-4ED7E802D30C}" type="parTrans" cxnId="{2877E3F4-07B7-42F7-914A-E32594325A76}">
      <dgm:prSet/>
      <dgm:spPr bwMode="auto"/>
      <dgm:t>
        <a:bodyPr/>
        <a:lstStyle/>
        <a:p>
          <a:pPr>
            <a:defRPr/>
          </a:pPr>
          <a:endParaRPr lang="en-US"/>
        </a:p>
      </dgm:t>
    </dgm:pt>
    <dgm:pt modelId="{DC579AED-CF89-47BD-900E-5DE9BDA07374}" type="sibTrans" cxnId="{2877E3F4-07B7-42F7-914A-E32594325A76}">
      <dgm:prSet/>
      <dgm:spPr bwMode="auto"/>
      <dgm:t>
        <a:bodyPr/>
        <a:lstStyle/>
        <a:p>
          <a:pPr>
            <a:defRPr/>
          </a:pPr>
          <a:endParaRPr lang="en-US"/>
        </a:p>
      </dgm:t>
    </dgm:pt>
    <dgm:pt modelId="{B745EC58-5CE4-4A0F-A0DD-3E8AD99E3690}">
      <dgm:prSet phldrT="[Text]" phldr="0"/>
      <dgm:spPr bwMode="auto"/>
      <dgm:t>
        <a:bodyPr/>
        <a:lstStyle/>
        <a:p>
          <a:pPr>
            <a:defRPr/>
          </a:pPr>
          <a:r>
            <a:rPr lang="en-US" b="0">
              <a:latin typeface="Calibri Light"/>
            </a:rPr>
            <a:t>Context Diagram</a:t>
          </a:r>
          <a:endParaRPr/>
        </a:p>
      </dgm:t>
    </dgm:pt>
    <dgm:pt modelId="{90CA4CDA-63D4-4048-A4A2-4E1B6BE71CBD}" type="parTrans" cxnId="{0CA9276E-F7EF-47FC-BEF0-09405E052AD8}">
      <dgm:prSet/>
      <dgm:spPr bwMode="auto"/>
      <dgm:t>
        <a:bodyPr/>
        <a:lstStyle/>
        <a:p>
          <a:pPr>
            <a:defRPr/>
          </a:pPr>
          <a:endParaRPr lang="en-US"/>
        </a:p>
      </dgm:t>
    </dgm:pt>
    <dgm:pt modelId="{F9C40F12-AD0D-4EFB-AC09-D02AF8C98F5E}" type="sibTrans" cxnId="{0CA9276E-F7EF-47FC-BEF0-09405E052AD8}">
      <dgm:prSet/>
      <dgm:spPr bwMode="auto"/>
      <dgm:t>
        <a:bodyPr/>
        <a:lstStyle/>
        <a:p>
          <a:pPr>
            <a:defRPr/>
          </a:pPr>
          <a:endParaRPr lang="en-US"/>
        </a:p>
      </dgm:t>
    </dgm:pt>
    <dgm:pt modelId="{99992F54-1907-4FF6-B75E-AAA6B8D324E1}">
      <dgm:prSet phldrT="[Text]" phldr="0"/>
      <dgm:spPr bwMode="auto"/>
      <dgm:t>
        <a:bodyPr/>
        <a:lstStyle/>
        <a:p>
          <a:pPr>
            <a:defRPr/>
          </a:pPr>
          <a:r>
            <a:rPr lang="en-US">
              <a:latin typeface="Calibri Light"/>
            </a:rPr>
            <a:t>System Boundary Diagram</a:t>
          </a:r>
          <a:endParaRPr lang="en-US"/>
        </a:p>
      </dgm:t>
    </dgm:pt>
    <dgm:pt modelId="{3475F12B-E8D5-4A2E-825B-C1DC30E47F76}" type="parTrans" cxnId="{845FB3B4-A5CE-4D07-81C3-8091F6C07097}">
      <dgm:prSet/>
      <dgm:spPr bwMode="auto"/>
      <dgm:t>
        <a:bodyPr/>
        <a:lstStyle/>
        <a:p>
          <a:pPr>
            <a:defRPr/>
          </a:pPr>
          <a:endParaRPr lang="en-US"/>
        </a:p>
      </dgm:t>
    </dgm:pt>
    <dgm:pt modelId="{7E26BB36-C6CB-41F0-A056-B9DACB802D7E}" type="sibTrans" cxnId="{845FB3B4-A5CE-4D07-81C3-8091F6C07097}">
      <dgm:prSet/>
      <dgm:spPr bwMode="auto"/>
      <dgm:t>
        <a:bodyPr/>
        <a:lstStyle/>
        <a:p>
          <a:pPr>
            <a:defRPr/>
          </a:pPr>
          <a:endParaRPr lang="en-US"/>
        </a:p>
      </dgm:t>
    </dgm:pt>
    <dgm:pt modelId="{7C7E02FA-87D6-44C2-A608-E483B3FC6E7C}">
      <dgm:prSet phldrT="[Text]" phldr="0"/>
      <dgm:spPr bwMode="auto"/>
      <dgm:t>
        <a:bodyPr/>
        <a:lstStyle/>
        <a:p>
          <a:pPr>
            <a:defRPr/>
          </a:pPr>
          <a:r>
            <a:rPr lang="en-US" b="0">
              <a:latin typeface="Calibri Light"/>
            </a:rPr>
            <a:t>Stakeholder List</a:t>
          </a:r>
        </a:p>
      </dgm:t>
    </dgm:pt>
    <dgm:pt modelId="{31F95AF1-0D9F-4EFF-9E88-8AE2F00329F7}" type="parTrans" cxnId="{3BD445FE-5ABD-4D21-99CD-2CC9785E250A}">
      <dgm:prSet/>
      <dgm:spPr bwMode="auto"/>
      <dgm:t>
        <a:bodyPr/>
        <a:lstStyle/>
        <a:p>
          <a:pPr>
            <a:defRPr/>
          </a:pPr>
          <a:endParaRPr lang="en-US"/>
        </a:p>
      </dgm:t>
    </dgm:pt>
    <dgm:pt modelId="{CA90FDD7-6488-40BF-B609-A240989B9F3D}" type="sibTrans" cxnId="{3BD445FE-5ABD-4D21-99CD-2CC9785E250A}">
      <dgm:prSet/>
      <dgm:spPr bwMode="auto"/>
      <dgm:t>
        <a:bodyPr/>
        <a:lstStyle/>
        <a:p>
          <a:pPr>
            <a:defRPr/>
          </a:pPr>
          <a:endParaRPr lang="en-US"/>
        </a:p>
      </dgm:t>
    </dgm:pt>
    <dgm:pt modelId="{069B9BC9-91E0-4B1D-8085-6335CA262BA0}">
      <dgm:prSet phldrT="[Text]" phldr="0"/>
      <dgm:spPr bwMode="auto"/>
      <dgm:t>
        <a:bodyPr/>
        <a:lstStyle/>
        <a:p>
          <a:pPr>
            <a:defRPr/>
          </a:pPr>
          <a:r>
            <a:rPr lang="en-US" b="0">
              <a:latin typeface="Calibri Light"/>
            </a:rPr>
            <a:t>ConOps</a:t>
          </a:r>
        </a:p>
      </dgm:t>
    </dgm:pt>
    <dgm:pt modelId="{A6812E19-7636-4E64-9EFA-902B25ADB066}" type="parTrans" cxnId="{BD3CB429-3972-4717-926E-5CDD7537D561}">
      <dgm:prSet/>
      <dgm:spPr bwMode="auto"/>
      <dgm:t>
        <a:bodyPr/>
        <a:lstStyle/>
        <a:p>
          <a:pPr>
            <a:defRPr/>
          </a:pPr>
          <a:endParaRPr lang="en-US"/>
        </a:p>
      </dgm:t>
    </dgm:pt>
    <dgm:pt modelId="{FAD3FCD9-B905-4F4B-A10B-CE8AE7F4D675}" type="sibTrans" cxnId="{BD3CB429-3972-4717-926E-5CDD7537D561}">
      <dgm:prSet/>
      <dgm:spPr bwMode="auto"/>
      <dgm:t>
        <a:bodyPr/>
        <a:lstStyle/>
        <a:p>
          <a:pPr>
            <a:defRPr/>
          </a:pPr>
          <a:endParaRPr lang="en-US"/>
        </a:p>
      </dgm:t>
    </dgm:pt>
    <dgm:pt modelId="{1A6B8699-A498-4040-8DD5-FC0F901142AF}">
      <dgm:prSet phldrT="[Text]" phldr="0"/>
      <dgm:spPr bwMode="auto"/>
      <dgm:t>
        <a:bodyPr/>
        <a:lstStyle/>
        <a:p>
          <a:pPr>
            <a:defRPr/>
          </a:pPr>
          <a:r>
            <a:rPr lang="en-US" b="0">
              <a:latin typeface="Calibri Light"/>
            </a:rPr>
            <a:t>OpsCon</a:t>
          </a:r>
        </a:p>
      </dgm:t>
    </dgm:pt>
    <dgm:pt modelId="{AD2B512C-C01C-4A42-873D-5A4B529A5011}" type="parTrans" cxnId="{94454F89-9177-4CF3-9464-E883D9B8C98B}">
      <dgm:prSet/>
      <dgm:spPr bwMode="auto"/>
      <dgm:t>
        <a:bodyPr/>
        <a:lstStyle/>
        <a:p>
          <a:pPr>
            <a:defRPr/>
          </a:pPr>
          <a:endParaRPr lang="en-US"/>
        </a:p>
      </dgm:t>
    </dgm:pt>
    <dgm:pt modelId="{2D59C558-3983-41BA-8968-8502476BF783}" type="sibTrans" cxnId="{94454F89-9177-4CF3-9464-E883D9B8C98B}">
      <dgm:prSet/>
      <dgm:spPr bwMode="auto"/>
      <dgm:t>
        <a:bodyPr/>
        <a:lstStyle/>
        <a:p>
          <a:pPr>
            <a:defRPr/>
          </a:pPr>
          <a:endParaRPr lang="en-US"/>
        </a:p>
      </dgm:t>
    </dgm:pt>
    <dgm:pt modelId="{7FBCD1EB-2932-49B1-82AC-EA51C60C1FDB}">
      <dgm:prSet phldrT="[Text]" phldr="0"/>
      <dgm:spPr bwMode="auto"/>
      <dgm:t>
        <a:bodyPr/>
        <a:lstStyle/>
        <a:p>
          <a:pPr>
            <a:defRPr/>
          </a:pPr>
          <a:r>
            <a:rPr lang="en-US">
              <a:latin typeface="Calibri Light"/>
            </a:rPr>
            <a:t>Use Cases</a:t>
          </a:r>
          <a:endParaRPr lang="en-US"/>
        </a:p>
      </dgm:t>
    </dgm:pt>
    <dgm:pt modelId="{297EDAB8-AE96-4E1C-949B-E0849115901A}" type="parTrans" cxnId="{5361AAF5-7D2A-4003-A6B2-329629797D94}">
      <dgm:prSet/>
      <dgm:spPr bwMode="auto"/>
      <dgm:t>
        <a:bodyPr/>
        <a:lstStyle/>
        <a:p>
          <a:pPr>
            <a:defRPr/>
          </a:pPr>
          <a:endParaRPr lang="en-US"/>
        </a:p>
      </dgm:t>
    </dgm:pt>
    <dgm:pt modelId="{2E351D0A-B658-4967-BA2C-42D1E36AB16A}" type="sibTrans" cxnId="{5361AAF5-7D2A-4003-A6B2-329629797D94}">
      <dgm:prSet/>
      <dgm:spPr bwMode="auto"/>
      <dgm:t>
        <a:bodyPr/>
        <a:lstStyle/>
        <a:p>
          <a:pPr>
            <a:defRPr/>
          </a:pPr>
          <a:endParaRPr lang="en-US"/>
        </a:p>
      </dgm:t>
    </dgm:pt>
    <dgm:pt modelId="{5E60FD7F-1527-4654-8CCA-479A58FF3DFA}">
      <dgm:prSet phldrT="" phldr="0"/>
      <dgm:spPr bwMode="auto"/>
      <dgm:t>
        <a:bodyPr/>
        <a:lstStyle/>
        <a:p>
          <a:pPr>
            <a:defRPr/>
          </a:pPr>
          <a:r>
            <a:rPr lang="en-US" b="0">
              <a:latin typeface="Calibri Light"/>
            </a:rPr>
            <a:t>Functional DSM</a:t>
          </a:r>
          <a:endParaRPr/>
        </a:p>
        <a:p>
          <a:pPr>
            <a:defRPr/>
          </a:pPr>
          <a:r>
            <a:rPr lang="en-US" b="0">
              <a:latin typeface="Calibri Light"/>
            </a:rPr>
            <a:t>Stakeholder Requirements</a:t>
          </a:r>
          <a:endParaRPr lang="en-US">
            <a:latin typeface="Calibri Light"/>
          </a:endParaRPr>
        </a:p>
        <a:p>
          <a:pPr>
            <a:defRPr/>
          </a:pPr>
          <a:r>
            <a:rPr lang="en-US">
              <a:latin typeface="Calibri Light"/>
            </a:rPr>
            <a:t>Morphological Matrix</a:t>
          </a:r>
          <a:endParaRPr lang="en-US" b="0">
            <a:latin typeface="Calibri Light"/>
          </a:endParaRPr>
        </a:p>
      </dgm:t>
    </dgm:pt>
    <dgm:pt modelId="{65BD692E-C17C-49B2-82A9-933E2C717B2C}" type="parTrans" cxnId="{FDF300E1-93AA-4AC2-8EC2-D1C8E4175518}">
      <dgm:prSet/>
      <dgm:spPr bwMode="auto"/>
      <dgm:t>
        <a:bodyPr/>
        <a:lstStyle/>
        <a:p>
          <a:pPr>
            <a:defRPr/>
          </a:pPr>
          <a:endParaRPr lang="en-US"/>
        </a:p>
      </dgm:t>
    </dgm:pt>
    <dgm:pt modelId="{E978DAF7-22C8-41C8-B9B4-6A751DBDFB08}" type="sibTrans" cxnId="{FDF300E1-93AA-4AC2-8EC2-D1C8E4175518}">
      <dgm:prSet/>
      <dgm:spPr bwMode="auto"/>
      <dgm:t>
        <a:bodyPr/>
        <a:lstStyle/>
        <a:p>
          <a:pPr>
            <a:defRPr/>
          </a:pPr>
          <a:endParaRPr lang="en-US"/>
        </a:p>
      </dgm:t>
    </dgm:pt>
    <dgm:pt modelId="{495C9F79-73FB-43DB-A080-8FA2D9E1AA22}" type="pres">
      <dgm:prSet presAssocID="{62970F01-F2A7-442E-921E-6304B0AB748F}" presName="Name0" presStyleCnt="0">
        <dgm:presLayoutVars>
          <dgm:chMax val="0"/>
          <dgm:chPref val="0"/>
          <dgm:animLvl val="lvl"/>
        </dgm:presLayoutVars>
      </dgm:prSet>
      <dgm:spPr bwMode="auto"/>
    </dgm:pt>
    <dgm:pt modelId="{7D794CE5-7700-4018-A64E-F428E0DE3AE9}" type="pres">
      <dgm:prSet presAssocID="{7CDEB626-1956-493A-B843-6B4D045A58A8}" presName="composite1" presStyleCnt="0"/>
      <dgm:spPr bwMode="auto"/>
    </dgm:pt>
    <dgm:pt modelId="{31B6112E-B38B-4B6F-BFF8-BAF5BFAEB8CE}" type="pres">
      <dgm:prSet presAssocID="{7CDEB626-1956-493A-B843-6B4D045A58A8}" presName="parent1" presStyleLbl="alignNode1" presStyleIdx="0" presStyleCnt="4">
        <dgm:presLayoutVars>
          <dgm:chMax val="1"/>
          <dgm:chPref val="1"/>
          <dgm:bulletEnabled val="1"/>
        </dgm:presLayoutVars>
      </dgm:prSet>
      <dgm:spPr bwMode="auto"/>
    </dgm:pt>
    <dgm:pt modelId="{AFB344AC-3D22-4179-900B-FEE21D7D5989}" type="pres">
      <dgm:prSet presAssocID="{7CDEB626-1956-493A-B843-6B4D045A58A8}" presName="Childtext1" presStyleLbl="revTx" presStyleIdx="0" presStyleCnt="4">
        <dgm:presLayoutVars>
          <dgm:bulletEnabled val="1"/>
        </dgm:presLayoutVars>
      </dgm:prSet>
      <dgm:spPr bwMode="auto"/>
    </dgm:pt>
    <dgm:pt modelId="{5D1C9AF9-E837-40A8-A6DD-43C5AC33C074}" type="pres">
      <dgm:prSet presAssocID="{7CDEB626-1956-493A-B843-6B4D045A58A8}" presName="ConnectLine1" presStyleLbl="sibTrans1D1" presStyleIdx="0" presStyleCnt="4"/>
      <dgm:spPr bwMode="auto">
        <a:noFill/>
        <a:ln w="6350" cap="flat" cmpd="sng" algn="ctr">
          <a:solidFill>
            <a:schemeClr val="accent2">
              <a:hueOff val="0"/>
              <a:satOff val="0"/>
              <a:lumOff val="0"/>
              <a:alphaOff val="0"/>
            </a:schemeClr>
          </a:solidFill>
          <a:prstDash val="dash"/>
          <a:miter lim="800000"/>
        </a:ln>
        <a:effectLst/>
      </dgm:spPr>
    </dgm:pt>
    <dgm:pt modelId="{64AC02D7-7179-4F78-8787-BF693375D5BB}" type="pres">
      <dgm:prSet presAssocID="{7CDEB626-1956-493A-B843-6B4D045A58A8}" presName="ConnectLineEnd1" presStyleLbl="lnNode1" presStyleIdx="0" presStyleCnt="4"/>
      <dgm:spPr bwMode="auto"/>
    </dgm:pt>
    <dgm:pt modelId="{08627422-4E4F-457E-8EF0-AC2814FD1B04}" type="pres">
      <dgm:prSet presAssocID="{7CDEB626-1956-493A-B843-6B4D045A58A8}" presName="EmptyPane1" presStyleCnt="0"/>
      <dgm:spPr bwMode="auto"/>
    </dgm:pt>
    <dgm:pt modelId="{CF2B43D2-7186-4576-8DE2-E5A9FC5CB29D}" type="pres">
      <dgm:prSet presAssocID="{B75D756C-0622-4B51-BFDB-B2545BD51F80}" presName="spaceBetweenRectangles1" presStyleCnt="0"/>
      <dgm:spPr bwMode="auto"/>
    </dgm:pt>
    <dgm:pt modelId="{8AE4FAA4-FC08-4D4C-A85C-E8BF3BE01FCD}" type="pres">
      <dgm:prSet presAssocID="{D134735A-6724-46C4-A218-2F7BAA05437B}" presName="composite1" presStyleCnt="0"/>
      <dgm:spPr bwMode="auto"/>
    </dgm:pt>
    <dgm:pt modelId="{11F60881-5DF1-457A-9C01-0070A5563925}" type="pres">
      <dgm:prSet presAssocID="{D134735A-6724-46C4-A218-2F7BAA05437B}" presName="parent1" presStyleLbl="alignNode1" presStyleIdx="1" presStyleCnt="4">
        <dgm:presLayoutVars>
          <dgm:chMax val="1"/>
          <dgm:chPref val="1"/>
          <dgm:bulletEnabled val="1"/>
        </dgm:presLayoutVars>
      </dgm:prSet>
      <dgm:spPr bwMode="auto"/>
    </dgm:pt>
    <dgm:pt modelId="{C3E1A8A6-49D3-4361-BA54-6501C463AF0D}" type="pres">
      <dgm:prSet presAssocID="{D134735A-6724-46C4-A218-2F7BAA05437B}" presName="Childtext1" presStyleLbl="revTx" presStyleIdx="1" presStyleCnt="4" custLinFactNeighborX="182" custLinFactNeighborY="-12788">
        <dgm:presLayoutVars>
          <dgm:bulletEnabled val="1"/>
        </dgm:presLayoutVars>
      </dgm:prSet>
      <dgm:spPr bwMode="auto"/>
    </dgm:pt>
    <dgm:pt modelId="{D3999AEB-5067-46EC-A7BF-868F4B4ADC8B}" type="pres">
      <dgm:prSet presAssocID="{D134735A-6724-46C4-A218-2F7BAA05437B}" presName="ConnectLine1" presStyleLbl="sibTrans1D1" presStyleIdx="1" presStyleCnt="4"/>
      <dgm:spPr bwMode="auto">
        <a:noFill/>
        <a:ln w="6350" cap="flat" cmpd="sng" algn="ctr">
          <a:solidFill>
            <a:schemeClr val="accent2">
              <a:hueOff val="-485121"/>
              <a:satOff val="-27976"/>
              <a:lumOff val="2876"/>
              <a:alphaOff val="0"/>
            </a:schemeClr>
          </a:solidFill>
          <a:prstDash val="dash"/>
          <a:miter lim="800000"/>
        </a:ln>
        <a:effectLst/>
      </dgm:spPr>
    </dgm:pt>
    <dgm:pt modelId="{84C3988E-4BBD-40C5-888A-9E175A7D12DB}" type="pres">
      <dgm:prSet presAssocID="{D134735A-6724-46C4-A218-2F7BAA05437B}" presName="ConnectLineEnd1" presStyleLbl="lnNode1" presStyleIdx="1" presStyleCnt="4"/>
      <dgm:spPr bwMode="auto"/>
    </dgm:pt>
    <dgm:pt modelId="{F411732C-09EB-465D-883D-695E80367145}" type="pres">
      <dgm:prSet presAssocID="{D134735A-6724-46C4-A218-2F7BAA05437B}" presName="EmptyPane1" presStyleCnt="0"/>
      <dgm:spPr bwMode="auto"/>
    </dgm:pt>
    <dgm:pt modelId="{3849707F-3D60-4843-881E-3E50518345EF}" type="pres">
      <dgm:prSet presAssocID="{1AFA02D8-CF33-4127-823C-5EB9B0165EAC}" presName="spaceBetweenRectangles1" presStyleCnt="0"/>
      <dgm:spPr bwMode="auto"/>
    </dgm:pt>
    <dgm:pt modelId="{88BA2EC5-1DC6-449A-91CA-F0C629B1585A}" type="pres">
      <dgm:prSet presAssocID="{64F845E3-CD0E-4DC3-B2F3-CF110B65AB26}" presName="composite1" presStyleCnt="0"/>
      <dgm:spPr bwMode="auto"/>
    </dgm:pt>
    <dgm:pt modelId="{A69CCD7E-1B61-4DF0-AFA7-C120D96A1829}" type="pres">
      <dgm:prSet presAssocID="{64F845E3-CD0E-4DC3-B2F3-CF110B65AB26}" presName="parent1" presStyleLbl="alignNode1" presStyleIdx="2" presStyleCnt="4">
        <dgm:presLayoutVars>
          <dgm:chMax val="1"/>
          <dgm:chPref val="1"/>
          <dgm:bulletEnabled val="1"/>
        </dgm:presLayoutVars>
      </dgm:prSet>
      <dgm:spPr bwMode="auto"/>
    </dgm:pt>
    <dgm:pt modelId="{7EEDC4A1-48B2-4B58-BB88-26F2EE389F26}" type="pres">
      <dgm:prSet presAssocID="{64F845E3-CD0E-4DC3-B2F3-CF110B65AB26}" presName="Childtext1" presStyleLbl="revTx" presStyleIdx="2" presStyleCnt="4">
        <dgm:presLayoutVars>
          <dgm:bulletEnabled val="1"/>
        </dgm:presLayoutVars>
      </dgm:prSet>
      <dgm:spPr bwMode="auto"/>
    </dgm:pt>
    <dgm:pt modelId="{DE484EB9-407B-4237-95E2-D999D1105463}" type="pres">
      <dgm:prSet presAssocID="{64F845E3-CD0E-4DC3-B2F3-CF110B65AB26}" presName="ConnectLine1" presStyleLbl="sibTrans1D1" presStyleIdx="2" presStyleCnt="4"/>
      <dgm:spPr bwMode="auto">
        <a:noFill/>
        <a:ln w="6350" cap="flat" cmpd="sng" algn="ctr">
          <a:solidFill>
            <a:schemeClr val="accent2">
              <a:hueOff val="-970242"/>
              <a:satOff val="-55952"/>
              <a:lumOff val="5752"/>
              <a:alphaOff val="0"/>
            </a:schemeClr>
          </a:solidFill>
          <a:prstDash val="dash"/>
          <a:miter lim="800000"/>
        </a:ln>
        <a:effectLst/>
      </dgm:spPr>
    </dgm:pt>
    <dgm:pt modelId="{2DC83359-F68D-4C58-8256-FBEBCD9ABE30}" type="pres">
      <dgm:prSet presAssocID="{64F845E3-CD0E-4DC3-B2F3-CF110B65AB26}" presName="ConnectLineEnd1" presStyleLbl="lnNode1" presStyleIdx="2" presStyleCnt="4"/>
      <dgm:spPr bwMode="auto"/>
    </dgm:pt>
    <dgm:pt modelId="{2D856301-81C9-460C-8308-49128979DB91}" type="pres">
      <dgm:prSet presAssocID="{64F845E3-CD0E-4DC3-B2F3-CF110B65AB26}" presName="EmptyPane1" presStyleCnt="0"/>
      <dgm:spPr bwMode="auto"/>
    </dgm:pt>
    <dgm:pt modelId="{23F6B6FA-C8FA-4700-A817-C525614D95FC}" type="pres">
      <dgm:prSet presAssocID="{C130D6B6-94B5-443E-888F-D42BAEC29329}" presName="spaceBetweenRectangles1" presStyleCnt="0"/>
      <dgm:spPr bwMode="auto"/>
    </dgm:pt>
    <dgm:pt modelId="{AC8F9DC4-24C0-4E30-A5C9-7840FF1E165B}" type="pres">
      <dgm:prSet presAssocID="{FFAECE5E-C8CC-4288-B5DF-6D76238BC46D}" presName="composite1" presStyleCnt="0"/>
      <dgm:spPr bwMode="auto"/>
    </dgm:pt>
    <dgm:pt modelId="{C06E6EC1-6D60-4BA7-81B5-2F54A9FB409A}" type="pres">
      <dgm:prSet presAssocID="{FFAECE5E-C8CC-4288-B5DF-6D76238BC46D}" presName="parent1" presStyleLbl="alignNode1" presStyleIdx="3" presStyleCnt="4">
        <dgm:presLayoutVars>
          <dgm:chMax val="1"/>
          <dgm:chPref val="1"/>
          <dgm:bulletEnabled val="1"/>
        </dgm:presLayoutVars>
      </dgm:prSet>
      <dgm:spPr bwMode="auto"/>
    </dgm:pt>
    <dgm:pt modelId="{0149E3EB-61C9-4ED8-AF44-FE72EE742355}" type="pres">
      <dgm:prSet presAssocID="{FFAECE5E-C8CC-4288-B5DF-6D76238BC46D}" presName="Childtext1" presStyleLbl="revTx" presStyleIdx="3" presStyleCnt="4">
        <dgm:presLayoutVars>
          <dgm:bulletEnabled val="1"/>
        </dgm:presLayoutVars>
      </dgm:prSet>
      <dgm:spPr bwMode="auto"/>
    </dgm:pt>
    <dgm:pt modelId="{DA6DF701-0D43-4F21-A3FC-0A2126A93BD7}" type="pres">
      <dgm:prSet presAssocID="{FFAECE5E-C8CC-4288-B5DF-6D76238BC46D}" presName="ConnectLine1" presStyleLbl="sibTrans1D1" presStyleIdx="3" presStyleCnt="4"/>
      <dgm:spPr bwMode="auto">
        <a:noFill/>
        <a:ln w="6350" cap="flat" cmpd="sng" algn="ctr">
          <a:solidFill>
            <a:schemeClr val="accent2">
              <a:hueOff val="-1455363"/>
              <a:satOff val="-83928"/>
              <a:lumOff val="8628"/>
              <a:alphaOff val="0"/>
            </a:schemeClr>
          </a:solidFill>
          <a:prstDash val="dash"/>
          <a:miter lim="800000"/>
        </a:ln>
        <a:effectLst/>
      </dgm:spPr>
    </dgm:pt>
    <dgm:pt modelId="{DF42569D-A8D4-46D9-B258-F1D693EEEF76}" type="pres">
      <dgm:prSet presAssocID="{FFAECE5E-C8CC-4288-B5DF-6D76238BC46D}" presName="ConnectLineEnd1" presStyleLbl="lnNode1" presStyleIdx="3" presStyleCnt="4"/>
      <dgm:spPr bwMode="auto"/>
    </dgm:pt>
    <dgm:pt modelId="{8E1BAFA5-5BA7-47B6-8781-69C7853C6130}" type="pres">
      <dgm:prSet presAssocID="{FFAECE5E-C8CC-4288-B5DF-6D76238BC46D}" presName="EmptyPane1" presStyleCnt="0"/>
      <dgm:spPr bwMode="auto"/>
    </dgm:pt>
  </dgm:ptLst>
  <dgm:cxnLst>
    <dgm:cxn modelId="{028C4102-F0B5-4B70-8BE2-CD441FA58CAC}" srcId="{7CDEB626-1956-493A-B843-6B4D045A58A8}" destId="{6B21B669-112E-4201-BF56-DE9B3E95A4A3}" srcOrd="2" destOrd="0" parTransId="{AEC87ABA-7C35-4E62-90E7-E607383B0A29}" sibTransId="{03F41CD7-FAF1-44BF-B4D0-1EEEC2FD89AE}"/>
    <dgm:cxn modelId="{89726806-8A4F-4DF6-9E54-28DD7ACF19DA}" type="presOf" srcId="{CEFC973D-D1C9-478A-8C17-D0C1DEA8E6F6}" destId="{AFB344AC-3D22-4179-900B-FEE21D7D5989}" srcOrd="0" destOrd="1" presId="urn:microsoft.com/office/officeart/2016/7/layout/RoundedRectangleTimeline#1"/>
    <dgm:cxn modelId="{B279C90E-DE6C-40A7-921A-F5B47E31D3DE}" type="presOf" srcId="{6283D621-5DE4-48D3-A9DD-353F7F1EE527}" destId="{AFB344AC-3D22-4179-900B-FEE21D7D5989}" srcOrd="0" destOrd="0" presId="urn:microsoft.com/office/officeart/2016/7/layout/RoundedRectangleTimeline#1"/>
    <dgm:cxn modelId="{301F651E-8D7C-447B-B7D6-D3DBAC35DE8E}" srcId="{FFAECE5E-C8CC-4288-B5DF-6D76238BC46D}" destId="{54149460-0218-4E97-98FD-C78D643343BF}" srcOrd="4" destOrd="0" parTransId="{5DE4E889-9356-4AAA-BB06-ED9E6BCB97F5}" sibTransId="{E306EC51-7D89-49C0-AC2C-C512EC9C222F}"/>
    <dgm:cxn modelId="{71046124-D4F7-4E9F-BA1E-9CAFD5F9C0CE}" type="presOf" srcId="{4A421B79-0196-4EAC-B3CB-D81CF66B2424}" destId="{0149E3EB-61C9-4ED8-AF44-FE72EE742355}" srcOrd="0" destOrd="1" presId="urn:microsoft.com/office/officeart/2016/7/layout/RoundedRectangleTimeline#1"/>
    <dgm:cxn modelId="{A0E8DA26-2A61-41A3-B9F2-A477BD01F7CD}" type="presOf" srcId="{069B9BC9-91E0-4B1D-8085-6335CA262BA0}" destId="{C3E1A8A6-49D3-4361-BA54-6501C463AF0D}" srcOrd="0" destOrd="4" presId="urn:microsoft.com/office/officeart/2016/7/layout/RoundedRectangleTimeline#1"/>
    <dgm:cxn modelId="{2B6EB428-9C96-4340-BF07-D0D69B660104}" srcId="{7CDEB626-1956-493A-B843-6B4D045A58A8}" destId="{6283D621-5DE4-48D3-A9DD-353F7F1EE527}" srcOrd="0" destOrd="0" parTransId="{DE80E244-C7B5-4469-B68B-D534D34BE50F}" sibTransId="{44328FB6-0CEA-4B7F-B22C-52E641FA2B7F}"/>
    <dgm:cxn modelId="{BD3CB429-3972-4717-926E-5CDD7537D561}" srcId="{D134735A-6724-46C4-A218-2F7BAA05437B}" destId="{069B9BC9-91E0-4B1D-8085-6335CA262BA0}" srcOrd="4" destOrd="0" parTransId="{A6812E19-7636-4E64-9EFA-902B25ADB066}" sibTransId="{FAD3FCD9-B905-4F4B-A10B-CE8AE7F4D675}"/>
    <dgm:cxn modelId="{69473D2F-4F70-4C1A-879D-EF5ADE16BD33}" type="presOf" srcId="{7FBCD1EB-2932-49B1-82AC-EA51C60C1FDB}" destId="{C3E1A8A6-49D3-4361-BA54-6501C463AF0D}" srcOrd="0" destOrd="6" presId="urn:microsoft.com/office/officeart/2016/7/layout/RoundedRectangleTimeline#1"/>
    <dgm:cxn modelId="{1E4F9332-F788-458D-A166-049EA1A64A9F}" type="presOf" srcId="{33E2940C-2EC7-4E6B-841E-469C94219670}" destId="{0149E3EB-61C9-4ED8-AF44-FE72EE742355}" srcOrd="0" destOrd="0" presId="urn:microsoft.com/office/officeart/2016/7/layout/RoundedRectangleTimeline#1"/>
    <dgm:cxn modelId="{502E2D33-9BD5-4576-9225-7985EB7BCC92}" srcId="{62970F01-F2A7-442E-921E-6304B0AB748F}" destId="{D134735A-6724-46C4-A218-2F7BAA05437B}" srcOrd="1" destOrd="0" parTransId="{CB35B7CD-986D-45FE-948C-13FC3AB47A95}" sibTransId="{1AFA02D8-CF33-4127-823C-5EB9B0165EAC}"/>
    <dgm:cxn modelId="{24C19D61-BAA2-42EF-A53B-33FD78C402E6}" type="presOf" srcId="{A1611793-58CA-4B60-A2EF-5757DD52299E}" destId="{0149E3EB-61C9-4ED8-AF44-FE72EE742355}" srcOrd="0" destOrd="5" presId="urn:microsoft.com/office/officeart/2016/7/layout/RoundedRectangleTimeline#1"/>
    <dgm:cxn modelId="{3E08E365-7DBF-4ECE-A91C-282BEF013534}" type="presOf" srcId="{99992F54-1907-4FF6-B75E-AAA6B8D324E1}" destId="{C3E1A8A6-49D3-4361-BA54-6501C463AF0D}" srcOrd="0" destOrd="2" presId="urn:microsoft.com/office/officeart/2016/7/layout/RoundedRectangleTimeline#1"/>
    <dgm:cxn modelId="{2528E74A-37B9-4F75-B2B1-E04BA4B71403}" type="presOf" srcId="{1B103E63-02E3-43B6-B4F0-BB6C25EB252D}" destId="{0149E3EB-61C9-4ED8-AF44-FE72EE742355}" srcOrd="0" destOrd="6" presId="urn:microsoft.com/office/officeart/2016/7/layout/RoundedRectangleTimeline#1"/>
    <dgm:cxn modelId="{A6235E4D-0F89-4455-9072-A0A4EBB11288}" srcId="{D134735A-6724-46C4-A218-2F7BAA05437B}" destId="{28D82980-6E28-46AD-9230-BEB802578708}" srcOrd="7" destOrd="0" parTransId="{B465446C-86AE-44D8-B9F5-17BEBB87AF53}" sibTransId="{F404F2EA-B8F1-42FF-B0B2-CA984C7999CD}"/>
    <dgm:cxn modelId="{0CA9276E-F7EF-47FC-BEF0-09405E052AD8}" srcId="{D134735A-6724-46C4-A218-2F7BAA05437B}" destId="{B745EC58-5CE4-4A0F-A0DD-3E8AD99E3690}" srcOrd="1" destOrd="0" parTransId="{90CA4CDA-63D4-4048-A4A2-4E1B6BE71CBD}" sibTransId="{F9C40F12-AD0D-4EFB-AC09-D02AF8C98F5E}"/>
    <dgm:cxn modelId="{0320456E-7D04-441E-B3A7-9FB60B9CFD59}" srcId="{64F845E3-CD0E-4DC3-B2F3-CF110B65AB26}" destId="{8C8DECCA-AC7E-4389-BDCE-31719E9D4EC5}" srcOrd="3" destOrd="0" parTransId="{8EF3716A-B4A7-495C-A87E-8A0FCD24E9E5}" sibTransId="{D935DA9E-629F-46C0-A937-DAEA53C63350}"/>
    <dgm:cxn modelId="{79922170-1DD7-4D9F-9F44-90D5259A50E8}" type="presOf" srcId="{66D2137A-627F-43BF-9A57-836533D525FD}" destId="{AFB344AC-3D22-4179-900B-FEE21D7D5989}" srcOrd="0" destOrd="4" presId="urn:microsoft.com/office/officeart/2016/7/layout/RoundedRectangleTimeline#1"/>
    <dgm:cxn modelId="{3638C251-1EB8-40D8-A0F8-667C7FD98710}" srcId="{62970F01-F2A7-442E-921E-6304B0AB748F}" destId="{7CDEB626-1956-493A-B843-6B4D045A58A8}" srcOrd="0" destOrd="0" parTransId="{AC084D12-E5FC-4EF9-9B2D-375DCCB4EA4B}" sibTransId="{B75D756C-0622-4B51-BFDB-B2545BD51F80}"/>
    <dgm:cxn modelId="{42664A73-94BD-4BEA-BA1D-B723A1E647A6}" type="presOf" srcId="{14D21D7E-1919-4D87-BED2-4CD434F2209D}" destId="{7EEDC4A1-48B2-4B58-BB88-26F2EE389F26}" srcOrd="0" destOrd="5" presId="urn:microsoft.com/office/officeart/2016/7/layout/RoundedRectangleTimeline#1"/>
    <dgm:cxn modelId="{FCDD5855-AA5A-4174-9B6E-F5AE34E4D1D5}" type="presOf" srcId="{7CDEB626-1956-493A-B843-6B4D045A58A8}" destId="{31B6112E-B38B-4B6F-BFF8-BAF5BFAEB8CE}" srcOrd="0" destOrd="0" presId="urn:microsoft.com/office/officeart/2016/7/layout/RoundedRectangleTimeline#1"/>
    <dgm:cxn modelId="{0B7A8E58-E120-4334-A8B5-B906D088C0F6}" srcId="{7CDEB626-1956-493A-B843-6B4D045A58A8}" destId="{66D2137A-627F-43BF-9A57-836533D525FD}" srcOrd="4" destOrd="0" parTransId="{4352F0A0-E65D-453B-ADD6-42B3420B5944}" sibTransId="{E1050728-E420-4A54-B8B2-3C82BA86E594}"/>
    <dgm:cxn modelId="{1778DF58-CEEE-422A-BC5B-0490086AA202}" type="presOf" srcId="{6B21B669-112E-4201-BF56-DE9B3E95A4A3}" destId="{AFB344AC-3D22-4179-900B-FEE21D7D5989}" srcOrd="0" destOrd="2" presId="urn:microsoft.com/office/officeart/2016/7/layout/RoundedRectangleTimeline#1"/>
    <dgm:cxn modelId="{3C9EFB7B-EEF3-48D2-A536-95F783EC7349}" type="presOf" srcId="{D134735A-6724-46C4-A218-2F7BAA05437B}" destId="{11F60881-5DF1-457A-9C01-0070A5563925}" srcOrd="0" destOrd="0" presId="urn:microsoft.com/office/officeart/2016/7/layout/RoundedRectangleTimeline#1"/>
    <dgm:cxn modelId="{03EAC97E-E7D0-45D2-A3D3-F89DBA825E1A}" srcId="{64F845E3-CD0E-4DC3-B2F3-CF110B65AB26}" destId="{7F36E6AE-2388-4EE3-944B-621651D395FD}" srcOrd="0" destOrd="0" parTransId="{2AF15FD7-0249-498B-BADD-16551090E4E4}" sibTransId="{DF341344-5CDF-4B09-99CB-B43CA901934A}"/>
    <dgm:cxn modelId="{ADEBDE7E-A6F9-4DFD-9161-415ACF7D6070}" type="presOf" srcId="{907B936E-4B60-413E-8041-B5DADC5B28A3}" destId="{AFB344AC-3D22-4179-900B-FEE21D7D5989}" srcOrd="0" destOrd="3" presId="urn:microsoft.com/office/officeart/2016/7/layout/RoundedRectangleTimeline#1"/>
    <dgm:cxn modelId="{AAEAFF82-EF00-4440-B1F6-EBCED972E4D9}" type="presOf" srcId="{28D82980-6E28-46AD-9230-BEB802578708}" destId="{C3E1A8A6-49D3-4361-BA54-6501C463AF0D}" srcOrd="0" destOrd="7" presId="urn:microsoft.com/office/officeart/2016/7/layout/RoundedRectangleTimeline#1"/>
    <dgm:cxn modelId="{94454F89-9177-4CF3-9464-E883D9B8C98B}" srcId="{D134735A-6724-46C4-A218-2F7BAA05437B}" destId="{1A6B8699-A498-4040-8DD5-FC0F901142AF}" srcOrd="5" destOrd="0" parTransId="{AD2B512C-C01C-4A42-873D-5A4B529A5011}" sibTransId="{2D59C558-3983-41BA-8968-8502476BF783}"/>
    <dgm:cxn modelId="{8494A089-9C74-4CF1-BF3D-CBF6F7C7C437}" srcId="{7CDEB626-1956-493A-B843-6B4D045A58A8}" destId="{CEFC973D-D1C9-478A-8C17-D0C1DEA8E6F6}" srcOrd="1" destOrd="0" parTransId="{6539997A-287B-45C5-A6BD-B503C66DFB69}" sibTransId="{4751F32C-BBF9-43C6-901D-EF893BCA5DB4}"/>
    <dgm:cxn modelId="{3055F08D-4593-43BC-9A75-57F79F3C680E}" srcId="{FFAECE5E-C8CC-4288-B5DF-6D76238BC46D}" destId="{4A421B79-0196-4EAC-B3CB-D81CF66B2424}" srcOrd="1" destOrd="0" parTransId="{8E2B620A-D7BB-45EE-890A-31C5E144CE4B}" sibTransId="{C9BD0A1B-A48D-4BDD-8D8F-A44D0178B1C5}"/>
    <dgm:cxn modelId="{F7F10790-4BDB-4B44-A1A0-543E8E8989E2}" srcId="{FFAECE5E-C8CC-4288-B5DF-6D76238BC46D}" destId="{07368A0C-384F-4036-A732-BA06924C2DF5}" srcOrd="2" destOrd="0" parTransId="{842D8F45-F2D8-46CA-82B7-6C23AF7CF5A0}" sibTransId="{649C4D68-EB41-4A53-917B-50B128678374}"/>
    <dgm:cxn modelId="{9190F596-88E3-4541-A71F-4C7A547D84EC}" type="presOf" srcId="{46FD1FF9-6CEE-4887-924F-CA5723EF4669}" destId="{0149E3EB-61C9-4ED8-AF44-FE72EE742355}" srcOrd="0" destOrd="3" presId="urn:microsoft.com/office/officeart/2016/7/layout/RoundedRectangleTimeline#1"/>
    <dgm:cxn modelId="{D2D6C3A0-7F51-4763-933C-9EE25998CCB7}" type="presOf" srcId="{D4BD7D17-2B8C-4F43-BD67-B92FCED8C68C}" destId="{C3E1A8A6-49D3-4361-BA54-6501C463AF0D}" srcOrd="0" destOrd="0" presId="urn:microsoft.com/office/officeart/2016/7/layout/RoundedRectangleTimeline#1"/>
    <dgm:cxn modelId="{1020C7A0-3B57-4D2A-AE4F-C3ADCC5E40C2}" type="presOf" srcId="{5E60FD7F-1527-4654-8CCA-479A58FF3DFA}" destId="{7EEDC4A1-48B2-4B58-BB88-26F2EE389F26}" srcOrd="0" destOrd="1" presId="urn:microsoft.com/office/officeart/2016/7/layout/RoundedRectangleTimeline#1"/>
    <dgm:cxn modelId="{776E64A3-C403-496E-8751-19436EB669E5}" type="presOf" srcId="{07368A0C-384F-4036-A732-BA06924C2DF5}" destId="{0149E3EB-61C9-4ED8-AF44-FE72EE742355}" srcOrd="0" destOrd="2" presId="urn:microsoft.com/office/officeart/2016/7/layout/RoundedRectangleTimeline#1"/>
    <dgm:cxn modelId="{092605AA-2CE8-4A1F-BBF7-25993B4D137A}" type="presOf" srcId="{1A6B8699-A498-4040-8DD5-FC0F901142AF}" destId="{C3E1A8A6-49D3-4361-BA54-6501C463AF0D}" srcOrd="0" destOrd="5" presId="urn:microsoft.com/office/officeart/2016/7/layout/RoundedRectangleTimeline#1"/>
    <dgm:cxn modelId="{DB3153AC-3274-4366-BB7B-0AA02FD00923}" type="presOf" srcId="{62970F01-F2A7-442E-921E-6304B0AB748F}" destId="{495C9F79-73FB-43DB-A080-8FA2D9E1AA22}" srcOrd="0" destOrd="0" presId="urn:microsoft.com/office/officeart/2016/7/layout/RoundedRectangleTimeline#1"/>
    <dgm:cxn modelId="{85F747AE-4E78-49BC-9EB6-2B630985120D}" srcId="{64F845E3-CD0E-4DC3-B2F3-CF110B65AB26}" destId="{FCE12BA8-AC76-4C0F-876C-B81052AEB6FF}" srcOrd="4" destOrd="0" parTransId="{56C33196-5552-4CE4-BCFA-F93600318B12}" sibTransId="{A7CCF3FB-27EF-4ED5-BF3C-3E41FA907C63}"/>
    <dgm:cxn modelId="{6B0D8EAF-F441-43C4-9E5B-539B6F42DC90}" srcId="{FFAECE5E-C8CC-4288-B5DF-6D76238BC46D}" destId="{1B103E63-02E3-43B6-B4F0-BB6C25EB252D}" srcOrd="6" destOrd="0" parTransId="{52C462E3-6D01-42EE-AAC5-D0843E070807}" sibTransId="{795EBE3F-B33D-4F3E-96AA-2A3A8268E4B1}"/>
    <dgm:cxn modelId="{C56A8FB0-662C-4BC3-982F-51B4BFF0FBE0}" type="presOf" srcId="{FCE12BA8-AC76-4C0F-876C-B81052AEB6FF}" destId="{7EEDC4A1-48B2-4B58-BB88-26F2EE389F26}" srcOrd="0" destOrd="4" presId="urn:microsoft.com/office/officeart/2016/7/layout/RoundedRectangleTimeline#1"/>
    <dgm:cxn modelId="{845FB3B4-A5CE-4D07-81C3-8091F6C07097}" srcId="{D134735A-6724-46C4-A218-2F7BAA05437B}" destId="{99992F54-1907-4FF6-B75E-AAA6B8D324E1}" srcOrd="2" destOrd="0" parTransId="{3475F12B-E8D5-4A2E-825B-C1DC30E47F76}" sibTransId="{7E26BB36-C6CB-41F0-A056-B9DACB802D7E}"/>
    <dgm:cxn modelId="{98A91FBA-08CD-404B-B0CF-0FFEB3832A74}" srcId="{64F845E3-CD0E-4DC3-B2F3-CF110B65AB26}" destId="{14D21D7E-1919-4D87-BED2-4CD434F2209D}" srcOrd="5" destOrd="0" parTransId="{738AA367-4A22-4CD2-A9EF-BC06A9EC5054}" sibTransId="{A17DEF23-F831-4125-B012-1B0E2BDC702B}"/>
    <dgm:cxn modelId="{49A872BA-7502-4A38-A1A9-7D7F109F1006}" srcId="{62970F01-F2A7-442E-921E-6304B0AB748F}" destId="{FFAECE5E-C8CC-4288-B5DF-6D76238BC46D}" srcOrd="3" destOrd="0" parTransId="{890AFB53-902C-43B6-873B-54FDA0E76D29}" sibTransId="{96993760-76F7-4287-9AB2-624C6789A639}"/>
    <dgm:cxn modelId="{F6A113BB-50C9-431B-B26F-F89668FAA808}" type="presOf" srcId="{B745EC58-5CE4-4A0F-A0DD-3E8AD99E3690}" destId="{C3E1A8A6-49D3-4361-BA54-6501C463AF0D}" srcOrd="0" destOrd="1" presId="urn:microsoft.com/office/officeart/2016/7/layout/RoundedRectangleTimeline#1"/>
    <dgm:cxn modelId="{0BA9A8BB-9EFF-4DB6-89FE-2F85ED0A61E2}" type="presOf" srcId="{54149460-0218-4E97-98FD-C78D643343BF}" destId="{0149E3EB-61C9-4ED8-AF44-FE72EE742355}" srcOrd="0" destOrd="4" presId="urn:microsoft.com/office/officeart/2016/7/layout/RoundedRectangleTimeline#1"/>
    <dgm:cxn modelId="{BDDF93C2-25D0-4912-9184-5C0513B6ED55}" srcId="{62970F01-F2A7-442E-921E-6304B0AB748F}" destId="{64F845E3-CD0E-4DC3-B2F3-CF110B65AB26}" srcOrd="2" destOrd="0" parTransId="{97C8382D-A0EE-4DE6-8706-5FEB57356C5B}" sibTransId="{C130D6B6-94B5-443E-888F-D42BAEC29329}"/>
    <dgm:cxn modelId="{8E6847C5-ADB2-4029-B3D2-FEA30B7050C8}" type="presOf" srcId="{64F845E3-CD0E-4DC3-B2F3-CF110B65AB26}" destId="{A69CCD7E-1B61-4DF0-AFA7-C120D96A1829}" srcOrd="0" destOrd="0" presId="urn:microsoft.com/office/officeart/2016/7/layout/RoundedRectangleTimeline#1"/>
    <dgm:cxn modelId="{F2694DCA-0256-428C-892D-9A32DA4CEEAB}" srcId="{FFAECE5E-C8CC-4288-B5DF-6D76238BC46D}" destId="{33E2940C-2EC7-4E6B-841E-469C94219670}" srcOrd="0" destOrd="0" parTransId="{6A2FB5E6-4EF6-44ED-A65C-BC37A9ECCB5F}" sibTransId="{43EA97BD-C946-465B-8CF9-045899F72BAF}"/>
    <dgm:cxn modelId="{1AD66DD0-16E8-4044-895E-9A46BF848F6A}" type="presOf" srcId="{54C10AEC-67A5-437C-AE3D-416905B3A0E0}" destId="{C3E1A8A6-49D3-4361-BA54-6501C463AF0D}" srcOrd="0" destOrd="8" presId="urn:microsoft.com/office/officeart/2016/7/layout/RoundedRectangleTimeline#1"/>
    <dgm:cxn modelId="{3DA89DD5-265C-4901-9F4B-49DDA31959F7}" srcId="{FFAECE5E-C8CC-4288-B5DF-6D76238BC46D}" destId="{A1611793-58CA-4B60-A2EF-5757DD52299E}" srcOrd="5" destOrd="0" parTransId="{6B7E3EF2-084E-410A-BC5A-164F0DC651CC}" sibTransId="{7699390E-652E-404D-A756-AF724C4E0F45}"/>
    <dgm:cxn modelId="{5907A7D9-6209-4653-960F-47D8E2E2BEC0}" type="presOf" srcId="{FFAECE5E-C8CC-4288-B5DF-6D76238BC46D}" destId="{C06E6EC1-6D60-4BA7-81B5-2F54A9FB409A}" srcOrd="0" destOrd="0" presId="urn:microsoft.com/office/officeart/2016/7/layout/RoundedRectangleTimeline#1"/>
    <dgm:cxn modelId="{FDF300E1-93AA-4AC2-8EC2-D1C8E4175518}" srcId="{64F845E3-CD0E-4DC3-B2F3-CF110B65AB26}" destId="{5E60FD7F-1527-4654-8CCA-479A58FF3DFA}" srcOrd="1" destOrd="0" parTransId="{65BD692E-C17C-49B2-82A9-933E2C717B2C}" sibTransId="{E978DAF7-22C8-41C8-B9B4-6A751DBDFB08}"/>
    <dgm:cxn modelId="{DD383AE2-9979-4B9B-A632-4F0E001AC19F}" type="presOf" srcId="{7C7E02FA-87D6-44C2-A608-E483B3FC6E7C}" destId="{C3E1A8A6-49D3-4361-BA54-6501C463AF0D}" srcOrd="0" destOrd="3" presId="urn:microsoft.com/office/officeart/2016/7/layout/RoundedRectangleTimeline#1"/>
    <dgm:cxn modelId="{396901EA-2A04-4F4B-8600-58410D181212}" srcId="{D134735A-6724-46C4-A218-2F7BAA05437B}" destId="{54C10AEC-67A5-437C-AE3D-416905B3A0E0}" srcOrd="8" destOrd="0" parTransId="{C34D9022-7293-4770-BEF2-E0021B55BABA}" sibTransId="{E14983EF-B921-40BE-BE43-8FA46A54BBDF}"/>
    <dgm:cxn modelId="{692105ED-4F65-410C-A5F6-84A5A724BDAD}" srcId="{D134735A-6724-46C4-A218-2F7BAA05437B}" destId="{D4BD7D17-2B8C-4F43-BD67-B92FCED8C68C}" srcOrd="0" destOrd="0" parTransId="{1FFA2BF3-CEB0-4CC6-AAA6-88B7BC2D0EB5}" sibTransId="{86E20DD1-FC3A-47F8-8889-4F63FD1601E2}"/>
    <dgm:cxn modelId="{410585F1-6A84-4E59-AAC9-57ECACE8955F}" type="presOf" srcId="{7F36E6AE-2388-4EE3-944B-621651D395FD}" destId="{7EEDC4A1-48B2-4B58-BB88-26F2EE389F26}" srcOrd="0" destOrd="0" presId="urn:microsoft.com/office/officeart/2016/7/layout/RoundedRectangleTimeline#1"/>
    <dgm:cxn modelId="{F06F7DF2-BB73-4BCF-B283-1F1824580204}" type="presOf" srcId="{91C24764-C9C6-4683-980A-6912CA77C02D}" destId="{7EEDC4A1-48B2-4B58-BB88-26F2EE389F26}" srcOrd="0" destOrd="2" presId="urn:microsoft.com/office/officeart/2016/7/layout/RoundedRectangleTimeline#1"/>
    <dgm:cxn modelId="{37B8D4F3-0105-49F5-B08B-6EB14C276D51}" srcId="{64F845E3-CD0E-4DC3-B2F3-CF110B65AB26}" destId="{91C24764-C9C6-4683-980A-6912CA77C02D}" srcOrd="2" destOrd="0" parTransId="{94A925E6-8E07-4324-B291-81BED271B011}" sibTransId="{B8CCDFC0-0CBC-4B20-941A-A8C9CF763E4B}"/>
    <dgm:cxn modelId="{2877E3F4-07B7-42F7-914A-E32594325A76}" srcId="{7CDEB626-1956-493A-B843-6B4D045A58A8}" destId="{907B936E-4B60-413E-8041-B5DADC5B28A3}" srcOrd="3" destOrd="0" parTransId="{7810FEC6-E8C2-4241-95D4-4ED7E802D30C}" sibTransId="{DC579AED-CF89-47BD-900E-5DE9BDA07374}"/>
    <dgm:cxn modelId="{5361AAF5-7D2A-4003-A6B2-329629797D94}" srcId="{D134735A-6724-46C4-A218-2F7BAA05437B}" destId="{7FBCD1EB-2932-49B1-82AC-EA51C60C1FDB}" srcOrd="6" destOrd="0" parTransId="{297EDAB8-AE96-4E1C-949B-E0849115901A}" sibTransId="{2E351D0A-B658-4967-BA2C-42D1E36AB16A}"/>
    <dgm:cxn modelId="{0B20D0F6-D10A-45DF-884C-0BEF4194619D}" type="presOf" srcId="{8C8DECCA-AC7E-4389-BDCE-31719E9D4EC5}" destId="{7EEDC4A1-48B2-4B58-BB88-26F2EE389F26}" srcOrd="0" destOrd="3" presId="urn:microsoft.com/office/officeart/2016/7/layout/RoundedRectangleTimeline#1"/>
    <dgm:cxn modelId="{718D35F8-93BC-4815-B07D-81F91A75ECD0}" srcId="{FFAECE5E-C8CC-4288-B5DF-6D76238BC46D}" destId="{46FD1FF9-6CEE-4887-924F-CA5723EF4669}" srcOrd="3" destOrd="0" parTransId="{8F5ACF3F-0C4C-4ADF-8DA8-62BF1232D624}" sibTransId="{D24AE4C9-33CF-41CB-AA30-4FC82FCB4EC5}"/>
    <dgm:cxn modelId="{3BD445FE-5ABD-4D21-99CD-2CC9785E250A}" srcId="{D134735A-6724-46C4-A218-2F7BAA05437B}" destId="{7C7E02FA-87D6-44C2-A608-E483B3FC6E7C}" srcOrd="3" destOrd="0" parTransId="{31F95AF1-0D9F-4EFF-9E88-8AE2F00329F7}" sibTransId="{CA90FDD7-6488-40BF-B609-A240989B9F3D}"/>
    <dgm:cxn modelId="{DDBF573C-92B5-42E1-92AE-4A23EB69A817}" type="presParOf" srcId="{495C9F79-73FB-43DB-A080-8FA2D9E1AA22}" destId="{7D794CE5-7700-4018-A64E-F428E0DE3AE9}" srcOrd="0" destOrd="0" presId="urn:microsoft.com/office/officeart/2016/7/layout/RoundedRectangleTimeline#1"/>
    <dgm:cxn modelId="{38AE575D-376C-4357-A8CD-68599D857CD4}" type="presParOf" srcId="{7D794CE5-7700-4018-A64E-F428E0DE3AE9}" destId="{31B6112E-B38B-4B6F-BFF8-BAF5BFAEB8CE}" srcOrd="0" destOrd="0" presId="urn:microsoft.com/office/officeart/2016/7/layout/RoundedRectangleTimeline#1"/>
    <dgm:cxn modelId="{135A19C7-DA67-48F6-9E0B-346B6D5DB6B9}" type="presParOf" srcId="{7D794CE5-7700-4018-A64E-F428E0DE3AE9}" destId="{AFB344AC-3D22-4179-900B-FEE21D7D5989}" srcOrd="1" destOrd="0" presId="urn:microsoft.com/office/officeart/2016/7/layout/RoundedRectangleTimeline#1"/>
    <dgm:cxn modelId="{101F9C2B-A0D9-4346-AFB3-218DF63ABFD1}" type="presParOf" srcId="{7D794CE5-7700-4018-A64E-F428E0DE3AE9}" destId="{5D1C9AF9-E837-40A8-A6DD-43C5AC33C074}" srcOrd="2" destOrd="0" presId="urn:microsoft.com/office/officeart/2016/7/layout/RoundedRectangleTimeline#1"/>
    <dgm:cxn modelId="{89B33AF9-1B27-4B0B-8398-B09C99307436}" type="presParOf" srcId="{7D794CE5-7700-4018-A64E-F428E0DE3AE9}" destId="{64AC02D7-7179-4F78-8787-BF693375D5BB}" srcOrd="3" destOrd="0" presId="urn:microsoft.com/office/officeart/2016/7/layout/RoundedRectangleTimeline#1"/>
    <dgm:cxn modelId="{35514706-C54A-442A-9273-A58A875B3CA3}" type="presParOf" srcId="{7D794CE5-7700-4018-A64E-F428E0DE3AE9}" destId="{08627422-4E4F-457E-8EF0-AC2814FD1B04}" srcOrd="4" destOrd="0" presId="urn:microsoft.com/office/officeart/2016/7/layout/RoundedRectangleTimeline#1"/>
    <dgm:cxn modelId="{C6787E86-A2F0-45A8-B25A-771A74023B15}" type="presParOf" srcId="{495C9F79-73FB-43DB-A080-8FA2D9E1AA22}" destId="{CF2B43D2-7186-4576-8DE2-E5A9FC5CB29D}" srcOrd="1" destOrd="0" presId="urn:microsoft.com/office/officeart/2016/7/layout/RoundedRectangleTimeline#1"/>
    <dgm:cxn modelId="{32A7BFD4-DFAE-43A4-B0D0-CBB481BAFFFB}" type="presParOf" srcId="{495C9F79-73FB-43DB-A080-8FA2D9E1AA22}" destId="{8AE4FAA4-FC08-4D4C-A85C-E8BF3BE01FCD}" srcOrd="2" destOrd="0" presId="urn:microsoft.com/office/officeart/2016/7/layout/RoundedRectangleTimeline#1"/>
    <dgm:cxn modelId="{151CC045-36FE-4A0C-9BCD-05D9DA9468CD}" type="presParOf" srcId="{8AE4FAA4-FC08-4D4C-A85C-E8BF3BE01FCD}" destId="{11F60881-5DF1-457A-9C01-0070A5563925}" srcOrd="0" destOrd="0" presId="urn:microsoft.com/office/officeart/2016/7/layout/RoundedRectangleTimeline#1"/>
    <dgm:cxn modelId="{0DD132FB-73A0-4A5B-A6BB-38BE55AFCC64}" type="presParOf" srcId="{8AE4FAA4-FC08-4D4C-A85C-E8BF3BE01FCD}" destId="{C3E1A8A6-49D3-4361-BA54-6501C463AF0D}" srcOrd="1" destOrd="0" presId="urn:microsoft.com/office/officeart/2016/7/layout/RoundedRectangleTimeline#1"/>
    <dgm:cxn modelId="{D0A1FE94-6145-4488-BD4C-2D403BB0D72F}" type="presParOf" srcId="{8AE4FAA4-FC08-4D4C-A85C-E8BF3BE01FCD}" destId="{D3999AEB-5067-46EC-A7BF-868F4B4ADC8B}" srcOrd="2" destOrd="0" presId="urn:microsoft.com/office/officeart/2016/7/layout/RoundedRectangleTimeline#1"/>
    <dgm:cxn modelId="{D0EB3695-BEF5-46BC-96DC-E3EA1CE5062A}" type="presParOf" srcId="{8AE4FAA4-FC08-4D4C-A85C-E8BF3BE01FCD}" destId="{84C3988E-4BBD-40C5-888A-9E175A7D12DB}" srcOrd="3" destOrd="0" presId="urn:microsoft.com/office/officeart/2016/7/layout/RoundedRectangleTimeline#1"/>
    <dgm:cxn modelId="{6A670E7E-ACB3-4B29-87C0-356DAB94D7B1}" type="presParOf" srcId="{8AE4FAA4-FC08-4D4C-A85C-E8BF3BE01FCD}" destId="{F411732C-09EB-465D-883D-695E80367145}" srcOrd="4" destOrd="0" presId="urn:microsoft.com/office/officeart/2016/7/layout/RoundedRectangleTimeline#1"/>
    <dgm:cxn modelId="{4B004A39-0549-47A1-BC76-944C07AE109B}" type="presParOf" srcId="{495C9F79-73FB-43DB-A080-8FA2D9E1AA22}" destId="{3849707F-3D60-4843-881E-3E50518345EF}" srcOrd="3" destOrd="0" presId="urn:microsoft.com/office/officeart/2016/7/layout/RoundedRectangleTimeline#1"/>
    <dgm:cxn modelId="{CAE579CD-EC00-4FF9-88AC-89559A0FF08D}" type="presParOf" srcId="{495C9F79-73FB-43DB-A080-8FA2D9E1AA22}" destId="{88BA2EC5-1DC6-449A-91CA-F0C629B1585A}" srcOrd="4" destOrd="0" presId="urn:microsoft.com/office/officeart/2016/7/layout/RoundedRectangleTimeline#1"/>
    <dgm:cxn modelId="{4C0BB8BF-3C09-4130-9B66-8FA32BDF6E58}" type="presParOf" srcId="{88BA2EC5-1DC6-449A-91CA-F0C629B1585A}" destId="{A69CCD7E-1B61-4DF0-AFA7-C120D96A1829}" srcOrd="0" destOrd="0" presId="urn:microsoft.com/office/officeart/2016/7/layout/RoundedRectangleTimeline#1"/>
    <dgm:cxn modelId="{6A7C93C5-95F6-4E58-A14A-BB2300298FEF}" type="presParOf" srcId="{88BA2EC5-1DC6-449A-91CA-F0C629B1585A}" destId="{7EEDC4A1-48B2-4B58-BB88-26F2EE389F26}" srcOrd="1" destOrd="0" presId="urn:microsoft.com/office/officeart/2016/7/layout/RoundedRectangleTimeline#1"/>
    <dgm:cxn modelId="{82356B43-A956-44F8-B22F-6C8088A3C7D4}" type="presParOf" srcId="{88BA2EC5-1DC6-449A-91CA-F0C629B1585A}" destId="{DE484EB9-407B-4237-95E2-D999D1105463}" srcOrd="2" destOrd="0" presId="urn:microsoft.com/office/officeart/2016/7/layout/RoundedRectangleTimeline#1"/>
    <dgm:cxn modelId="{B1ACF8AB-F7AC-4E32-8E40-CD6A4DEB0C56}" type="presParOf" srcId="{88BA2EC5-1DC6-449A-91CA-F0C629B1585A}" destId="{2DC83359-F68D-4C58-8256-FBEBCD9ABE30}" srcOrd="3" destOrd="0" presId="urn:microsoft.com/office/officeart/2016/7/layout/RoundedRectangleTimeline#1"/>
    <dgm:cxn modelId="{0BB7D876-28BA-47AE-8C74-62A7810B582E}" type="presParOf" srcId="{88BA2EC5-1DC6-449A-91CA-F0C629B1585A}" destId="{2D856301-81C9-460C-8308-49128979DB91}" srcOrd="4" destOrd="0" presId="urn:microsoft.com/office/officeart/2016/7/layout/RoundedRectangleTimeline#1"/>
    <dgm:cxn modelId="{A7805842-63AD-4D4A-B813-541B0FABCE21}" type="presParOf" srcId="{495C9F79-73FB-43DB-A080-8FA2D9E1AA22}" destId="{23F6B6FA-C8FA-4700-A817-C525614D95FC}" srcOrd="5" destOrd="0" presId="urn:microsoft.com/office/officeart/2016/7/layout/RoundedRectangleTimeline#1"/>
    <dgm:cxn modelId="{F7F43468-1566-4B6C-9106-5E576BBAF53C}" type="presParOf" srcId="{495C9F79-73FB-43DB-A080-8FA2D9E1AA22}" destId="{AC8F9DC4-24C0-4E30-A5C9-7840FF1E165B}" srcOrd="6" destOrd="0" presId="urn:microsoft.com/office/officeart/2016/7/layout/RoundedRectangleTimeline#1"/>
    <dgm:cxn modelId="{50A99F3E-90F4-4E18-98CB-87F4712EF623}" type="presParOf" srcId="{AC8F9DC4-24C0-4E30-A5C9-7840FF1E165B}" destId="{C06E6EC1-6D60-4BA7-81B5-2F54A9FB409A}" srcOrd="0" destOrd="0" presId="urn:microsoft.com/office/officeart/2016/7/layout/RoundedRectangleTimeline#1"/>
    <dgm:cxn modelId="{8A152E77-C734-445B-9536-922091203FC4}" type="presParOf" srcId="{AC8F9DC4-24C0-4E30-A5C9-7840FF1E165B}" destId="{0149E3EB-61C9-4ED8-AF44-FE72EE742355}" srcOrd="1" destOrd="0" presId="urn:microsoft.com/office/officeart/2016/7/layout/RoundedRectangleTimeline#1"/>
    <dgm:cxn modelId="{25CAD4A4-373B-4F4E-A17F-CA8362B8E986}" type="presParOf" srcId="{AC8F9DC4-24C0-4E30-A5C9-7840FF1E165B}" destId="{DA6DF701-0D43-4F21-A3FC-0A2126A93BD7}" srcOrd="2" destOrd="0" presId="urn:microsoft.com/office/officeart/2016/7/layout/RoundedRectangleTimeline#1"/>
    <dgm:cxn modelId="{784291B7-1BBB-4C62-85B8-DA204B50E471}" type="presParOf" srcId="{AC8F9DC4-24C0-4E30-A5C9-7840FF1E165B}" destId="{DF42569D-A8D4-46D9-B258-F1D693EEEF76}" srcOrd="3" destOrd="0" presId="urn:microsoft.com/office/officeart/2016/7/layout/RoundedRectangleTimeline#1"/>
    <dgm:cxn modelId="{7516B17B-969F-4B04-8E7A-BF8E2B0978D5}" type="presParOf" srcId="{AC8F9DC4-24C0-4E30-A5C9-7840FF1E165B}" destId="{8E1BAFA5-5BA7-47B6-8781-69C7853C6130}" srcOrd="4" destOrd="0" presId="urn:microsoft.com/office/officeart/2016/7/layout/RoundedRectangleTimelin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416BAF5-9EDD-42EC-9203-281876CBCA02}" type="doc">
      <dgm:prSet loTypeId="urn:microsoft.com/office/officeart/2005/8/layout/chevronAccent+Icon" loCatId="process" qsTypeId="urn:microsoft.com/office/officeart/2005/8/quickstyle/simple1" qsCatId="simple" csTypeId="urn:microsoft.com/office/officeart/2005/8/colors/colorful2" csCatId="colorful" phldr="1"/>
      <dgm:spPr/>
    </dgm:pt>
    <dgm:pt modelId="{50654F8B-AFFA-491D-9E81-5F9CE82F5E7F}">
      <dgm:prSet phldrT="[Text]"/>
      <dgm:spPr/>
      <dgm:t>
        <a:bodyPr/>
        <a:lstStyle/>
        <a:p>
          <a:r>
            <a:rPr lang="en-US"/>
            <a:t>Get Ready</a:t>
          </a:r>
        </a:p>
      </dgm:t>
    </dgm:pt>
    <dgm:pt modelId="{679B9967-B0A1-4C0A-95D3-A7F31011DE4E}" type="parTrans" cxnId="{007EA482-DC8F-492F-BD58-F5BF504F89DB}">
      <dgm:prSet/>
      <dgm:spPr/>
      <dgm:t>
        <a:bodyPr/>
        <a:lstStyle/>
        <a:p>
          <a:endParaRPr lang="en-US"/>
        </a:p>
      </dgm:t>
    </dgm:pt>
    <dgm:pt modelId="{FC3C533E-8FA6-487F-BCB4-2DF18D5C7E4B}" type="sibTrans" cxnId="{007EA482-DC8F-492F-BD58-F5BF504F89DB}">
      <dgm:prSet/>
      <dgm:spPr/>
      <dgm:t>
        <a:bodyPr/>
        <a:lstStyle/>
        <a:p>
          <a:endParaRPr lang="en-US"/>
        </a:p>
      </dgm:t>
    </dgm:pt>
    <dgm:pt modelId="{7D972B4F-BABE-43EF-B84E-C9E9078721D7}">
      <dgm:prSet phldrT="[Text]"/>
      <dgm:spPr/>
      <dgm:t>
        <a:bodyPr/>
        <a:lstStyle/>
        <a:p>
          <a:r>
            <a:rPr lang="en-US"/>
            <a:t>Get Set</a:t>
          </a:r>
        </a:p>
      </dgm:t>
    </dgm:pt>
    <dgm:pt modelId="{B331088D-1D4C-4C11-B65C-758C61D326DB}" type="parTrans" cxnId="{77C7C61F-E7D6-4188-A72C-6FF7730D6DBA}">
      <dgm:prSet/>
      <dgm:spPr/>
      <dgm:t>
        <a:bodyPr/>
        <a:lstStyle/>
        <a:p>
          <a:endParaRPr lang="en-US"/>
        </a:p>
      </dgm:t>
    </dgm:pt>
    <dgm:pt modelId="{811EA014-F863-4EF0-AD90-9D9AFDFFDE83}" type="sibTrans" cxnId="{77C7C61F-E7D6-4188-A72C-6FF7730D6DBA}">
      <dgm:prSet/>
      <dgm:spPr/>
      <dgm:t>
        <a:bodyPr/>
        <a:lstStyle/>
        <a:p>
          <a:endParaRPr lang="en-US"/>
        </a:p>
      </dgm:t>
    </dgm:pt>
    <dgm:pt modelId="{9B3B4F9D-9D32-430A-A952-095740EC6E16}">
      <dgm:prSet phldrT="[Text]"/>
      <dgm:spPr/>
      <dgm:t>
        <a:bodyPr/>
        <a:lstStyle/>
        <a:p>
          <a:r>
            <a:rPr lang="en-US"/>
            <a:t>Go</a:t>
          </a:r>
        </a:p>
      </dgm:t>
    </dgm:pt>
    <dgm:pt modelId="{8C9FE7C9-B252-4F1C-8187-87CDB6AB1147}" type="parTrans" cxnId="{452396A5-5FB2-4192-9BFE-8F581191CF28}">
      <dgm:prSet/>
      <dgm:spPr/>
      <dgm:t>
        <a:bodyPr/>
        <a:lstStyle/>
        <a:p>
          <a:endParaRPr lang="en-US"/>
        </a:p>
      </dgm:t>
    </dgm:pt>
    <dgm:pt modelId="{96AF1458-2096-4065-A0C8-62BCEEF5AD26}" type="sibTrans" cxnId="{452396A5-5FB2-4192-9BFE-8F581191CF28}">
      <dgm:prSet/>
      <dgm:spPr/>
      <dgm:t>
        <a:bodyPr/>
        <a:lstStyle/>
        <a:p>
          <a:endParaRPr lang="en-US"/>
        </a:p>
      </dgm:t>
    </dgm:pt>
    <dgm:pt modelId="{DEAA6175-A2C0-49E6-A19B-A5C3273E9100}">
      <dgm:prSet phldrT="[Text]"/>
      <dgm:spPr/>
      <dgm:t>
        <a:bodyPr/>
        <a:lstStyle/>
        <a:p>
          <a:r>
            <a:rPr lang="en-US"/>
            <a:t>Get Unready</a:t>
          </a:r>
        </a:p>
      </dgm:t>
    </dgm:pt>
    <dgm:pt modelId="{2712BD4A-FC08-431D-91CC-B4711BDA4DC7}" type="parTrans" cxnId="{D2755D2F-41A6-4C6E-83FB-1E2FBEBA275C}">
      <dgm:prSet/>
      <dgm:spPr/>
      <dgm:t>
        <a:bodyPr/>
        <a:lstStyle/>
        <a:p>
          <a:endParaRPr lang="en-US"/>
        </a:p>
      </dgm:t>
    </dgm:pt>
    <dgm:pt modelId="{D3EB07B3-B393-4FC7-9A9F-3DB9B9C77133}" type="sibTrans" cxnId="{D2755D2F-41A6-4C6E-83FB-1E2FBEBA275C}">
      <dgm:prSet/>
      <dgm:spPr/>
      <dgm:t>
        <a:bodyPr/>
        <a:lstStyle/>
        <a:p>
          <a:endParaRPr lang="en-US"/>
        </a:p>
      </dgm:t>
    </dgm:pt>
    <dgm:pt modelId="{97E15AD1-332F-44EA-923C-B41B45D862C7}">
      <dgm:prSet phldrT="[Text]"/>
      <dgm:spPr/>
      <dgm:t>
        <a:bodyPr/>
        <a:lstStyle/>
        <a:p>
          <a:r>
            <a:rPr lang="en-US"/>
            <a:t>Get Unset</a:t>
          </a:r>
        </a:p>
      </dgm:t>
    </dgm:pt>
    <dgm:pt modelId="{90F71E8A-FAFC-4DD1-9445-93184229D5FE}" type="parTrans" cxnId="{6F418099-DB71-4B0F-8735-2BB303A1A3CB}">
      <dgm:prSet/>
      <dgm:spPr/>
      <dgm:t>
        <a:bodyPr/>
        <a:lstStyle/>
        <a:p>
          <a:endParaRPr lang="en-US"/>
        </a:p>
      </dgm:t>
    </dgm:pt>
    <dgm:pt modelId="{26292B61-6268-4EF5-AA98-452B0465A3A7}" type="sibTrans" cxnId="{6F418099-DB71-4B0F-8735-2BB303A1A3CB}">
      <dgm:prSet/>
      <dgm:spPr/>
      <dgm:t>
        <a:bodyPr/>
        <a:lstStyle/>
        <a:p>
          <a:endParaRPr lang="en-US"/>
        </a:p>
      </dgm:t>
    </dgm:pt>
    <dgm:pt modelId="{BD87D30B-39F5-4E64-8623-042C3964D55B}" type="pres">
      <dgm:prSet presAssocID="{F416BAF5-9EDD-42EC-9203-281876CBCA02}" presName="Name0" presStyleCnt="0">
        <dgm:presLayoutVars>
          <dgm:dir/>
          <dgm:resizeHandles val="exact"/>
        </dgm:presLayoutVars>
      </dgm:prSet>
      <dgm:spPr/>
    </dgm:pt>
    <dgm:pt modelId="{C70FE38B-CEA2-4467-8909-AB1B6331351F}" type="pres">
      <dgm:prSet presAssocID="{50654F8B-AFFA-491D-9E81-5F9CE82F5E7F}" presName="composite" presStyleCnt="0"/>
      <dgm:spPr/>
    </dgm:pt>
    <dgm:pt modelId="{FEB2EB68-3C8B-4556-B504-B35EF7BEDE3F}" type="pres">
      <dgm:prSet presAssocID="{50654F8B-AFFA-491D-9E81-5F9CE82F5E7F}" presName="bgChev" presStyleLbl="node1" presStyleIdx="0" presStyleCnt="5"/>
      <dgm:spPr/>
    </dgm:pt>
    <dgm:pt modelId="{385BD99F-D0F9-4F8E-93CC-611464A49427}" type="pres">
      <dgm:prSet presAssocID="{50654F8B-AFFA-491D-9E81-5F9CE82F5E7F}" presName="txNode" presStyleLbl="fgAcc1" presStyleIdx="0" presStyleCnt="5">
        <dgm:presLayoutVars>
          <dgm:bulletEnabled val="1"/>
        </dgm:presLayoutVars>
      </dgm:prSet>
      <dgm:spPr/>
    </dgm:pt>
    <dgm:pt modelId="{633A4511-2011-42C3-BE94-F0C159069641}" type="pres">
      <dgm:prSet presAssocID="{FC3C533E-8FA6-487F-BCB4-2DF18D5C7E4B}" presName="compositeSpace" presStyleCnt="0"/>
      <dgm:spPr/>
    </dgm:pt>
    <dgm:pt modelId="{BD449CCB-1862-403C-BAD5-67202322BA7C}" type="pres">
      <dgm:prSet presAssocID="{7D972B4F-BABE-43EF-B84E-C9E9078721D7}" presName="composite" presStyleCnt="0"/>
      <dgm:spPr/>
    </dgm:pt>
    <dgm:pt modelId="{259B4B81-C47D-47EA-84F8-3E25B17E8138}" type="pres">
      <dgm:prSet presAssocID="{7D972B4F-BABE-43EF-B84E-C9E9078721D7}" presName="bgChev" presStyleLbl="node1" presStyleIdx="1" presStyleCnt="5"/>
      <dgm:spPr/>
    </dgm:pt>
    <dgm:pt modelId="{B933399E-21BE-450D-8907-12A491B72D26}" type="pres">
      <dgm:prSet presAssocID="{7D972B4F-BABE-43EF-B84E-C9E9078721D7}" presName="txNode" presStyleLbl="fgAcc1" presStyleIdx="1" presStyleCnt="5">
        <dgm:presLayoutVars>
          <dgm:bulletEnabled val="1"/>
        </dgm:presLayoutVars>
      </dgm:prSet>
      <dgm:spPr/>
    </dgm:pt>
    <dgm:pt modelId="{FB051F68-2BAB-4FB9-92DC-EC5BC1532802}" type="pres">
      <dgm:prSet presAssocID="{811EA014-F863-4EF0-AD90-9D9AFDFFDE83}" presName="compositeSpace" presStyleCnt="0"/>
      <dgm:spPr/>
    </dgm:pt>
    <dgm:pt modelId="{D1D709F9-9E23-4BB3-9D58-C847847817DC}" type="pres">
      <dgm:prSet presAssocID="{9B3B4F9D-9D32-430A-A952-095740EC6E16}" presName="composite" presStyleCnt="0"/>
      <dgm:spPr/>
    </dgm:pt>
    <dgm:pt modelId="{371D1B40-ADB0-4A77-A00D-1EA563F0CD6F}" type="pres">
      <dgm:prSet presAssocID="{9B3B4F9D-9D32-430A-A952-095740EC6E16}" presName="bgChev" presStyleLbl="node1" presStyleIdx="2" presStyleCnt="5"/>
      <dgm:spPr/>
    </dgm:pt>
    <dgm:pt modelId="{305A404F-77D0-46B0-8427-9CFAB7B3CC84}" type="pres">
      <dgm:prSet presAssocID="{9B3B4F9D-9D32-430A-A952-095740EC6E16}" presName="txNode" presStyleLbl="fgAcc1" presStyleIdx="2" presStyleCnt="5">
        <dgm:presLayoutVars>
          <dgm:bulletEnabled val="1"/>
        </dgm:presLayoutVars>
      </dgm:prSet>
      <dgm:spPr/>
    </dgm:pt>
    <dgm:pt modelId="{8E49A7F4-09B1-4639-8930-CBD017E0738D}" type="pres">
      <dgm:prSet presAssocID="{96AF1458-2096-4065-A0C8-62BCEEF5AD26}" presName="compositeSpace" presStyleCnt="0"/>
      <dgm:spPr/>
    </dgm:pt>
    <dgm:pt modelId="{BDBC54C5-3D30-4D53-9C72-DAA31780C6D3}" type="pres">
      <dgm:prSet presAssocID="{97E15AD1-332F-44EA-923C-B41B45D862C7}" presName="composite" presStyleCnt="0"/>
      <dgm:spPr/>
    </dgm:pt>
    <dgm:pt modelId="{DC032573-892E-4322-A5EE-303B69B3DD5A}" type="pres">
      <dgm:prSet presAssocID="{97E15AD1-332F-44EA-923C-B41B45D862C7}" presName="bgChev" presStyleLbl="node1" presStyleIdx="3" presStyleCnt="5"/>
      <dgm:spPr/>
    </dgm:pt>
    <dgm:pt modelId="{5FFE3DEA-AFB2-4B33-8A8E-5FF25C99CD29}" type="pres">
      <dgm:prSet presAssocID="{97E15AD1-332F-44EA-923C-B41B45D862C7}" presName="txNode" presStyleLbl="fgAcc1" presStyleIdx="3" presStyleCnt="5">
        <dgm:presLayoutVars>
          <dgm:bulletEnabled val="1"/>
        </dgm:presLayoutVars>
      </dgm:prSet>
      <dgm:spPr/>
    </dgm:pt>
    <dgm:pt modelId="{471C4DE0-D496-4CA7-8327-DABC19F3449E}" type="pres">
      <dgm:prSet presAssocID="{26292B61-6268-4EF5-AA98-452B0465A3A7}" presName="compositeSpace" presStyleCnt="0"/>
      <dgm:spPr/>
    </dgm:pt>
    <dgm:pt modelId="{EEAE85E8-5511-482E-BA75-C45ABA92A15C}" type="pres">
      <dgm:prSet presAssocID="{DEAA6175-A2C0-49E6-A19B-A5C3273E9100}" presName="composite" presStyleCnt="0"/>
      <dgm:spPr/>
    </dgm:pt>
    <dgm:pt modelId="{6E80C9D7-16FC-4F43-96B8-D9705865EA02}" type="pres">
      <dgm:prSet presAssocID="{DEAA6175-A2C0-49E6-A19B-A5C3273E9100}" presName="bgChev" presStyleLbl="node1" presStyleIdx="4" presStyleCnt="5"/>
      <dgm:spPr/>
    </dgm:pt>
    <dgm:pt modelId="{B790AF44-2DF2-4761-9EF3-4DC65B85318A}" type="pres">
      <dgm:prSet presAssocID="{DEAA6175-A2C0-49E6-A19B-A5C3273E9100}" presName="txNode" presStyleLbl="fgAcc1" presStyleIdx="4" presStyleCnt="5">
        <dgm:presLayoutVars>
          <dgm:bulletEnabled val="1"/>
        </dgm:presLayoutVars>
      </dgm:prSet>
      <dgm:spPr/>
    </dgm:pt>
  </dgm:ptLst>
  <dgm:cxnLst>
    <dgm:cxn modelId="{F315DB1C-90C9-44C1-A005-F393A4B4D71D}" type="presOf" srcId="{9B3B4F9D-9D32-430A-A952-095740EC6E16}" destId="{305A404F-77D0-46B0-8427-9CFAB7B3CC84}" srcOrd="0" destOrd="0" presId="urn:microsoft.com/office/officeart/2005/8/layout/chevronAccent+Icon"/>
    <dgm:cxn modelId="{01834A1D-D42C-41A1-B441-FF3A3F08BC8F}" type="presOf" srcId="{DEAA6175-A2C0-49E6-A19B-A5C3273E9100}" destId="{B790AF44-2DF2-4761-9EF3-4DC65B85318A}" srcOrd="0" destOrd="0" presId="urn:microsoft.com/office/officeart/2005/8/layout/chevronAccent+Icon"/>
    <dgm:cxn modelId="{77C7C61F-E7D6-4188-A72C-6FF7730D6DBA}" srcId="{F416BAF5-9EDD-42EC-9203-281876CBCA02}" destId="{7D972B4F-BABE-43EF-B84E-C9E9078721D7}" srcOrd="1" destOrd="0" parTransId="{B331088D-1D4C-4C11-B65C-758C61D326DB}" sibTransId="{811EA014-F863-4EF0-AD90-9D9AFDFFDE83}"/>
    <dgm:cxn modelId="{D2755D2F-41A6-4C6E-83FB-1E2FBEBA275C}" srcId="{F416BAF5-9EDD-42EC-9203-281876CBCA02}" destId="{DEAA6175-A2C0-49E6-A19B-A5C3273E9100}" srcOrd="4" destOrd="0" parTransId="{2712BD4A-FC08-431D-91CC-B4711BDA4DC7}" sibTransId="{D3EB07B3-B393-4FC7-9A9F-3DB9B9C77133}"/>
    <dgm:cxn modelId="{A5AE4035-D0C6-4CB3-9C5F-F5FBEC134136}" type="presOf" srcId="{50654F8B-AFFA-491D-9E81-5F9CE82F5E7F}" destId="{385BD99F-D0F9-4F8E-93CC-611464A49427}" srcOrd="0" destOrd="0" presId="urn:microsoft.com/office/officeart/2005/8/layout/chevronAccent+Icon"/>
    <dgm:cxn modelId="{2211574D-B33D-4BF9-97E0-A03C2E823B76}" type="presOf" srcId="{97E15AD1-332F-44EA-923C-B41B45D862C7}" destId="{5FFE3DEA-AFB2-4B33-8A8E-5FF25C99CD29}" srcOrd="0" destOrd="0" presId="urn:microsoft.com/office/officeart/2005/8/layout/chevronAccent+Icon"/>
    <dgm:cxn modelId="{007EA482-DC8F-492F-BD58-F5BF504F89DB}" srcId="{F416BAF5-9EDD-42EC-9203-281876CBCA02}" destId="{50654F8B-AFFA-491D-9E81-5F9CE82F5E7F}" srcOrd="0" destOrd="0" parTransId="{679B9967-B0A1-4C0A-95D3-A7F31011DE4E}" sibTransId="{FC3C533E-8FA6-487F-BCB4-2DF18D5C7E4B}"/>
    <dgm:cxn modelId="{94008F98-E2A4-4DAC-A7A3-B4F48D6C7E99}" type="presOf" srcId="{F416BAF5-9EDD-42EC-9203-281876CBCA02}" destId="{BD87D30B-39F5-4E64-8623-042C3964D55B}" srcOrd="0" destOrd="0" presId="urn:microsoft.com/office/officeart/2005/8/layout/chevronAccent+Icon"/>
    <dgm:cxn modelId="{6F418099-DB71-4B0F-8735-2BB303A1A3CB}" srcId="{F416BAF5-9EDD-42EC-9203-281876CBCA02}" destId="{97E15AD1-332F-44EA-923C-B41B45D862C7}" srcOrd="3" destOrd="0" parTransId="{90F71E8A-FAFC-4DD1-9445-93184229D5FE}" sibTransId="{26292B61-6268-4EF5-AA98-452B0465A3A7}"/>
    <dgm:cxn modelId="{452396A5-5FB2-4192-9BFE-8F581191CF28}" srcId="{F416BAF5-9EDD-42EC-9203-281876CBCA02}" destId="{9B3B4F9D-9D32-430A-A952-095740EC6E16}" srcOrd="2" destOrd="0" parTransId="{8C9FE7C9-B252-4F1C-8187-87CDB6AB1147}" sibTransId="{96AF1458-2096-4065-A0C8-62BCEEF5AD26}"/>
    <dgm:cxn modelId="{3C4DC1CA-D0A9-4BD0-9D02-CC0E0C1A7860}" type="presOf" srcId="{7D972B4F-BABE-43EF-B84E-C9E9078721D7}" destId="{B933399E-21BE-450D-8907-12A491B72D26}" srcOrd="0" destOrd="0" presId="urn:microsoft.com/office/officeart/2005/8/layout/chevronAccent+Icon"/>
    <dgm:cxn modelId="{9EB8E818-F740-4803-983D-F7D4B255D854}" type="presParOf" srcId="{BD87D30B-39F5-4E64-8623-042C3964D55B}" destId="{C70FE38B-CEA2-4467-8909-AB1B6331351F}" srcOrd="0" destOrd="0" presId="urn:microsoft.com/office/officeart/2005/8/layout/chevronAccent+Icon"/>
    <dgm:cxn modelId="{2672C487-501C-4836-882A-D2AE4FAD9AF7}" type="presParOf" srcId="{C70FE38B-CEA2-4467-8909-AB1B6331351F}" destId="{FEB2EB68-3C8B-4556-B504-B35EF7BEDE3F}" srcOrd="0" destOrd="0" presId="urn:microsoft.com/office/officeart/2005/8/layout/chevronAccent+Icon"/>
    <dgm:cxn modelId="{649829DF-4D93-4279-AADD-7923B8741766}" type="presParOf" srcId="{C70FE38B-CEA2-4467-8909-AB1B6331351F}" destId="{385BD99F-D0F9-4F8E-93CC-611464A49427}" srcOrd="1" destOrd="0" presId="urn:microsoft.com/office/officeart/2005/8/layout/chevronAccent+Icon"/>
    <dgm:cxn modelId="{C799D325-8035-44AB-B93B-D3C118B620F7}" type="presParOf" srcId="{BD87D30B-39F5-4E64-8623-042C3964D55B}" destId="{633A4511-2011-42C3-BE94-F0C159069641}" srcOrd="1" destOrd="0" presId="urn:microsoft.com/office/officeart/2005/8/layout/chevronAccent+Icon"/>
    <dgm:cxn modelId="{7FE61F67-3993-4E1E-AE2B-C58F88791574}" type="presParOf" srcId="{BD87D30B-39F5-4E64-8623-042C3964D55B}" destId="{BD449CCB-1862-403C-BAD5-67202322BA7C}" srcOrd="2" destOrd="0" presId="urn:microsoft.com/office/officeart/2005/8/layout/chevronAccent+Icon"/>
    <dgm:cxn modelId="{9E50DAB3-1F5B-47FC-ADE8-A546604BA252}" type="presParOf" srcId="{BD449CCB-1862-403C-BAD5-67202322BA7C}" destId="{259B4B81-C47D-47EA-84F8-3E25B17E8138}" srcOrd="0" destOrd="0" presId="urn:microsoft.com/office/officeart/2005/8/layout/chevronAccent+Icon"/>
    <dgm:cxn modelId="{220D33D5-B297-4C8D-BBAA-5977C4491E57}" type="presParOf" srcId="{BD449CCB-1862-403C-BAD5-67202322BA7C}" destId="{B933399E-21BE-450D-8907-12A491B72D26}" srcOrd="1" destOrd="0" presId="urn:microsoft.com/office/officeart/2005/8/layout/chevronAccent+Icon"/>
    <dgm:cxn modelId="{B8A9F5B2-129C-4D7A-B881-06061F19CF0F}" type="presParOf" srcId="{BD87D30B-39F5-4E64-8623-042C3964D55B}" destId="{FB051F68-2BAB-4FB9-92DC-EC5BC1532802}" srcOrd="3" destOrd="0" presId="urn:microsoft.com/office/officeart/2005/8/layout/chevronAccent+Icon"/>
    <dgm:cxn modelId="{F2F21842-B1AA-4B3F-9B2D-834BE38CAFD4}" type="presParOf" srcId="{BD87D30B-39F5-4E64-8623-042C3964D55B}" destId="{D1D709F9-9E23-4BB3-9D58-C847847817DC}" srcOrd="4" destOrd="0" presId="urn:microsoft.com/office/officeart/2005/8/layout/chevronAccent+Icon"/>
    <dgm:cxn modelId="{FB1B33AA-4BCB-48C4-A0FE-3DC7C7A245A0}" type="presParOf" srcId="{D1D709F9-9E23-4BB3-9D58-C847847817DC}" destId="{371D1B40-ADB0-4A77-A00D-1EA563F0CD6F}" srcOrd="0" destOrd="0" presId="urn:microsoft.com/office/officeart/2005/8/layout/chevronAccent+Icon"/>
    <dgm:cxn modelId="{E07D7A8D-BA65-496B-892F-489B1B5F64A7}" type="presParOf" srcId="{D1D709F9-9E23-4BB3-9D58-C847847817DC}" destId="{305A404F-77D0-46B0-8427-9CFAB7B3CC84}" srcOrd="1" destOrd="0" presId="urn:microsoft.com/office/officeart/2005/8/layout/chevronAccent+Icon"/>
    <dgm:cxn modelId="{0614683C-2315-4DAC-9758-59BF70D555EC}" type="presParOf" srcId="{BD87D30B-39F5-4E64-8623-042C3964D55B}" destId="{8E49A7F4-09B1-4639-8930-CBD017E0738D}" srcOrd="5" destOrd="0" presId="urn:microsoft.com/office/officeart/2005/8/layout/chevronAccent+Icon"/>
    <dgm:cxn modelId="{F1E9A0C3-154D-45CC-89F2-8A7EC1B8B46A}" type="presParOf" srcId="{BD87D30B-39F5-4E64-8623-042C3964D55B}" destId="{BDBC54C5-3D30-4D53-9C72-DAA31780C6D3}" srcOrd="6" destOrd="0" presId="urn:microsoft.com/office/officeart/2005/8/layout/chevronAccent+Icon"/>
    <dgm:cxn modelId="{118273FE-ED69-4AEC-B9DE-212DD68D3018}" type="presParOf" srcId="{BDBC54C5-3D30-4D53-9C72-DAA31780C6D3}" destId="{DC032573-892E-4322-A5EE-303B69B3DD5A}" srcOrd="0" destOrd="0" presId="urn:microsoft.com/office/officeart/2005/8/layout/chevronAccent+Icon"/>
    <dgm:cxn modelId="{F9BC0D44-BBE5-4AED-9A99-208E6B820F13}" type="presParOf" srcId="{BDBC54C5-3D30-4D53-9C72-DAA31780C6D3}" destId="{5FFE3DEA-AFB2-4B33-8A8E-5FF25C99CD29}" srcOrd="1" destOrd="0" presId="urn:microsoft.com/office/officeart/2005/8/layout/chevronAccent+Icon"/>
    <dgm:cxn modelId="{D70ABA55-1089-4FCF-9BCE-957725D24472}" type="presParOf" srcId="{BD87D30B-39F5-4E64-8623-042C3964D55B}" destId="{471C4DE0-D496-4CA7-8327-DABC19F3449E}" srcOrd="7" destOrd="0" presId="urn:microsoft.com/office/officeart/2005/8/layout/chevronAccent+Icon"/>
    <dgm:cxn modelId="{995BA3E5-56C7-4C8C-B27A-FBFE666CDD8C}" type="presParOf" srcId="{BD87D30B-39F5-4E64-8623-042C3964D55B}" destId="{EEAE85E8-5511-482E-BA75-C45ABA92A15C}" srcOrd="8" destOrd="0" presId="urn:microsoft.com/office/officeart/2005/8/layout/chevronAccent+Icon"/>
    <dgm:cxn modelId="{7BAF5305-426B-4938-8966-691A8616123C}" type="presParOf" srcId="{EEAE85E8-5511-482E-BA75-C45ABA92A15C}" destId="{6E80C9D7-16FC-4F43-96B8-D9705865EA02}" srcOrd="0" destOrd="0" presId="urn:microsoft.com/office/officeart/2005/8/layout/chevronAccent+Icon"/>
    <dgm:cxn modelId="{69705987-9F6C-4526-A2B5-584B9BEF654E}" type="presParOf" srcId="{EEAE85E8-5511-482E-BA75-C45ABA92A15C}" destId="{B790AF44-2DF2-4761-9EF3-4DC65B85318A}"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4"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4"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5"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2"/>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6"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2"/>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7"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2"/>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8"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2"/>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29"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2"/>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0"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2"/>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1"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a:solidFill>
          <a:schemeClr val="accent2"/>
        </a:solidFill>
      </dgm:spPr>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5"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a:solidFill>
          <a:schemeClr val="accent2"/>
        </a:solidFill>
      </dgm:spPr>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5DE06E42-526F-45F3-86C3-69A4B60750B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US"/>
        </a:p>
      </dgm:t>
    </dgm:pt>
    <dgm:pt modelId="{A67A4BD2-1A5B-435C-8196-F23D615E4673}">
      <dgm:prSet phldrT="[Text]" phldr="0"/>
      <dgm:spPr/>
      <dgm:t>
        <a:bodyPr/>
        <a:lstStyle/>
        <a:p>
          <a:r>
            <a:rPr lang="en-US">
              <a:latin typeface="Calibri Light"/>
              <a:cs typeface="Arial"/>
            </a:rPr>
            <a:t>FDA</a:t>
          </a:r>
          <a:endParaRPr lang="en-US"/>
        </a:p>
      </dgm:t>
    </dgm:pt>
    <dgm:pt modelId="{1C656552-B1A5-4D25-83C4-C2E188B6F9F0}" type="parTrans" cxnId="{03735298-78EE-4F07-B0B0-E8D71EDBA52A}">
      <dgm:prSet/>
      <dgm:spPr/>
      <dgm:t>
        <a:bodyPr/>
        <a:lstStyle/>
        <a:p>
          <a:endParaRPr lang="en-US"/>
        </a:p>
      </dgm:t>
    </dgm:pt>
    <dgm:pt modelId="{E5D1240B-4892-4D42-B712-D6C346F03A62}" type="sibTrans" cxnId="{03735298-78EE-4F07-B0B0-E8D71EDBA52A}">
      <dgm:prSet/>
      <dgm:spPr/>
      <dgm:t>
        <a:bodyPr/>
        <a:lstStyle/>
        <a:p>
          <a:endParaRPr lang="en-US"/>
        </a:p>
      </dgm:t>
    </dgm:pt>
    <dgm:pt modelId="{8E7EF83C-166A-4AE9-8AF8-A5D727C6F212}">
      <dgm:prSet phldrT="[Text]" phldr="0"/>
      <dgm:spPr/>
      <dgm:t>
        <a:bodyPr/>
        <a:lstStyle/>
        <a:p>
          <a:pPr rtl="0"/>
          <a:r>
            <a:rPr lang="en-US">
              <a:latin typeface="Calibri Light"/>
              <a:cs typeface="Arial"/>
            </a:rPr>
            <a:t>Comply with regulations on lower-limb exoskeletons</a:t>
          </a:r>
          <a:endParaRPr lang="en-US"/>
        </a:p>
      </dgm:t>
    </dgm:pt>
    <dgm:pt modelId="{5DD3AE02-AD39-4CE3-B79C-557E10D7774F}" type="parTrans" cxnId="{DB2369D0-5CB6-4931-9055-ECD0EFAAA1FF}">
      <dgm:prSet/>
      <dgm:spPr/>
      <dgm:t>
        <a:bodyPr/>
        <a:lstStyle/>
        <a:p>
          <a:endParaRPr lang="en-US"/>
        </a:p>
      </dgm:t>
    </dgm:pt>
    <dgm:pt modelId="{3CD0FD90-D18F-4309-9184-BC346F02017C}" type="sibTrans" cxnId="{DB2369D0-5CB6-4931-9055-ECD0EFAAA1FF}">
      <dgm:prSet/>
      <dgm:spPr/>
      <dgm:t>
        <a:bodyPr/>
        <a:lstStyle/>
        <a:p>
          <a:endParaRPr lang="en-US"/>
        </a:p>
      </dgm:t>
    </dgm:pt>
    <dgm:pt modelId="{15D889E0-D340-4465-BF63-688313B6CA82}">
      <dgm:prSet phldrT="[Text]" phldr="0"/>
      <dgm:spPr/>
      <dgm:t>
        <a:bodyPr/>
        <a:lstStyle/>
        <a:p>
          <a:r>
            <a:rPr lang="en-US">
              <a:latin typeface="Calibri Light"/>
              <a:cs typeface="Arial"/>
            </a:rPr>
            <a:t>Biocompatibility</a:t>
          </a:r>
          <a:endParaRPr lang="en-US"/>
        </a:p>
      </dgm:t>
    </dgm:pt>
    <dgm:pt modelId="{CA979C22-BA78-40DE-BB9D-C88F91149A7F}" type="parTrans" cxnId="{3934EA1F-0A40-4F76-89E2-FAE9788D493F}">
      <dgm:prSet/>
      <dgm:spPr/>
      <dgm:t>
        <a:bodyPr/>
        <a:lstStyle/>
        <a:p>
          <a:endParaRPr lang="en-US"/>
        </a:p>
      </dgm:t>
    </dgm:pt>
    <dgm:pt modelId="{88F7AF24-B028-4D74-B843-C2E821D38BC1}" type="sibTrans" cxnId="{3934EA1F-0A40-4F76-89E2-FAE9788D493F}">
      <dgm:prSet/>
      <dgm:spPr/>
      <dgm:t>
        <a:bodyPr/>
        <a:lstStyle/>
        <a:p>
          <a:endParaRPr lang="en-US"/>
        </a:p>
      </dgm:t>
    </dgm:pt>
    <dgm:pt modelId="{442A47DA-009E-47B6-A932-3FB3591C6C2F}">
      <dgm:prSet phldrT="[Text]" phldr="0"/>
      <dgm:spPr/>
      <dgm:t>
        <a:bodyPr/>
        <a:lstStyle/>
        <a:p>
          <a:r>
            <a:rPr lang="en-US">
              <a:latin typeface="Calibri Light"/>
              <a:cs typeface="Arial"/>
            </a:rPr>
            <a:t>User</a:t>
          </a:r>
          <a:endParaRPr lang="en-US"/>
        </a:p>
      </dgm:t>
    </dgm:pt>
    <dgm:pt modelId="{2B5FA8A5-F77D-4CB8-A45C-418B6481E54D}" type="parTrans" cxnId="{AD765C32-F029-429D-9AEF-CF259D8D3A01}">
      <dgm:prSet/>
      <dgm:spPr/>
      <dgm:t>
        <a:bodyPr/>
        <a:lstStyle/>
        <a:p>
          <a:endParaRPr lang="en-US"/>
        </a:p>
      </dgm:t>
    </dgm:pt>
    <dgm:pt modelId="{4FC8B68F-7F55-4395-81D7-7A65D73CD0F3}" type="sibTrans" cxnId="{AD765C32-F029-429D-9AEF-CF259D8D3A01}">
      <dgm:prSet/>
      <dgm:spPr/>
      <dgm:t>
        <a:bodyPr/>
        <a:lstStyle/>
        <a:p>
          <a:endParaRPr lang="en-US"/>
        </a:p>
      </dgm:t>
    </dgm:pt>
    <dgm:pt modelId="{9FCF4D85-0E51-4343-B88F-BBDF885DF0FA}">
      <dgm:prSet phldrT="[Text]" phldr="0"/>
      <dgm:spPr/>
      <dgm:t>
        <a:bodyPr/>
        <a:lstStyle/>
        <a:p>
          <a:r>
            <a:rPr lang="en-US">
              <a:latin typeface="Calibri Light"/>
              <a:cs typeface="Arial"/>
            </a:rPr>
            <a:t>Comfortability</a:t>
          </a:r>
          <a:endParaRPr lang="en-US"/>
        </a:p>
      </dgm:t>
    </dgm:pt>
    <dgm:pt modelId="{C38833E0-D863-4768-BC53-2790D25E08AB}" type="parTrans" cxnId="{617D7515-A634-4C55-9105-F28F0415425D}">
      <dgm:prSet/>
      <dgm:spPr/>
      <dgm:t>
        <a:bodyPr/>
        <a:lstStyle/>
        <a:p>
          <a:endParaRPr lang="en-US"/>
        </a:p>
      </dgm:t>
    </dgm:pt>
    <dgm:pt modelId="{62E41491-738E-476A-897C-D7A4D66A3C8C}" type="sibTrans" cxnId="{617D7515-A634-4C55-9105-F28F0415425D}">
      <dgm:prSet/>
      <dgm:spPr/>
      <dgm:t>
        <a:bodyPr/>
        <a:lstStyle/>
        <a:p>
          <a:endParaRPr lang="en-US"/>
        </a:p>
      </dgm:t>
    </dgm:pt>
    <dgm:pt modelId="{FF964783-05B6-4E04-B6E9-BCB5C6A9BCC1}">
      <dgm:prSet phldrT="[Text]" phldr="0"/>
      <dgm:spPr/>
      <dgm:t>
        <a:bodyPr/>
        <a:lstStyle/>
        <a:p>
          <a:r>
            <a:rPr lang="en-US">
              <a:latin typeface="Calibri Light"/>
              <a:cs typeface="Arial"/>
            </a:rPr>
            <a:t>Usability</a:t>
          </a:r>
          <a:endParaRPr lang="en-US"/>
        </a:p>
      </dgm:t>
    </dgm:pt>
    <dgm:pt modelId="{ACBD8FF4-4C8D-4072-B277-3B2F62A3E5FF}" type="parTrans" cxnId="{8D851F07-EEC0-4F6F-923B-C1C751F4EE0A}">
      <dgm:prSet/>
      <dgm:spPr/>
      <dgm:t>
        <a:bodyPr/>
        <a:lstStyle/>
        <a:p>
          <a:endParaRPr lang="en-US"/>
        </a:p>
      </dgm:t>
    </dgm:pt>
    <dgm:pt modelId="{CD9F09BE-9C55-4B16-A1D5-99A453C903C2}" type="sibTrans" cxnId="{8D851F07-EEC0-4F6F-923B-C1C751F4EE0A}">
      <dgm:prSet/>
      <dgm:spPr/>
      <dgm:t>
        <a:bodyPr/>
        <a:lstStyle/>
        <a:p>
          <a:endParaRPr lang="en-US"/>
        </a:p>
      </dgm:t>
    </dgm:pt>
    <dgm:pt modelId="{293E640C-6215-4F03-BDC4-DD14E738423D}">
      <dgm:prSet phldr="0"/>
      <dgm:spPr/>
      <dgm:t>
        <a:bodyPr/>
        <a:lstStyle/>
        <a:p>
          <a:pPr rtl="0"/>
          <a:r>
            <a:rPr lang="en-US" dirty="0">
              <a:latin typeface="Calibri Light"/>
              <a:cs typeface="Arial"/>
            </a:rPr>
            <a:t>Medical Facilities</a:t>
          </a:r>
        </a:p>
      </dgm:t>
    </dgm:pt>
    <dgm:pt modelId="{333A4F8A-91B3-4B95-B7EB-148A574E5D8A}" type="parTrans" cxnId="{C3288537-1D2D-460F-BE70-F2C1AB45C296}">
      <dgm:prSet/>
      <dgm:spPr/>
    </dgm:pt>
    <dgm:pt modelId="{C75398BA-FA76-4E3B-BBF9-BD3A1B53B8C9}" type="sibTrans" cxnId="{C3288537-1D2D-460F-BE70-F2C1AB45C296}">
      <dgm:prSet/>
      <dgm:spPr/>
    </dgm:pt>
    <dgm:pt modelId="{63B7DD28-E7D9-455E-B4A4-5BE0EEC008D2}">
      <dgm:prSet phldr="0"/>
      <dgm:spPr/>
      <dgm:t>
        <a:bodyPr/>
        <a:lstStyle/>
        <a:p>
          <a:pPr rtl="0"/>
          <a:r>
            <a:rPr lang="en-US" dirty="0">
              <a:latin typeface="Calibri Light"/>
              <a:cs typeface="Arial"/>
            </a:rPr>
            <a:t>Cost to insurance</a:t>
          </a:r>
        </a:p>
      </dgm:t>
    </dgm:pt>
    <dgm:pt modelId="{E735826B-89FA-471F-B30F-C905E51F22C4}" type="parTrans" cxnId="{57A65E7A-97CA-4964-82FC-4D9A0941EF7E}">
      <dgm:prSet/>
      <dgm:spPr/>
    </dgm:pt>
    <dgm:pt modelId="{57B98AC3-026E-4836-AC73-7470EF751FB1}" type="sibTrans" cxnId="{57A65E7A-97CA-4964-82FC-4D9A0941EF7E}">
      <dgm:prSet/>
      <dgm:spPr/>
    </dgm:pt>
    <dgm:pt modelId="{03B3AA12-98DF-41E7-AF26-60BD19338559}">
      <dgm:prSet phldr="0"/>
      <dgm:spPr/>
      <dgm:t>
        <a:bodyPr/>
        <a:lstStyle/>
        <a:p>
          <a:pPr rtl="0"/>
          <a:r>
            <a:rPr lang="en-US" dirty="0">
              <a:latin typeface="Calibri Light"/>
              <a:cs typeface="Arial"/>
            </a:rPr>
            <a:t>Cost to Facility</a:t>
          </a:r>
        </a:p>
      </dgm:t>
    </dgm:pt>
    <dgm:pt modelId="{20DE8261-5902-4FA7-8E68-9B86966F5B5C}" type="parTrans" cxnId="{CDEE43E3-1741-4A1E-9AD4-AF406EE1920C}">
      <dgm:prSet/>
      <dgm:spPr/>
    </dgm:pt>
    <dgm:pt modelId="{8B68203B-7406-4377-ABAB-78A164607D28}" type="sibTrans" cxnId="{CDEE43E3-1741-4A1E-9AD4-AF406EE1920C}">
      <dgm:prSet/>
      <dgm:spPr/>
    </dgm:pt>
    <dgm:pt modelId="{E4C2B63E-057F-4C73-A2ED-5EF627DCEEA0}">
      <dgm:prSet phldr="0"/>
      <dgm:spPr/>
      <dgm:t>
        <a:bodyPr/>
        <a:lstStyle/>
        <a:p>
          <a:pPr rtl="0"/>
          <a:r>
            <a:rPr lang="en-US" dirty="0">
              <a:latin typeface="Calibri Light"/>
              <a:cs typeface="Arial"/>
            </a:rPr>
            <a:t>Ability to use without external systems</a:t>
          </a:r>
        </a:p>
      </dgm:t>
    </dgm:pt>
    <dgm:pt modelId="{90AEC3A2-C550-4FAC-82D8-A31FDE631A94}" type="parTrans" cxnId="{E58A0845-0DD9-47C1-B49C-93AB02B8EF4E}">
      <dgm:prSet/>
      <dgm:spPr/>
    </dgm:pt>
    <dgm:pt modelId="{63F36D2F-06A6-47D7-95C3-0C2774EAB7EA}" type="sibTrans" cxnId="{E58A0845-0DD9-47C1-B49C-93AB02B8EF4E}">
      <dgm:prSet/>
      <dgm:spPr/>
    </dgm:pt>
    <dgm:pt modelId="{4B83EF03-669C-408C-A04C-ACF401EF6C79}">
      <dgm:prSet phldr="0"/>
      <dgm:spPr/>
      <dgm:t>
        <a:bodyPr/>
        <a:lstStyle/>
        <a:p>
          <a:pPr rtl="0"/>
          <a:r>
            <a:rPr lang="en-US" dirty="0">
              <a:latin typeface="Calibri Light"/>
              <a:cs typeface="Arial"/>
            </a:rPr>
            <a:t>Time to put on and take off</a:t>
          </a:r>
        </a:p>
      </dgm:t>
    </dgm:pt>
    <dgm:pt modelId="{9557C5AD-3555-455C-8434-FEBA35B009EC}" type="parTrans" cxnId="{E1633BDA-BE06-4793-9CD8-48D5697372CE}">
      <dgm:prSet/>
      <dgm:spPr/>
    </dgm:pt>
    <dgm:pt modelId="{D4F0E133-4289-4CC6-AAAE-B51F3412D3E3}" type="sibTrans" cxnId="{E1633BDA-BE06-4793-9CD8-48D5697372CE}">
      <dgm:prSet/>
      <dgm:spPr/>
    </dgm:pt>
    <dgm:pt modelId="{5CA99113-F383-42B6-8A2C-F9C802C95662}">
      <dgm:prSet phldr="0"/>
      <dgm:spPr/>
      <dgm:t>
        <a:bodyPr/>
        <a:lstStyle/>
        <a:p>
          <a:pPr rtl="0"/>
          <a:r>
            <a:rPr lang="en-US" dirty="0">
              <a:latin typeface="Calibri Light"/>
              <a:cs typeface="Arial"/>
            </a:rPr>
            <a:t>Cost of unit</a:t>
          </a:r>
        </a:p>
      </dgm:t>
    </dgm:pt>
    <dgm:pt modelId="{7BE3502F-7B11-4CC4-9BE1-C3A8769F9EF2}" type="parTrans" cxnId="{5192E5F7-DC66-40F5-802A-7FBC51D8C0B7}">
      <dgm:prSet/>
      <dgm:spPr/>
    </dgm:pt>
    <dgm:pt modelId="{0F9C9AFD-5B35-4FAB-8CB8-B492109D5784}" type="sibTrans" cxnId="{5192E5F7-DC66-40F5-802A-7FBC51D8C0B7}">
      <dgm:prSet/>
      <dgm:spPr/>
    </dgm:pt>
    <dgm:pt modelId="{0A90C27F-83C5-4E6B-9A63-5FAA46A6E491}">
      <dgm:prSet phldr="0"/>
      <dgm:spPr/>
      <dgm:t>
        <a:bodyPr/>
        <a:lstStyle/>
        <a:p>
          <a:pPr rtl="0"/>
          <a:r>
            <a:rPr lang="en-US" dirty="0">
              <a:latin typeface="Calibri Light"/>
              <a:cs typeface="Arial"/>
            </a:rPr>
            <a:t>Total Cost of Care</a:t>
          </a:r>
        </a:p>
      </dgm:t>
    </dgm:pt>
    <dgm:pt modelId="{460929F2-4D9F-42F5-A485-AA196104450E}" type="parTrans" cxnId="{8459E521-0963-42E4-AAC9-58960080B305}">
      <dgm:prSet/>
      <dgm:spPr/>
    </dgm:pt>
    <dgm:pt modelId="{5F247DAB-CDC0-4760-8550-6167938B975A}" type="sibTrans" cxnId="{8459E521-0963-42E4-AAC9-58960080B305}">
      <dgm:prSet/>
      <dgm:spPr/>
    </dgm:pt>
    <dgm:pt modelId="{8FC0DA29-7E1B-40E0-A9DF-15013E4F2CB5}">
      <dgm:prSet phldr="0"/>
      <dgm:spPr/>
      <dgm:t>
        <a:bodyPr/>
        <a:lstStyle/>
        <a:p>
          <a:pPr rtl="0"/>
          <a:r>
            <a:rPr lang="en-US" dirty="0">
              <a:latin typeface="Calibri Light"/>
              <a:cs typeface="Arial"/>
            </a:rPr>
            <a:t>Professional assistance requirements</a:t>
          </a:r>
        </a:p>
      </dgm:t>
    </dgm:pt>
    <dgm:pt modelId="{5B48ACBB-D7A4-4E73-B360-38848007C77E}" type="parTrans" cxnId="{B0AB0840-A835-4056-84F9-D44221F97157}">
      <dgm:prSet/>
      <dgm:spPr/>
    </dgm:pt>
    <dgm:pt modelId="{8BE92786-EB69-44C4-A9E5-58AFF39DC72A}" type="sibTrans" cxnId="{B0AB0840-A835-4056-84F9-D44221F97157}">
      <dgm:prSet/>
      <dgm:spPr/>
    </dgm:pt>
    <dgm:pt modelId="{E49EE614-ABFD-4BC9-913B-0C250DF2EFC1}">
      <dgm:prSet phldr="0"/>
      <dgm:spPr/>
      <dgm:t>
        <a:bodyPr/>
        <a:lstStyle/>
        <a:p>
          <a:r>
            <a:rPr lang="en-US" dirty="0">
              <a:latin typeface="Calibri Light"/>
              <a:cs typeface="Arial"/>
            </a:rPr>
            <a:t>Safety</a:t>
          </a:r>
        </a:p>
      </dgm:t>
    </dgm:pt>
    <dgm:pt modelId="{1240B43E-7BF3-4EFD-B148-FB51294AE9AF}" type="parTrans" cxnId="{F9852194-AA7F-4393-BD16-EC7779F05ECF}">
      <dgm:prSet/>
      <dgm:spPr/>
    </dgm:pt>
    <dgm:pt modelId="{C5F9101B-722D-4231-AF73-11E1A5ADA28F}" type="sibTrans" cxnId="{F9852194-AA7F-4393-BD16-EC7779F05ECF}">
      <dgm:prSet/>
      <dgm:spPr/>
    </dgm:pt>
    <dgm:pt modelId="{308C8DF8-C8A3-44FD-9307-AB691A84E603}">
      <dgm:prSet phldr="0"/>
      <dgm:spPr/>
      <dgm:t>
        <a:bodyPr/>
        <a:lstStyle/>
        <a:p>
          <a:r>
            <a:rPr lang="en-US" dirty="0">
              <a:latin typeface="Calibri Light"/>
              <a:cs typeface="Arial"/>
            </a:rPr>
            <a:t>Biocompatibility</a:t>
          </a:r>
        </a:p>
      </dgm:t>
    </dgm:pt>
    <dgm:pt modelId="{5C1E93DC-BA80-4A91-9BA1-6768A390C503}" type="parTrans" cxnId="{75DEA66D-D572-461D-98AB-4AFEFE36F645}">
      <dgm:prSet/>
      <dgm:spPr/>
    </dgm:pt>
    <dgm:pt modelId="{62E10679-4D80-463B-97C2-21978F738491}" type="sibTrans" cxnId="{75DEA66D-D572-461D-98AB-4AFEFE36F645}">
      <dgm:prSet/>
      <dgm:spPr/>
    </dgm:pt>
    <dgm:pt modelId="{25168110-2F0A-438B-8E0F-B1404B0209F6}">
      <dgm:prSet phldr="0"/>
      <dgm:spPr/>
      <dgm:t>
        <a:bodyPr/>
        <a:lstStyle/>
        <a:p>
          <a:pPr rtl="0"/>
          <a:r>
            <a:rPr lang="en-US" dirty="0">
              <a:latin typeface="Calibri Light"/>
              <a:cs typeface="Arial"/>
            </a:rPr>
            <a:t>Protect user from overrotation</a:t>
          </a:r>
        </a:p>
      </dgm:t>
    </dgm:pt>
    <dgm:pt modelId="{48905A3F-A752-41AD-B979-1FA778B0E0A4}" type="parTrans" cxnId="{68AEC679-D261-48F4-9FD4-AAE0939055F4}">
      <dgm:prSet/>
      <dgm:spPr/>
    </dgm:pt>
    <dgm:pt modelId="{C1CA6869-0E71-4D12-81D9-82A46AE22D8E}" type="sibTrans" cxnId="{68AEC679-D261-48F4-9FD4-AAE0939055F4}">
      <dgm:prSet/>
      <dgm:spPr/>
    </dgm:pt>
    <dgm:pt modelId="{47003AD8-E774-4E7E-B43F-71E265F30B0F}">
      <dgm:prSet phldr="0"/>
      <dgm:spPr/>
      <dgm:t>
        <a:bodyPr/>
        <a:lstStyle/>
        <a:p>
          <a:pPr rtl="0"/>
          <a:r>
            <a:rPr lang="en-US" dirty="0">
              <a:latin typeface="Calibri Light"/>
              <a:cs typeface="Arial"/>
            </a:rPr>
            <a:t>Protect user during a trip or fall</a:t>
          </a:r>
        </a:p>
      </dgm:t>
    </dgm:pt>
    <dgm:pt modelId="{F2C1E07D-D2F8-4188-B8BD-0E078EFB676C}" type="parTrans" cxnId="{FCEA670E-1436-43E7-9DAF-EE9E81229D4C}">
      <dgm:prSet/>
      <dgm:spPr/>
    </dgm:pt>
    <dgm:pt modelId="{82EDCED4-8CFA-4528-BA9A-58D77B1ED7F3}" type="sibTrans" cxnId="{FCEA670E-1436-43E7-9DAF-EE9E81229D4C}">
      <dgm:prSet/>
      <dgm:spPr/>
    </dgm:pt>
    <dgm:pt modelId="{3524322D-B3FB-4BCA-8DE2-5C60BD09937D}">
      <dgm:prSet phldr="0"/>
      <dgm:spPr/>
      <dgm:t>
        <a:bodyPr/>
        <a:lstStyle/>
        <a:p>
          <a:r>
            <a:rPr lang="en-US" dirty="0">
              <a:latin typeface="Calibri Light"/>
              <a:cs typeface="Arial"/>
            </a:rPr>
            <a:t>Documentation</a:t>
          </a:r>
        </a:p>
      </dgm:t>
    </dgm:pt>
    <dgm:pt modelId="{9FC694DF-BDEB-45DB-A5F7-448FB8F3C6F2}" type="parTrans" cxnId="{B83B6396-EE0F-42A5-B0F1-40A3DDBA494D}">
      <dgm:prSet/>
      <dgm:spPr/>
    </dgm:pt>
    <dgm:pt modelId="{092ECAE3-4EA8-4D4D-9768-E501EB765ADC}" type="sibTrans" cxnId="{B83B6396-EE0F-42A5-B0F1-40A3DDBA494D}">
      <dgm:prSet/>
      <dgm:spPr/>
    </dgm:pt>
    <dgm:pt modelId="{B235CB38-1A78-4D8D-8704-2BEA77B8B5F2}">
      <dgm:prSet phldr="0"/>
      <dgm:spPr/>
      <dgm:t>
        <a:bodyPr/>
        <a:lstStyle/>
        <a:p>
          <a:pPr rtl="0"/>
          <a:r>
            <a:rPr lang="en-US" dirty="0">
              <a:latin typeface="Calibri Light"/>
              <a:cs typeface="Arial"/>
            </a:rPr>
            <a:t>User and physician guides and manuals</a:t>
          </a:r>
        </a:p>
      </dgm:t>
    </dgm:pt>
    <dgm:pt modelId="{9B655AC9-C2B3-432C-A151-23057B82D671}" type="parTrans" cxnId="{FE3EE410-4E27-4B7F-ADE1-BCCDE2113641}">
      <dgm:prSet/>
      <dgm:spPr/>
    </dgm:pt>
    <dgm:pt modelId="{69306DA9-F138-4DEF-A04B-8AA7B3B25253}" type="sibTrans" cxnId="{FE3EE410-4E27-4B7F-ADE1-BCCDE2113641}">
      <dgm:prSet/>
      <dgm:spPr/>
    </dgm:pt>
    <dgm:pt modelId="{E28A1079-33C7-4E5E-8381-AA8E59D0419D}">
      <dgm:prSet phldr="0"/>
      <dgm:spPr/>
      <dgm:t>
        <a:bodyPr/>
        <a:lstStyle/>
        <a:p>
          <a:pPr rtl="0"/>
          <a:r>
            <a:rPr lang="en-US" dirty="0">
              <a:latin typeface="Calibri Light"/>
              <a:cs typeface="Arial"/>
            </a:rPr>
            <a:t>Complexity of use</a:t>
          </a:r>
        </a:p>
      </dgm:t>
    </dgm:pt>
    <dgm:pt modelId="{38C3E831-0D52-4F7D-9A4D-A674D432DB55}" type="parTrans" cxnId="{25FD781D-965F-472D-B2B3-540F1EB75D90}">
      <dgm:prSet/>
      <dgm:spPr/>
    </dgm:pt>
    <dgm:pt modelId="{FA1E21B5-F508-4CB2-A34A-0D816D785464}" type="sibTrans" cxnId="{25FD781D-965F-472D-B2B3-540F1EB75D90}">
      <dgm:prSet/>
      <dgm:spPr/>
    </dgm:pt>
    <dgm:pt modelId="{39489830-7C55-4B29-A85B-91D370F28661}" type="pres">
      <dgm:prSet presAssocID="{5DE06E42-526F-45F3-86C3-69A4B60750B1}" presName="list" presStyleCnt="0">
        <dgm:presLayoutVars>
          <dgm:dir/>
          <dgm:animLvl val="lvl"/>
        </dgm:presLayoutVars>
      </dgm:prSet>
      <dgm:spPr/>
    </dgm:pt>
    <dgm:pt modelId="{79960FC8-002D-4CA0-86E8-F43770933B0E}" type="pres">
      <dgm:prSet presAssocID="{A67A4BD2-1A5B-435C-8196-F23D615E4673}" presName="posSpace" presStyleCnt="0"/>
      <dgm:spPr/>
    </dgm:pt>
    <dgm:pt modelId="{A387C6F5-ECAE-4E9B-B736-DF700E5B5C5B}" type="pres">
      <dgm:prSet presAssocID="{A67A4BD2-1A5B-435C-8196-F23D615E4673}" presName="vertFlow" presStyleCnt="0"/>
      <dgm:spPr/>
    </dgm:pt>
    <dgm:pt modelId="{51232E42-1D83-4095-929C-ACFD50B4ED4D}" type="pres">
      <dgm:prSet presAssocID="{A67A4BD2-1A5B-435C-8196-F23D615E4673}" presName="topSpace" presStyleCnt="0"/>
      <dgm:spPr/>
    </dgm:pt>
    <dgm:pt modelId="{CEAD7420-0697-4164-9593-53DD91B6D2B1}" type="pres">
      <dgm:prSet presAssocID="{A67A4BD2-1A5B-435C-8196-F23D615E4673}" presName="firstComp" presStyleCnt="0"/>
      <dgm:spPr/>
    </dgm:pt>
    <dgm:pt modelId="{952D26E2-BB7F-4432-BFF1-172F24D6F983}" type="pres">
      <dgm:prSet presAssocID="{A67A4BD2-1A5B-435C-8196-F23D615E4673}" presName="firstChild" presStyleLbl="bgAccFollowNode1" presStyleIdx="0" presStyleCnt="17"/>
      <dgm:spPr/>
    </dgm:pt>
    <dgm:pt modelId="{AF4A639F-D7BF-4508-AD02-71244A55C203}" type="pres">
      <dgm:prSet presAssocID="{A67A4BD2-1A5B-435C-8196-F23D615E4673}" presName="firstChildTx" presStyleLbl="bgAccFollowNode1" presStyleIdx="0" presStyleCnt="17">
        <dgm:presLayoutVars>
          <dgm:bulletEnabled val="1"/>
        </dgm:presLayoutVars>
      </dgm:prSet>
      <dgm:spPr/>
    </dgm:pt>
    <dgm:pt modelId="{447FB268-3D75-4C64-BA91-D140B88472FA}" type="pres">
      <dgm:prSet presAssocID="{15D889E0-D340-4465-BF63-688313B6CA82}" presName="comp" presStyleCnt="0"/>
      <dgm:spPr/>
    </dgm:pt>
    <dgm:pt modelId="{77530B61-47DB-4718-B24A-DEA5FAE772C6}" type="pres">
      <dgm:prSet presAssocID="{15D889E0-D340-4465-BF63-688313B6CA82}" presName="child" presStyleLbl="bgAccFollowNode1" presStyleIdx="1" presStyleCnt="17"/>
      <dgm:spPr/>
    </dgm:pt>
    <dgm:pt modelId="{94087071-BB1A-404D-AD34-6679FDD8680D}" type="pres">
      <dgm:prSet presAssocID="{15D889E0-D340-4465-BF63-688313B6CA82}" presName="childTx" presStyleLbl="bgAccFollowNode1" presStyleIdx="1" presStyleCnt="17">
        <dgm:presLayoutVars>
          <dgm:bulletEnabled val="1"/>
        </dgm:presLayoutVars>
      </dgm:prSet>
      <dgm:spPr/>
    </dgm:pt>
    <dgm:pt modelId="{79D047EB-C6EE-428D-9090-628978890D52}" type="pres">
      <dgm:prSet presAssocID="{3524322D-B3FB-4BCA-8DE2-5C60BD09937D}" presName="comp" presStyleCnt="0"/>
      <dgm:spPr/>
    </dgm:pt>
    <dgm:pt modelId="{CFA31309-EBC5-4A02-AC49-B5FA0CCE33FE}" type="pres">
      <dgm:prSet presAssocID="{3524322D-B3FB-4BCA-8DE2-5C60BD09937D}" presName="child" presStyleLbl="bgAccFollowNode1" presStyleIdx="2" presStyleCnt="17"/>
      <dgm:spPr/>
    </dgm:pt>
    <dgm:pt modelId="{9948F92B-A27A-44F5-B565-D8B0BF9A8017}" type="pres">
      <dgm:prSet presAssocID="{3524322D-B3FB-4BCA-8DE2-5C60BD09937D}" presName="childTx" presStyleLbl="bgAccFollowNode1" presStyleIdx="2" presStyleCnt="17">
        <dgm:presLayoutVars>
          <dgm:bulletEnabled val="1"/>
        </dgm:presLayoutVars>
      </dgm:prSet>
      <dgm:spPr/>
    </dgm:pt>
    <dgm:pt modelId="{7D713334-1CBC-4448-9695-4A9B1AD402AC}" type="pres">
      <dgm:prSet presAssocID="{B235CB38-1A78-4D8D-8704-2BEA77B8B5F2}" presName="comp" presStyleCnt="0"/>
      <dgm:spPr/>
    </dgm:pt>
    <dgm:pt modelId="{06CDEB56-90D8-4526-916C-89CE7B0AC749}" type="pres">
      <dgm:prSet presAssocID="{B235CB38-1A78-4D8D-8704-2BEA77B8B5F2}" presName="child" presStyleLbl="bgAccFollowNode1" presStyleIdx="3" presStyleCnt="17"/>
      <dgm:spPr/>
    </dgm:pt>
    <dgm:pt modelId="{36B0022F-7778-4732-9A9E-D08FE409A935}" type="pres">
      <dgm:prSet presAssocID="{B235CB38-1A78-4D8D-8704-2BEA77B8B5F2}" presName="childTx" presStyleLbl="bgAccFollowNode1" presStyleIdx="3" presStyleCnt="17">
        <dgm:presLayoutVars>
          <dgm:bulletEnabled val="1"/>
        </dgm:presLayoutVars>
      </dgm:prSet>
      <dgm:spPr/>
    </dgm:pt>
    <dgm:pt modelId="{5AB06AE7-5973-453A-A21E-F02E78805989}" type="pres">
      <dgm:prSet presAssocID="{A67A4BD2-1A5B-435C-8196-F23D615E4673}" presName="negSpace" presStyleCnt="0"/>
      <dgm:spPr/>
    </dgm:pt>
    <dgm:pt modelId="{77AE38F8-3AE2-4FB8-A83B-CB65BECC00CA}" type="pres">
      <dgm:prSet presAssocID="{A67A4BD2-1A5B-435C-8196-F23D615E4673}" presName="circle" presStyleLbl="node1" presStyleIdx="0" presStyleCnt="4"/>
      <dgm:spPr/>
    </dgm:pt>
    <dgm:pt modelId="{54AC808F-FB40-49DC-AB9F-7BB311DC2C9F}" type="pres">
      <dgm:prSet presAssocID="{E5D1240B-4892-4D42-B712-D6C346F03A62}" presName="transSpace" presStyleCnt="0"/>
      <dgm:spPr/>
    </dgm:pt>
    <dgm:pt modelId="{DACB210D-3E8D-4D03-8204-351F040FCD3F}" type="pres">
      <dgm:prSet presAssocID="{442A47DA-009E-47B6-A932-3FB3591C6C2F}" presName="posSpace" presStyleCnt="0"/>
      <dgm:spPr/>
    </dgm:pt>
    <dgm:pt modelId="{729273E8-9CA9-4825-B998-E00E751EF64A}" type="pres">
      <dgm:prSet presAssocID="{442A47DA-009E-47B6-A932-3FB3591C6C2F}" presName="vertFlow" presStyleCnt="0"/>
      <dgm:spPr/>
    </dgm:pt>
    <dgm:pt modelId="{264CF36A-9D74-4316-9B18-550CA9B4C13C}" type="pres">
      <dgm:prSet presAssocID="{442A47DA-009E-47B6-A932-3FB3591C6C2F}" presName="topSpace" presStyleCnt="0"/>
      <dgm:spPr/>
    </dgm:pt>
    <dgm:pt modelId="{ACA24159-BC20-4932-A185-ED074BB4BDB5}" type="pres">
      <dgm:prSet presAssocID="{442A47DA-009E-47B6-A932-3FB3591C6C2F}" presName="firstComp" presStyleCnt="0"/>
      <dgm:spPr/>
    </dgm:pt>
    <dgm:pt modelId="{F76E0D3E-EC4B-4538-B1DF-77ED7B844A5D}" type="pres">
      <dgm:prSet presAssocID="{442A47DA-009E-47B6-A932-3FB3591C6C2F}" presName="firstChild" presStyleLbl="bgAccFollowNode1" presStyleIdx="4" presStyleCnt="17"/>
      <dgm:spPr/>
    </dgm:pt>
    <dgm:pt modelId="{78FF0AAE-3F4A-4C4A-A8A4-55296AE8DAC1}" type="pres">
      <dgm:prSet presAssocID="{442A47DA-009E-47B6-A932-3FB3591C6C2F}" presName="firstChildTx" presStyleLbl="bgAccFollowNode1" presStyleIdx="4" presStyleCnt="17">
        <dgm:presLayoutVars>
          <dgm:bulletEnabled val="1"/>
        </dgm:presLayoutVars>
      </dgm:prSet>
      <dgm:spPr/>
    </dgm:pt>
    <dgm:pt modelId="{CEF8C4BE-898D-492E-9899-FB22C6C5B34B}" type="pres">
      <dgm:prSet presAssocID="{FF964783-05B6-4E04-B6E9-BCB5C6A9BCC1}" presName="comp" presStyleCnt="0"/>
      <dgm:spPr/>
    </dgm:pt>
    <dgm:pt modelId="{9770E5A9-0451-47EC-AA3D-D7CD85C0C566}" type="pres">
      <dgm:prSet presAssocID="{FF964783-05B6-4E04-B6E9-BCB5C6A9BCC1}" presName="child" presStyleLbl="bgAccFollowNode1" presStyleIdx="5" presStyleCnt="17"/>
      <dgm:spPr/>
    </dgm:pt>
    <dgm:pt modelId="{1A79FE88-4083-41E7-9929-2C964C078772}" type="pres">
      <dgm:prSet presAssocID="{FF964783-05B6-4E04-B6E9-BCB5C6A9BCC1}" presName="childTx" presStyleLbl="bgAccFollowNode1" presStyleIdx="5" presStyleCnt="17">
        <dgm:presLayoutVars>
          <dgm:bulletEnabled val="1"/>
        </dgm:presLayoutVars>
      </dgm:prSet>
      <dgm:spPr/>
    </dgm:pt>
    <dgm:pt modelId="{70AFF60E-B68E-408F-A09E-9128CC4621EF}" type="pres">
      <dgm:prSet presAssocID="{E4C2B63E-057F-4C73-A2ED-5EF627DCEEA0}" presName="comp" presStyleCnt="0"/>
      <dgm:spPr/>
    </dgm:pt>
    <dgm:pt modelId="{58D1B2D9-0FC9-42E9-B2F3-57FBE252D742}" type="pres">
      <dgm:prSet presAssocID="{E4C2B63E-057F-4C73-A2ED-5EF627DCEEA0}" presName="child" presStyleLbl="bgAccFollowNode1" presStyleIdx="6" presStyleCnt="17"/>
      <dgm:spPr/>
    </dgm:pt>
    <dgm:pt modelId="{0CCDF5D1-F236-46C4-BBFF-B8BCA72FA1D7}" type="pres">
      <dgm:prSet presAssocID="{E4C2B63E-057F-4C73-A2ED-5EF627DCEEA0}" presName="childTx" presStyleLbl="bgAccFollowNode1" presStyleIdx="6" presStyleCnt="17">
        <dgm:presLayoutVars>
          <dgm:bulletEnabled val="1"/>
        </dgm:presLayoutVars>
      </dgm:prSet>
      <dgm:spPr/>
    </dgm:pt>
    <dgm:pt modelId="{CAB26AE1-9497-4CBA-B2E0-7754C6000D67}" type="pres">
      <dgm:prSet presAssocID="{4B83EF03-669C-408C-A04C-ACF401EF6C79}" presName="comp" presStyleCnt="0"/>
      <dgm:spPr/>
    </dgm:pt>
    <dgm:pt modelId="{CB1075FB-D1B6-48FC-9D47-7B17ABAE891F}" type="pres">
      <dgm:prSet presAssocID="{4B83EF03-669C-408C-A04C-ACF401EF6C79}" presName="child" presStyleLbl="bgAccFollowNode1" presStyleIdx="7" presStyleCnt="17"/>
      <dgm:spPr/>
    </dgm:pt>
    <dgm:pt modelId="{E568D23D-3BFD-4D50-9114-E15185459CDC}" type="pres">
      <dgm:prSet presAssocID="{4B83EF03-669C-408C-A04C-ACF401EF6C79}" presName="childTx" presStyleLbl="bgAccFollowNode1" presStyleIdx="7" presStyleCnt="17">
        <dgm:presLayoutVars>
          <dgm:bulletEnabled val="1"/>
        </dgm:presLayoutVars>
      </dgm:prSet>
      <dgm:spPr/>
    </dgm:pt>
    <dgm:pt modelId="{FD8ABEE9-1099-4779-94A7-FACBBA7BD137}" type="pres">
      <dgm:prSet presAssocID="{5CA99113-F383-42B6-8A2C-F9C802C95662}" presName="comp" presStyleCnt="0"/>
      <dgm:spPr/>
    </dgm:pt>
    <dgm:pt modelId="{E44616CC-5F84-43DB-BDE7-F24D076BB9B3}" type="pres">
      <dgm:prSet presAssocID="{5CA99113-F383-42B6-8A2C-F9C802C95662}" presName="child" presStyleLbl="bgAccFollowNode1" presStyleIdx="8" presStyleCnt="17"/>
      <dgm:spPr/>
    </dgm:pt>
    <dgm:pt modelId="{9DEDB380-E898-4C0C-9C2C-6E448A90A3EE}" type="pres">
      <dgm:prSet presAssocID="{5CA99113-F383-42B6-8A2C-F9C802C95662}" presName="childTx" presStyleLbl="bgAccFollowNode1" presStyleIdx="8" presStyleCnt="17">
        <dgm:presLayoutVars>
          <dgm:bulletEnabled val="1"/>
        </dgm:presLayoutVars>
      </dgm:prSet>
      <dgm:spPr/>
    </dgm:pt>
    <dgm:pt modelId="{6BE33B3A-ED17-4135-BDCF-F2737354662E}" type="pres">
      <dgm:prSet presAssocID="{442A47DA-009E-47B6-A932-3FB3591C6C2F}" presName="negSpace" presStyleCnt="0"/>
      <dgm:spPr/>
    </dgm:pt>
    <dgm:pt modelId="{96EA85C2-8E64-4117-B74C-E43E23080AD5}" type="pres">
      <dgm:prSet presAssocID="{442A47DA-009E-47B6-A932-3FB3591C6C2F}" presName="circle" presStyleLbl="node1" presStyleIdx="1" presStyleCnt="4"/>
      <dgm:spPr/>
    </dgm:pt>
    <dgm:pt modelId="{EF8161FF-F3B8-4FD4-987F-D6AE9194791C}" type="pres">
      <dgm:prSet presAssocID="{4FC8B68F-7F55-4395-81D7-7A65D73CD0F3}" presName="transSpace" presStyleCnt="0"/>
      <dgm:spPr/>
    </dgm:pt>
    <dgm:pt modelId="{1D712002-7775-4AE9-B9F9-0DFE27434113}" type="pres">
      <dgm:prSet presAssocID="{293E640C-6215-4F03-BDC4-DD14E738423D}" presName="posSpace" presStyleCnt="0"/>
      <dgm:spPr/>
    </dgm:pt>
    <dgm:pt modelId="{911FC248-1BAD-43B8-B388-0E99F361FFE0}" type="pres">
      <dgm:prSet presAssocID="{293E640C-6215-4F03-BDC4-DD14E738423D}" presName="vertFlow" presStyleCnt="0"/>
      <dgm:spPr/>
    </dgm:pt>
    <dgm:pt modelId="{58BBA830-794A-4054-B1E7-F8D0EB436392}" type="pres">
      <dgm:prSet presAssocID="{293E640C-6215-4F03-BDC4-DD14E738423D}" presName="topSpace" presStyleCnt="0"/>
      <dgm:spPr/>
    </dgm:pt>
    <dgm:pt modelId="{F68D2BD9-1FC8-46F0-A1E0-049F8D806197}" type="pres">
      <dgm:prSet presAssocID="{293E640C-6215-4F03-BDC4-DD14E738423D}" presName="firstComp" presStyleCnt="0"/>
      <dgm:spPr/>
    </dgm:pt>
    <dgm:pt modelId="{BC23119A-EEA9-449D-B2D3-F20784B8EB70}" type="pres">
      <dgm:prSet presAssocID="{293E640C-6215-4F03-BDC4-DD14E738423D}" presName="firstChild" presStyleLbl="bgAccFollowNode1" presStyleIdx="9" presStyleCnt="17"/>
      <dgm:spPr/>
    </dgm:pt>
    <dgm:pt modelId="{B3AFC131-5608-4E9D-BA97-18C9033DC079}" type="pres">
      <dgm:prSet presAssocID="{293E640C-6215-4F03-BDC4-DD14E738423D}" presName="firstChildTx" presStyleLbl="bgAccFollowNode1" presStyleIdx="9" presStyleCnt="17">
        <dgm:presLayoutVars>
          <dgm:bulletEnabled val="1"/>
        </dgm:presLayoutVars>
      </dgm:prSet>
      <dgm:spPr/>
    </dgm:pt>
    <dgm:pt modelId="{C291701B-00CA-40B6-BA0E-81BAEEF96A18}" type="pres">
      <dgm:prSet presAssocID="{03B3AA12-98DF-41E7-AF26-60BD19338559}" presName="comp" presStyleCnt="0"/>
      <dgm:spPr/>
    </dgm:pt>
    <dgm:pt modelId="{2E6D8D10-AE07-46CB-A359-97B85B16D3B1}" type="pres">
      <dgm:prSet presAssocID="{03B3AA12-98DF-41E7-AF26-60BD19338559}" presName="child" presStyleLbl="bgAccFollowNode1" presStyleIdx="10" presStyleCnt="17"/>
      <dgm:spPr/>
    </dgm:pt>
    <dgm:pt modelId="{E1CCD077-FBE5-4293-9A47-CC6CBB9848A9}" type="pres">
      <dgm:prSet presAssocID="{03B3AA12-98DF-41E7-AF26-60BD19338559}" presName="childTx" presStyleLbl="bgAccFollowNode1" presStyleIdx="10" presStyleCnt="17">
        <dgm:presLayoutVars>
          <dgm:bulletEnabled val="1"/>
        </dgm:presLayoutVars>
      </dgm:prSet>
      <dgm:spPr/>
    </dgm:pt>
    <dgm:pt modelId="{B1E34C93-DECF-43BD-9781-49D45DC28420}" type="pres">
      <dgm:prSet presAssocID="{0A90C27F-83C5-4E6B-9A63-5FAA46A6E491}" presName="comp" presStyleCnt="0"/>
      <dgm:spPr/>
    </dgm:pt>
    <dgm:pt modelId="{ECF7A70A-650F-40A5-B7ED-9EADCC8078DA}" type="pres">
      <dgm:prSet presAssocID="{0A90C27F-83C5-4E6B-9A63-5FAA46A6E491}" presName="child" presStyleLbl="bgAccFollowNode1" presStyleIdx="11" presStyleCnt="17"/>
      <dgm:spPr/>
    </dgm:pt>
    <dgm:pt modelId="{EA6C9478-D52D-41AC-9AA3-5089FF70A71E}" type="pres">
      <dgm:prSet presAssocID="{0A90C27F-83C5-4E6B-9A63-5FAA46A6E491}" presName="childTx" presStyleLbl="bgAccFollowNode1" presStyleIdx="11" presStyleCnt="17">
        <dgm:presLayoutVars>
          <dgm:bulletEnabled val="1"/>
        </dgm:presLayoutVars>
      </dgm:prSet>
      <dgm:spPr/>
    </dgm:pt>
    <dgm:pt modelId="{BBB02F44-DD28-47A7-B11C-50BA8AD94A32}" type="pres">
      <dgm:prSet presAssocID="{8FC0DA29-7E1B-40E0-A9DF-15013E4F2CB5}" presName="comp" presStyleCnt="0"/>
      <dgm:spPr/>
    </dgm:pt>
    <dgm:pt modelId="{BFC9F2A3-39EB-457E-A51C-2121F50AF105}" type="pres">
      <dgm:prSet presAssocID="{8FC0DA29-7E1B-40E0-A9DF-15013E4F2CB5}" presName="child" presStyleLbl="bgAccFollowNode1" presStyleIdx="12" presStyleCnt="17"/>
      <dgm:spPr/>
    </dgm:pt>
    <dgm:pt modelId="{184E6C12-E498-4103-917E-47D4F1A21317}" type="pres">
      <dgm:prSet presAssocID="{8FC0DA29-7E1B-40E0-A9DF-15013E4F2CB5}" presName="childTx" presStyleLbl="bgAccFollowNode1" presStyleIdx="12" presStyleCnt="17">
        <dgm:presLayoutVars>
          <dgm:bulletEnabled val="1"/>
        </dgm:presLayoutVars>
      </dgm:prSet>
      <dgm:spPr/>
    </dgm:pt>
    <dgm:pt modelId="{89685503-AED4-4609-A4E4-17B59C04ADB4}" type="pres">
      <dgm:prSet presAssocID="{E28A1079-33C7-4E5E-8381-AA8E59D0419D}" presName="comp" presStyleCnt="0"/>
      <dgm:spPr/>
    </dgm:pt>
    <dgm:pt modelId="{59D78BDD-4DD8-4F55-835C-B036E3649BA3}" type="pres">
      <dgm:prSet presAssocID="{E28A1079-33C7-4E5E-8381-AA8E59D0419D}" presName="child" presStyleLbl="bgAccFollowNode1" presStyleIdx="13" presStyleCnt="17"/>
      <dgm:spPr/>
    </dgm:pt>
    <dgm:pt modelId="{5BEB4153-C789-41CA-8396-BCF19923FC58}" type="pres">
      <dgm:prSet presAssocID="{E28A1079-33C7-4E5E-8381-AA8E59D0419D}" presName="childTx" presStyleLbl="bgAccFollowNode1" presStyleIdx="13" presStyleCnt="17">
        <dgm:presLayoutVars>
          <dgm:bulletEnabled val="1"/>
        </dgm:presLayoutVars>
      </dgm:prSet>
      <dgm:spPr/>
    </dgm:pt>
    <dgm:pt modelId="{CC4D2F68-3136-4695-A6C0-85352A040732}" type="pres">
      <dgm:prSet presAssocID="{293E640C-6215-4F03-BDC4-DD14E738423D}" presName="negSpace" presStyleCnt="0"/>
      <dgm:spPr/>
    </dgm:pt>
    <dgm:pt modelId="{36564623-2FC1-483A-95CA-3021581EFC38}" type="pres">
      <dgm:prSet presAssocID="{293E640C-6215-4F03-BDC4-DD14E738423D}" presName="circle" presStyleLbl="node1" presStyleIdx="2" presStyleCnt="4"/>
      <dgm:spPr/>
    </dgm:pt>
    <dgm:pt modelId="{9955E1A1-D9B7-4DC5-8F6D-930A7B1FD9F2}" type="pres">
      <dgm:prSet presAssocID="{C75398BA-FA76-4E3B-BBF9-BD3A1B53B8C9}" presName="transSpace" presStyleCnt="0"/>
      <dgm:spPr/>
    </dgm:pt>
    <dgm:pt modelId="{A4B9314E-98C1-47C8-8A17-DFF72085A089}" type="pres">
      <dgm:prSet presAssocID="{E49EE614-ABFD-4BC9-913B-0C250DF2EFC1}" presName="posSpace" presStyleCnt="0"/>
      <dgm:spPr/>
    </dgm:pt>
    <dgm:pt modelId="{C0935D57-160F-448E-998C-DF60C051C96E}" type="pres">
      <dgm:prSet presAssocID="{E49EE614-ABFD-4BC9-913B-0C250DF2EFC1}" presName="vertFlow" presStyleCnt="0"/>
      <dgm:spPr/>
    </dgm:pt>
    <dgm:pt modelId="{16C1C7E2-E10B-442D-B004-3DE30EC0C697}" type="pres">
      <dgm:prSet presAssocID="{E49EE614-ABFD-4BC9-913B-0C250DF2EFC1}" presName="topSpace" presStyleCnt="0"/>
      <dgm:spPr/>
    </dgm:pt>
    <dgm:pt modelId="{2826A8E8-3959-4A1F-A5D2-14B7D5F5521A}" type="pres">
      <dgm:prSet presAssocID="{E49EE614-ABFD-4BC9-913B-0C250DF2EFC1}" presName="firstComp" presStyleCnt="0"/>
      <dgm:spPr/>
    </dgm:pt>
    <dgm:pt modelId="{62F2D0CE-0FFC-465C-ABAC-7DCCFAF0E24D}" type="pres">
      <dgm:prSet presAssocID="{E49EE614-ABFD-4BC9-913B-0C250DF2EFC1}" presName="firstChild" presStyleLbl="bgAccFollowNode1" presStyleIdx="14" presStyleCnt="17"/>
      <dgm:spPr/>
    </dgm:pt>
    <dgm:pt modelId="{E59BB68C-F521-4091-AF29-CBE38CA22014}" type="pres">
      <dgm:prSet presAssocID="{E49EE614-ABFD-4BC9-913B-0C250DF2EFC1}" presName="firstChildTx" presStyleLbl="bgAccFollowNode1" presStyleIdx="14" presStyleCnt="17">
        <dgm:presLayoutVars>
          <dgm:bulletEnabled val="1"/>
        </dgm:presLayoutVars>
      </dgm:prSet>
      <dgm:spPr/>
    </dgm:pt>
    <dgm:pt modelId="{BF2F124B-ABBF-4B22-A7EA-A40A7C371EAD}" type="pres">
      <dgm:prSet presAssocID="{25168110-2F0A-438B-8E0F-B1404B0209F6}" presName="comp" presStyleCnt="0"/>
      <dgm:spPr/>
    </dgm:pt>
    <dgm:pt modelId="{E70190C6-6055-4250-B930-5066DCC8A236}" type="pres">
      <dgm:prSet presAssocID="{25168110-2F0A-438B-8E0F-B1404B0209F6}" presName="child" presStyleLbl="bgAccFollowNode1" presStyleIdx="15" presStyleCnt="17"/>
      <dgm:spPr/>
    </dgm:pt>
    <dgm:pt modelId="{88348C6A-A1E4-4097-861E-8B7803FFD99D}" type="pres">
      <dgm:prSet presAssocID="{25168110-2F0A-438B-8E0F-B1404B0209F6}" presName="childTx" presStyleLbl="bgAccFollowNode1" presStyleIdx="15" presStyleCnt="17">
        <dgm:presLayoutVars>
          <dgm:bulletEnabled val="1"/>
        </dgm:presLayoutVars>
      </dgm:prSet>
      <dgm:spPr/>
    </dgm:pt>
    <dgm:pt modelId="{8F635DB4-F78E-4763-B58F-88A755D9BA39}" type="pres">
      <dgm:prSet presAssocID="{47003AD8-E774-4E7E-B43F-71E265F30B0F}" presName="comp" presStyleCnt="0"/>
      <dgm:spPr/>
    </dgm:pt>
    <dgm:pt modelId="{9D79D9A4-B30B-4CA1-B141-F41AE1232A76}" type="pres">
      <dgm:prSet presAssocID="{47003AD8-E774-4E7E-B43F-71E265F30B0F}" presName="child" presStyleLbl="bgAccFollowNode1" presStyleIdx="16" presStyleCnt="17"/>
      <dgm:spPr/>
    </dgm:pt>
    <dgm:pt modelId="{122EC2EA-7114-4EBC-9123-C8B4FE15BC81}" type="pres">
      <dgm:prSet presAssocID="{47003AD8-E774-4E7E-B43F-71E265F30B0F}" presName="childTx" presStyleLbl="bgAccFollowNode1" presStyleIdx="16" presStyleCnt="17">
        <dgm:presLayoutVars>
          <dgm:bulletEnabled val="1"/>
        </dgm:presLayoutVars>
      </dgm:prSet>
      <dgm:spPr/>
    </dgm:pt>
    <dgm:pt modelId="{465BBED8-4AA2-4E6A-A503-34CF2B641E6F}" type="pres">
      <dgm:prSet presAssocID="{E49EE614-ABFD-4BC9-913B-0C250DF2EFC1}" presName="negSpace" presStyleCnt="0"/>
      <dgm:spPr/>
    </dgm:pt>
    <dgm:pt modelId="{7250997F-ABBB-4236-B7D2-53E5C129AE7C}" type="pres">
      <dgm:prSet presAssocID="{E49EE614-ABFD-4BC9-913B-0C250DF2EFC1}" presName="circle" presStyleLbl="node1" presStyleIdx="3" presStyleCnt="4"/>
      <dgm:spPr/>
    </dgm:pt>
  </dgm:ptLst>
  <dgm:cxnLst>
    <dgm:cxn modelId="{E8F9CB03-E33C-449F-BB50-3713E20908F9}" type="presOf" srcId="{442A47DA-009E-47B6-A932-3FB3591C6C2F}" destId="{96EA85C2-8E64-4117-B74C-E43E23080AD5}" srcOrd="0" destOrd="0" presId="urn:microsoft.com/office/officeart/2005/8/layout/hList9"/>
    <dgm:cxn modelId="{8D851F07-EEC0-4F6F-923B-C1C751F4EE0A}" srcId="{442A47DA-009E-47B6-A932-3FB3591C6C2F}" destId="{FF964783-05B6-4E04-B6E9-BCB5C6A9BCC1}" srcOrd="1" destOrd="0" parTransId="{ACBD8FF4-4C8D-4072-B277-3B2F62A3E5FF}" sibTransId="{CD9F09BE-9C55-4B16-A1D5-99A453C903C2}"/>
    <dgm:cxn modelId="{E34C1C08-E58C-4522-85AC-628D826AC6D0}" type="presOf" srcId="{FF964783-05B6-4E04-B6E9-BCB5C6A9BCC1}" destId="{9770E5A9-0451-47EC-AA3D-D7CD85C0C566}" srcOrd="0" destOrd="0" presId="urn:microsoft.com/office/officeart/2005/8/layout/hList9"/>
    <dgm:cxn modelId="{33458C0A-713A-4E49-AB08-9099156C7B26}" type="presOf" srcId="{15D889E0-D340-4465-BF63-688313B6CA82}" destId="{77530B61-47DB-4718-B24A-DEA5FAE772C6}" srcOrd="0" destOrd="0" presId="urn:microsoft.com/office/officeart/2005/8/layout/hList9"/>
    <dgm:cxn modelId="{FCEA670E-1436-43E7-9DAF-EE9E81229D4C}" srcId="{E49EE614-ABFD-4BC9-913B-0C250DF2EFC1}" destId="{47003AD8-E774-4E7E-B43F-71E265F30B0F}" srcOrd="2" destOrd="0" parTransId="{F2C1E07D-D2F8-4188-B8BD-0E078EFB676C}" sibTransId="{82EDCED4-8CFA-4528-BA9A-58D77B1ED7F3}"/>
    <dgm:cxn modelId="{FE3EE410-4E27-4B7F-ADE1-BCCDE2113641}" srcId="{A67A4BD2-1A5B-435C-8196-F23D615E4673}" destId="{B235CB38-1A78-4D8D-8704-2BEA77B8B5F2}" srcOrd="3" destOrd="0" parTransId="{9B655AC9-C2B3-432C-A151-23057B82D671}" sibTransId="{69306DA9-F138-4DEF-A04B-8AA7B3B25253}"/>
    <dgm:cxn modelId="{5E587811-F56A-4B72-B757-86DDE1A5AF0B}" type="presOf" srcId="{5CA99113-F383-42B6-8A2C-F9C802C95662}" destId="{E44616CC-5F84-43DB-BDE7-F24D076BB9B3}" srcOrd="0" destOrd="0" presId="urn:microsoft.com/office/officeart/2005/8/layout/hList9"/>
    <dgm:cxn modelId="{0D38FA11-9DCC-4A60-8BEC-EFBA50FFEC93}" type="presOf" srcId="{8FC0DA29-7E1B-40E0-A9DF-15013E4F2CB5}" destId="{184E6C12-E498-4103-917E-47D4F1A21317}" srcOrd="1" destOrd="0" presId="urn:microsoft.com/office/officeart/2005/8/layout/hList9"/>
    <dgm:cxn modelId="{9C44C812-F886-4A32-AF91-EA282E0A2077}" type="presOf" srcId="{4B83EF03-669C-408C-A04C-ACF401EF6C79}" destId="{E568D23D-3BFD-4D50-9114-E15185459CDC}" srcOrd="1" destOrd="0" presId="urn:microsoft.com/office/officeart/2005/8/layout/hList9"/>
    <dgm:cxn modelId="{617D7515-A634-4C55-9105-F28F0415425D}" srcId="{442A47DA-009E-47B6-A932-3FB3591C6C2F}" destId="{9FCF4D85-0E51-4343-B88F-BBDF885DF0FA}" srcOrd="0" destOrd="0" parTransId="{C38833E0-D863-4768-BC53-2790D25E08AB}" sibTransId="{62E41491-738E-476A-897C-D7A4D66A3C8C}"/>
    <dgm:cxn modelId="{5EAC781C-71F7-44AF-A62F-004561C75EDF}" type="presOf" srcId="{5CA99113-F383-42B6-8A2C-F9C802C95662}" destId="{9DEDB380-E898-4C0C-9C2C-6E448A90A3EE}" srcOrd="1" destOrd="0" presId="urn:microsoft.com/office/officeart/2005/8/layout/hList9"/>
    <dgm:cxn modelId="{25FD781D-965F-472D-B2B3-540F1EB75D90}" srcId="{293E640C-6215-4F03-BDC4-DD14E738423D}" destId="{E28A1079-33C7-4E5E-8381-AA8E59D0419D}" srcOrd="4" destOrd="0" parTransId="{38C3E831-0D52-4F7D-9A4D-A674D432DB55}" sibTransId="{FA1E21B5-F508-4CB2-A34A-0D816D785464}"/>
    <dgm:cxn modelId="{3934EA1F-0A40-4F76-89E2-FAE9788D493F}" srcId="{A67A4BD2-1A5B-435C-8196-F23D615E4673}" destId="{15D889E0-D340-4465-BF63-688313B6CA82}" srcOrd="1" destOrd="0" parTransId="{CA979C22-BA78-40DE-BB9D-C88F91149A7F}" sibTransId="{88F7AF24-B028-4D74-B843-C2E821D38BC1}"/>
    <dgm:cxn modelId="{846F5320-0184-492D-AB24-499A4A492F9B}" type="presOf" srcId="{63B7DD28-E7D9-455E-B4A4-5BE0EEC008D2}" destId="{B3AFC131-5608-4E9D-BA97-18C9033DC079}" srcOrd="1" destOrd="0" presId="urn:microsoft.com/office/officeart/2005/8/layout/hList9"/>
    <dgm:cxn modelId="{8459E521-0963-42E4-AAC9-58960080B305}" srcId="{293E640C-6215-4F03-BDC4-DD14E738423D}" destId="{0A90C27F-83C5-4E6B-9A63-5FAA46A6E491}" srcOrd="2" destOrd="0" parTransId="{460929F2-4D9F-42F5-A485-AA196104450E}" sibTransId="{5F247DAB-CDC0-4760-8550-6167938B975A}"/>
    <dgm:cxn modelId="{AD765C32-F029-429D-9AEF-CF259D8D3A01}" srcId="{5DE06E42-526F-45F3-86C3-69A4B60750B1}" destId="{442A47DA-009E-47B6-A932-3FB3591C6C2F}" srcOrd="1" destOrd="0" parTransId="{2B5FA8A5-F77D-4CB8-A45C-418B6481E54D}" sibTransId="{4FC8B68F-7F55-4395-81D7-7A65D73CD0F3}"/>
    <dgm:cxn modelId="{C3288537-1D2D-460F-BE70-F2C1AB45C296}" srcId="{5DE06E42-526F-45F3-86C3-69A4B60750B1}" destId="{293E640C-6215-4F03-BDC4-DD14E738423D}" srcOrd="2" destOrd="0" parTransId="{333A4F8A-91B3-4B95-B7EB-148A574E5D8A}" sibTransId="{C75398BA-FA76-4E3B-BBF9-BD3A1B53B8C9}"/>
    <dgm:cxn modelId="{7615ED39-93A0-4EF6-8648-3D65DD2F9F0C}" type="presOf" srcId="{0A90C27F-83C5-4E6B-9A63-5FAA46A6E491}" destId="{EA6C9478-D52D-41AC-9AA3-5089FF70A71E}" srcOrd="1" destOrd="0" presId="urn:microsoft.com/office/officeart/2005/8/layout/hList9"/>
    <dgm:cxn modelId="{A1F6BA3F-E341-48C2-9A74-19C1087B2F2B}" type="presOf" srcId="{8FC0DA29-7E1B-40E0-A9DF-15013E4F2CB5}" destId="{BFC9F2A3-39EB-457E-A51C-2121F50AF105}" srcOrd="0" destOrd="0" presId="urn:microsoft.com/office/officeart/2005/8/layout/hList9"/>
    <dgm:cxn modelId="{B0AB0840-A835-4056-84F9-D44221F97157}" srcId="{293E640C-6215-4F03-BDC4-DD14E738423D}" destId="{8FC0DA29-7E1B-40E0-A9DF-15013E4F2CB5}" srcOrd="3" destOrd="0" parTransId="{5B48ACBB-D7A4-4E73-B360-38848007C77E}" sibTransId="{8BE92786-EB69-44C4-A9E5-58AFF39DC72A}"/>
    <dgm:cxn modelId="{6695035C-2368-4E93-9F49-AA1C635BC77A}" type="presOf" srcId="{293E640C-6215-4F03-BDC4-DD14E738423D}" destId="{36564623-2FC1-483A-95CA-3021581EFC38}" srcOrd="0" destOrd="0" presId="urn:microsoft.com/office/officeart/2005/8/layout/hList9"/>
    <dgm:cxn modelId="{4D291E5C-D55B-4C58-AF26-2325CF20F00C}" type="presOf" srcId="{63B7DD28-E7D9-455E-B4A4-5BE0EEC008D2}" destId="{BC23119A-EEA9-449D-B2D3-F20784B8EB70}" srcOrd="0" destOrd="0" presId="urn:microsoft.com/office/officeart/2005/8/layout/hList9"/>
    <dgm:cxn modelId="{BB8E215D-BC2D-42B1-B03D-3EAAA087D344}" type="presOf" srcId="{3524322D-B3FB-4BCA-8DE2-5C60BD09937D}" destId="{CFA31309-EBC5-4A02-AC49-B5FA0CCE33FE}" srcOrd="0" destOrd="0" presId="urn:microsoft.com/office/officeart/2005/8/layout/hList9"/>
    <dgm:cxn modelId="{E033415D-576B-4C53-9D59-4D7A9FCE6679}" type="presOf" srcId="{9FCF4D85-0E51-4343-B88F-BBDF885DF0FA}" destId="{F76E0D3E-EC4B-4538-B1DF-77ED7B844A5D}" srcOrd="0" destOrd="0" presId="urn:microsoft.com/office/officeart/2005/8/layout/hList9"/>
    <dgm:cxn modelId="{E58A0845-0DD9-47C1-B49C-93AB02B8EF4E}" srcId="{442A47DA-009E-47B6-A932-3FB3591C6C2F}" destId="{E4C2B63E-057F-4C73-A2ED-5EF627DCEEA0}" srcOrd="2" destOrd="0" parTransId="{90AEC3A2-C550-4FAC-82D8-A31FDE631A94}" sibTransId="{63F36D2F-06A6-47D7-95C3-0C2774EAB7EA}"/>
    <dgm:cxn modelId="{8151B965-C5D4-4820-851C-2B29585417DF}" type="presOf" srcId="{B235CB38-1A78-4D8D-8704-2BEA77B8B5F2}" destId="{36B0022F-7778-4732-9A9E-D08FE409A935}" srcOrd="1" destOrd="0" presId="urn:microsoft.com/office/officeart/2005/8/layout/hList9"/>
    <dgm:cxn modelId="{3E826649-8225-43F4-90E3-AB0103941D17}" type="presOf" srcId="{0A90C27F-83C5-4E6B-9A63-5FAA46A6E491}" destId="{ECF7A70A-650F-40A5-B7ED-9EADCC8078DA}" srcOrd="0" destOrd="0" presId="urn:microsoft.com/office/officeart/2005/8/layout/hList9"/>
    <dgm:cxn modelId="{59B5F16C-D0E9-4F25-A556-3599402AABE0}" type="presOf" srcId="{47003AD8-E774-4E7E-B43F-71E265F30B0F}" destId="{9D79D9A4-B30B-4CA1-B141-F41AE1232A76}" srcOrd="0" destOrd="0" presId="urn:microsoft.com/office/officeart/2005/8/layout/hList9"/>
    <dgm:cxn modelId="{75DEA66D-D572-461D-98AB-4AFEFE36F645}" srcId="{E49EE614-ABFD-4BC9-913B-0C250DF2EFC1}" destId="{308C8DF8-C8A3-44FD-9307-AB691A84E603}" srcOrd="0" destOrd="0" parTransId="{5C1E93DC-BA80-4A91-9BA1-6768A390C503}" sibTransId="{62E10679-4D80-463B-97C2-21978F738491}"/>
    <dgm:cxn modelId="{5387766F-31B0-46DA-998C-35FBA8AED32E}" type="presOf" srcId="{5DE06E42-526F-45F3-86C3-69A4B60750B1}" destId="{39489830-7C55-4B29-A85B-91D370F28661}" srcOrd="0" destOrd="0" presId="urn:microsoft.com/office/officeart/2005/8/layout/hList9"/>
    <dgm:cxn modelId="{68AEC679-D261-48F4-9FD4-AAE0939055F4}" srcId="{E49EE614-ABFD-4BC9-913B-0C250DF2EFC1}" destId="{25168110-2F0A-438B-8E0F-B1404B0209F6}" srcOrd="1" destOrd="0" parTransId="{48905A3F-A752-41AD-B979-1FA778B0E0A4}" sibTransId="{C1CA6869-0E71-4D12-81D9-82A46AE22D8E}"/>
    <dgm:cxn modelId="{57A65E7A-97CA-4964-82FC-4D9A0941EF7E}" srcId="{293E640C-6215-4F03-BDC4-DD14E738423D}" destId="{63B7DD28-E7D9-455E-B4A4-5BE0EEC008D2}" srcOrd="0" destOrd="0" parTransId="{E735826B-89FA-471F-B30F-C905E51F22C4}" sibTransId="{57B98AC3-026E-4836-AC73-7470EF751FB1}"/>
    <dgm:cxn modelId="{464AAE82-BD9D-4A3C-9E7D-276D5593B6F5}" type="presOf" srcId="{E28A1079-33C7-4E5E-8381-AA8E59D0419D}" destId="{5BEB4153-C789-41CA-8396-BCF19923FC58}" srcOrd="1" destOrd="0" presId="urn:microsoft.com/office/officeart/2005/8/layout/hList9"/>
    <dgm:cxn modelId="{B7BC448A-74A7-49D4-8DFE-3613A4F1A4A2}" type="presOf" srcId="{E49EE614-ABFD-4BC9-913B-0C250DF2EFC1}" destId="{7250997F-ABBB-4236-B7D2-53E5C129AE7C}" srcOrd="0" destOrd="0" presId="urn:microsoft.com/office/officeart/2005/8/layout/hList9"/>
    <dgm:cxn modelId="{E3431293-78D7-4098-8615-27DECF9A8817}" type="presOf" srcId="{E4C2B63E-057F-4C73-A2ED-5EF627DCEEA0}" destId="{0CCDF5D1-F236-46C4-BBFF-B8BCA72FA1D7}" srcOrd="1" destOrd="0" presId="urn:microsoft.com/office/officeart/2005/8/layout/hList9"/>
    <dgm:cxn modelId="{F9852194-AA7F-4393-BD16-EC7779F05ECF}" srcId="{5DE06E42-526F-45F3-86C3-69A4B60750B1}" destId="{E49EE614-ABFD-4BC9-913B-0C250DF2EFC1}" srcOrd="3" destOrd="0" parTransId="{1240B43E-7BF3-4EFD-B148-FB51294AE9AF}" sibTransId="{C5F9101B-722D-4231-AF73-11E1A5ADA28F}"/>
    <dgm:cxn modelId="{8CCA8E94-E0B9-420E-89B4-D87D12A3FE09}" type="presOf" srcId="{8E7EF83C-166A-4AE9-8AF8-A5D727C6F212}" destId="{952D26E2-BB7F-4432-BFF1-172F24D6F983}" srcOrd="0" destOrd="0" presId="urn:microsoft.com/office/officeart/2005/8/layout/hList9"/>
    <dgm:cxn modelId="{B83B6396-EE0F-42A5-B0F1-40A3DDBA494D}" srcId="{A67A4BD2-1A5B-435C-8196-F23D615E4673}" destId="{3524322D-B3FB-4BCA-8DE2-5C60BD09937D}" srcOrd="2" destOrd="0" parTransId="{9FC694DF-BDEB-45DB-A5F7-448FB8F3C6F2}" sibTransId="{092ECAE3-4EA8-4D4D-9768-E501EB765ADC}"/>
    <dgm:cxn modelId="{03735298-78EE-4F07-B0B0-E8D71EDBA52A}" srcId="{5DE06E42-526F-45F3-86C3-69A4B60750B1}" destId="{A67A4BD2-1A5B-435C-8196-F23D615E4673}" srcOrd="0" destOrd="0" parTransId="{1C656552-B1A5-4D25-83C4-C2E188B6F9F0}" sibTransId="{E5D1240B-4892-4D42-B712-D6C346F03A62}"/>
    <dgm:cxn modelId="{782EC89C-D520-47F1-9C87-34BB2799F57F}" type="presOf" srcId="{B235CB38-1A78-4D8D-8704-2BEA77B8B5F2}" destId="{06CDEB56-90D8-4526-916C-89CE7B0AC749}" srcOrd="0" destOrd="0" presId="urn:microsoft.com/office/officeart/2005/8/layout/hList9"/>
    <dgm:cxn modelId="{AB7AA19D-A5D7-4B02-B1F8-BD09EBCA28C7}" type="presOf" srcId="{03B3AA12-98DF-41E7-AF26-60BD19338559}" destId="{2E6D8D10-AE07-46CB-A359-97B85B16D3B1}" srcOrd="0" destOrd="0" presId="urn:microsoft.com/office/officeart/2005/8/layout/hList9"/>
    <dgm:cxn modelId="{3211C5A3-308A-4478-A74C-1C723DCE2B2B}" type="presOf" srcId="{3524322D-B3FB-4BCA-8DE2-5C60BD09937D}" destId="{9948F92B-A27A-44F5-B565-D8B0BF9A8017}" srcOrd="1" destOrd="0" presId="urn:microsoft.com/office/officeart/2005/8/layout/hList9"/>
    <dgm:cxn modelId="{F9A481A7-B34F-4644-8B2C-2BDCA46404A9}" type="presOf" srcId="{15D889E0-D340-4465-BF63-688313B6CA82}" destId="{94087071-BB1A-404D-AD34-6679FDD8680D}" srcOrd="1" destOrd="0" presId="urn:microsoft.com/office/officeart/2005/8/layout/hList9"/>
    <dgm:cxn modelId="{733326A9-B256-42CE-9103-FAED882EAE5D}" type="presOf" srcId="{47003AD8-E774-4E7E-B43F-71E265F30B0F}" destId="{122EC2EA-7114-4EBC-9123-C8B4FE15BC81}" srcOrd="1" destOrd="0" presId="urn:microsoft.com/office/officeart/2005/8/layout/hList9"/>
    <dgm:cxn modelId="{DC82ECAF-86BA-45EE-998B-1D3FDFD02671}" type="presOf" srcId="{FF964783-05B6-4E04-B6E9-BCB5C6A9BCC1}" destId="{1A79FE88-4083-41E7-9929-2C964C078772}" srcOrd="1" destOrd="0" presId="urn:microsoft.com/office/officeart/2005/8/layout/hList9"/>
    <dgm:cxn modelId="{D90AF7B7-7781-4D3D-B076-321487A0B3FB}" type="presOf" srcId="{25168110-2F0A-438B-8E0F-B1404B0209F6}" destId="{E70190C6-6055-4250-B930-5066DCC8A236}" srcOrd="0" destOrd="0" presId="urn:microsoft.com/office/officeart/2005/8/layout/hList9"/>
    <dgm:cxn modelId="{DB2369D0-5CB6-4931-9055-ECD0EFAAA1FF}" srcId="{A67A4BD2-1A5B-435C-8196-F23D615E4673}" destId="{8E7EF83C-166A-4AE9-8AF8-A5D727C6F212}" srcOrd="0" destOrd="0" parTransId="{5DD3AE02-AD39-4CE3-B79C-557E10D7774F}" sibTransId="{3CD0FD90-D18F-4309-9184-BC346F02017C}"/>
    <dgm:cxn modelId="{F856D3D1-8346-48E6-A314-69660C2CA0C0}" type="presOf" srcId="{9FCF4D85-0E51-4343-B88F-BBDF885DF0FA}" destId="{78FF0AAE-3F4A-4C4A-A8A4-55296AE8DAC1}" srcOrd="1" destOrd="0" presId="urn:microsoft.com/office/officeart/2005/8/layout/hList9"/>
    <dgm:cxn modelId="{4A1F8FD3-CECB-4AB2-A862-491A697B3417}" type="presOf" srcId="{4B83EF03-669C-408C-A04C-ACF401EF6C79}" destId="{CB1075FB-D1B6-48FC-9D47-7B17ABAE891F}" srcOrd="0" destOrd="0" presId="urn:microsoft.com/office/officeart/2005/8/layout/hList9"/>
    <dgm:cxn modelId="{279F91D5-25A9-496A-96BF-7E5423D86CB0}" type="presOf" srcId="{E4C2B63E-057F-4C73-A2ED-5EF627DCEEA0}" destId="{58D1B2D9-0FC9-42E9-B2F3-57FBE252D742}" srcOrd="0" destOrd="0" presId="urn:microsoft.com/office/officeart/2005/8/layout/hList9"/>
    <dgm:cxn modelId="{E1633BDA-BE06-4793-9CD8-48D5697372CE}" srcId="{442A47DA-009E-47B6-A932-3FB3591C6C2F}" destId="{4B83EF03-669C-408C-A04C-ACF401EF6C79}" srcOrd="3" destOrd="0" parTransId="{9557C5AD-3555-455C-8434-FEBA35B009EC}" sibTransId="{D4F0E133-4289-4CC6-AAAE-B51F3412D3E3}"/>
    <dgm:cxn modelId="{C8DAF2DA-D637-44DB-A7EA-C3966B68947A}" type="presOf" srcId="{25168110-2F0A-438B-8E0F-B1404B0209F6}" destId="{88348C6A-A1E4-4097-861E-8B7803FFD99D}" srcOrd="1" destOrd="0" presId="urn:microsoft.com/office/officeart/2005/8/layout/hList9"/>
    <dgm:cxn modelId="{F795A0DB-87B0-4325-9FE6-0DEDA4CCFC4C}" type="presOf" srcId="{308C8DF8-C8A3-44FD-9307-AB691A84E603}" destId="{62F2D0CE-0FFC-465C-ABAC-7DCCFAF0E24D}" srcOrd="0" destOrd="0" presId="urn:microsoft.com/office/officeart/2005/8/layout/hList9"/>
    <dgm:cxn modelId="{BFA6EFDE-6AD0-4C96-8285-F98277395A31}" type="presOf" srcId="{E28A1079-33C7-4E5E-8381-AA8E59D0419D}" destId="{59D78BDD-4DD8-4F55-835C-B036E3649BA3}" srcOrd="0" destOrd="0" presId="urn:microsoft.com/office/officeart/2005/8/layout/hList9"/>
    <dgm:cxn modelId="{139702DF-A7A6-4ADD-ACB9-504642D8B5C6}" type="presOf" srcId="{308C8DF8-C8A3-44FD-9307-AB691A84E603}" destId="{E59BB68C-F521-4091-AF29-CBE38CA22014}" srcOrd="1" destOrd="0" presId="urn:microsoft.com/office/officeart/2005/8/layout/hList9"/>
    <dgm:cxn modelId="{28E014E0-ABD8-4C75-931C-A286076FEC43}" type="presOf" srcId="{03B3AA12-98DF-41E7-AF26-60BD19338559}" destId="{E1CCD077-FBE5-4293-9A47-CC6CBB9848A9}" srcOrd="1" destOrd="0" presId="urn:microsoft.com/office/officeart/2005/8/layout/hList9"/>
    <dgm:cxn modelId="{19A59FE0-6355-425A-A3AC-5D1F9B01EEC1}" type="presOf" srcId="{8E7EF83C-166A-4AE9-8AF8-A5D727C6F212}" destId="{AF4A639F-D7BF-4508-AD02-71244A55C203}" srcOrd="1" destOrd="0" presId="urn:microsoft.com/office/officeart/2005/8/layout/hList9"/>
    <dgm:cxn modelId="{CDEE43E3-1741-4A1E-9AD4-AF406EE1920C}" srcId="{293E640C-6215-4F03-BDC4-DD14E738423D}" destId="{03B3AA12-98DF-41E7-AF26-60BD19338559}" srcOrd="1" destOrd="0" parTransId="{20DE8261-5902-4FA7-8E68-9B86966F5B5C}" sibTransId="{8B68203B-7406-4377-ABAB-78A164607D28}"/>
    <dgm:cxn modelId="{6378FEED-79BD-461B-B93D-85683659FB5F}" type="presOf" srcId="{A67A4BD2-1A5B-435C-8196-F23D615E4673}" destId="{77AE38F8-3AE2-4FB8-A83B-CB65BECC00CA}" srcOrd="0" destOrd="0" presId="urn:microsoft.com/office/officeart/2005/8/layout/hList9"/>
    <dgm:cxn modelId="{5192E5F7-DC66-40F5-802A-7FBC51D8C0B7}" srcId="{442A47DA-009E-47B6-A932-3FB3591C6C2F}" destId="{5CA99113-F383-42B6-8A2C-F9C802C95662}" srcOrd="4" destOrd="0" parTransId="{7BE3502F-7B11-4CC4-9BE1-C3A8769F9EF2}" sibTransId="{0F9C9AFD-5B35-4FAB-8CB8-B492109D5784}"/>
    <dgm:cxn modelId="{97DBA470-716B-4503-9BE2-997CACC112A7}" type="presParOf" srcId="{39489830-7C55-4B29-A85B-91D370F28661}" destId="{79960FC8-002D-4CA0-86E8-F43770933B0E}" srcOrd="0" destOrd="0" presId="urn:microsoft.com/office/officeart/2005/8/layout/hList9"/>
    <dgm:cxn modelId="{3149814A-9EA6-4C8D-A212-4DDE9E096006}" type="presParOf" srcId="{39489830-7C55-4B29-A85B-91D370F28661}" destId="{A387C6F5-ECAE-4E9B-B736-DF700E5B5C5B}" srcOrd="1" destOrd="0" presId="urn:microsoft.com/office/officeart/2005/8/layout/hList9"/>
    <dgm:cxn modelId="{91096462-736B-4A26-BCC2-2895B4260EF1}" type="presParOf" srcId="{A387C6F5-ECAE-4E9B-B736-DF700E5B5C5B}" destId="{51232E42-1D83-4095-929C-ACFD50B4ED4D}" srcOrd="0" destOrd="0" presId="urn:microsoft.com/office/officeart/2005/8/layout/hList9"/>
    <dgm:cxn modelId="{A93AC137-59E0-48AE-AC33-413C244BE386}" type="presParOf" srcId="{A387C6F5-ECAE-4E9B-B736-DF700E5B5C5B}" destId="{CEAD7420-0697-4164-9593-53DD91B6D2B1}" srcOrd="1" destOrd="0" presId="urn:microsoft.com/office/officeart/2005/8/layout/hList9"/>
    <dgm:cxn modelId="{3EA126EE-F00A-42D5-9FA4-607DA55E8DF2}" type="presParOf" srcId="{CEAD7420-0697-4164-9593-53DD91B6D2B1}" destId="{952D26E2-BB7F-4432-BFF1-172F24D6F983}" srcOrd="0" destOrd="0" presId="urn:microsoft.com/office/officeart/2005/8/layout/hList9"/>
    <dgm:cxn modelId="{40B10E22-B296-4B6D-9AC7-10B4D445823F}" type="presParOf" srcId="{CEAD7420-0697-4164-9593-53DD91B6D2B1}" destId="{AF4A639F-D7BF-4508-AD02-71244A55C203}" srcOrd="1" destOrd="0" presId="urn:microsoft.com/office/officeart/2005/8/layout/hList9"/>
    <dgm:cxn modelId="{7FEE554E-8FA1-40C2-8B2F-9DE5B43F06A8}" type="presParOf" srcId="{A387C6F5-ECAE-4E9B-B736-DF700E5B5C5B}" destId="{447FB268-3D75-4C64-BA91-D140B88472FA}" srcOrd="2" destOrd="0" presId="urn:microsoft.com/office/officeart/2005/8/layout/hList9"/>
    <dgm:cxn modelId="{847FD4A8-87E0-4E7C-A372-1FE88C9C42C0}" type="presParOf" srcId="{447FB268-3D75-4C64-BA91-D140B88472FA}" destId="{77530B61-47DB-4718-B24A-DEA5FAE772C6}" srcOrd="0" destOrd="0" presId="urn:microsoft.com/office/officeart/2005/8/layout/hList9"/>
    <dgm:cxn modelId="{FDB058BD-68FC-41F4-87FF-3054F95BC98D}" type="presParOf" srcId="{447FB268-3D75-4C64-BA91-D140B88472FA}" destId="{94087071-BB1A-404D-AD34-6679FDD8680D}" srcOrd="1" destOrd="0" presId="urn:microsoft.com/office/officeart/2005/8/layout/hList9"/>
    <dgm:cxn modelId="{DA3C84E5-204D-410C-B40C-C0D6CD2F4901}" type="presParOf" srcId="{A387C6F5-ECAE-4E9B-B736-DF700E5B5C5B}" destId="{79D047EB-C6EE-428D-9090-628978890D52}" srcOrd="3" destOrd="0" presId="urn:microsoft.com/office/officeart/2005/8/layout/hList9"/>
    <dgm:cxn modelId="{EA4BCDE8-8148-48D0-8FFE-765D7A3A39DA}" type="presParOf" srcId="{79D047EB-C6EE-428D-9090-628978890D52}" destId="{CFA31309-EBC5-4A02-AC49-B5FA0CCE33FE}" srcOrd="0" destOrd="0" presId="urn:microsoft.com/office/officeart/2005/8/layout/hList9"/>
    <dgm:cxn modelId="{8AA5D135-6754-45E1-885A-663F2C096873}" type="presParOf" srcId="{79D047EB-C6EE-428D-9090-628978890D52}" destId="{9948F92B-A27A-44F5-B565-D8B0BF9A8017}" srcOrd="1" destOrd="0" presId="urn:microsoft.com/office/officeart/2005/8/layout/hList9"/>
    <dgm:cxn modelId="{FAD55348-7366-4BFD-AE21-474167B33259}" type="presParOf" srcId="{A387C6F5-ECAE-4E9B-B736-DF700E5B5C5B}" destId="{7D713334-1CBC-4448-9695-4A9B1AD402AC}" srcOrd="4" destOrd="0" presId="urn:microsoft.com/office/officeart/2005/8/layout/hList9"/>
    <dgm:cxn modelId="{73755D61-D531-4290-A497-870CA48207E1}" type="presParOf" srcId="{7D713334-1CBC-4448-9695-4A9B1AD402AC}" destId="{06CDEB56-90D8-4526-916C-89CE7B0AC749}" srcOrd="0" destOrd="0" presId="urn:microsoft.com/office/officeart/2005/8/layout/hList9"/>
    <dgm:cxn modelId="{D260DA8C-7634-4313-9A22-7749AC08C6C7}" type="presParOf" srcId="{7D713334-1CBC-4448-9695-4A9B1AD402AC}" destId="{36B0022F-7778-4732-9A9E-D08FE409A935}" srcOrd="1" destOrd="0" presId="urn:microsoft.com/office/officeart/2005/8/layout/hList9"/>
    <dgm:cxn modelId="{57A5C24A-B6B0-49A3-B819-A61E34131921}" type="presParOf" srcId="{39489830-7C55-4B29-A85B-91D370F28661}" destId="{5AB06AE7-5973-453A-A21E-F02E78805989}" srcOrd="2" destOrd="0" presId="urn:microsoft.com/office/officeart/2005/8/layout/hList9"/>
    <dgm:cxn modelId="{B22E5121-67A1-4BA0-AAB8-E503B0344A6F}" type="presParOf" srcId="{39489830-7C55-4B29-A85B-91D370F28661}" destId="{77AE38F8-3AE2-4FB8-A83B-CB65BECC00CA}" srcOrd="3" destOrd="0" presId="urn:microsoft.com/office/officeart/2005/8/layout/hList9"/>
    <dgm:cxn modelId="{A8380613-BE91-4DA9-B9A7-99291F4E97BA}" type="presParOf" srcId="{39489830-7C55-4B29-A85B-91D370F28661}" destId="{54AC808F-FB40-49DC-AB9F-7BB311DC2C9F}" srcOrd="4" destOrd="0" presId="urn:microsoft.com/office/officeart/2005/8/layout/hList9"/>
    <dgm:cxn modelId="{6D61EE73-CDE6-452A-AC5D-D0186E4841A6}" type="presParOf" srcId="{39489830-7C55-4B29-A85B-91D370F28661}" destId="{DACB210D-3E8D-4D03-8204-351F040FCD3F}" srcOrd="5" destOrd="0" presId="urn:microsoft.com/office/officeart/2005/8/layout/hList9"/>
    <dgm:cxn modelId="{669CD720-7378-49CB-B571-B7E7245334A9}" type="presParOf" srcId="{39489830-7C55-4B29-A85B-91D370F28661}" destId="{729273E8-9CA9-4825-B998-E00E751EF64A}" srcOrd="6" destOrd="0" presId="urn:microsoft.com/office/officeart/2005/8/layout/hList9"/>
    <dgm:cxn modelId="{0D93E4F2-B28D-43F5-A7A9-381345A195C6}" type="presParOf" srcId="{729273E8-9CA9-4825-B998-E00E751EF64A}" destId="{264CF36A-9D74-4316-9B18-550CA9B4C13C}" srcOrd="0" destOrd="0" presId="urn:microsoft.com/office/officeart/2005/8/layout/hList9"/>
    <dgm:cxn modelId="{DA8F99AB-767D-4240-9094-762CFD4C7E8D}" type="presParOf" srcId="{729273E8-9CA9-4825-B998-E00E751EF64A}" destId="{ACA24159-BC20-4932-A185-ED074BB4BDB5}" srcOrd="1" destOrd="0" presId="urn:microsoft.com/office/officeart/2005/8/layout/hList9"/>
    <dgm:cxn modelId="{A71289D1-FD99-410D-A201-D19E64A9500A}" type="presParOf" srcId="{ACA24159-BC20-4932-A185-ED074BB4BDB5}" destId="{F76E0D3E-EC4B-4538-B1DF-77ED7B844A5D}" srcOrd="0" destOrd="0" presId="urn:microsoft.com/office/officeart/2005/8/layout/hList9"/>
    <dgm:cxn modelId="{9B9C6F6A-D664-4CA1-A80E-87B50C598C17}" type="presParOf" srcId="{ACA24159-BC20-4932-A185-ED074BB4BDB5}" destId="{78FF0AAE-3F4A-4C4A-A8A4-55296AE8DAC1}" srcOrd="1" destOrd="0" presId="urn:microsoft.com/office/officeart/2005/8/layout/hList9"/>
    <dgm:cxn modelId="{54AAB18D-4DC2-4840-91AF-3548A72EF0AF}" type="presParOf" srcId="{729273E8-9CA9-4825-B998-E00E751EF64A}" destId="{CEF8C4BE-898D-492E-9899-FB22C6C5B34B}" srcOrd="2" destOrd="0" presId="urn:microsoft.com/office/officeart/2005/8/layout/hList9"/>
    <dgm:cxn modelId="{D20D2EE9-9F13-413D-A70E-A7C436E8E784}" type="presParOf" srcId="{CEF8C4BE-898D-492E-9899-FB22C6C5B34B}" destId="{9770E5A9-0451-47EC-AA3D-D7CD85C0C566}" srcOrd="0" destOrd="0" presId="urn:microsoft.com/office/officeart/2005/8/layout/hList9"/>
    <dgm:cxn modelId="{3C65AED1-AD60-4858-88AC-2926DB24D9BC}" type="presParOf" srcId="{CEF8C4BE-898D-492E-9899-FB22C6C5B34B}" destId="{1A79FE88-4083-41E7-9929-2C964C078772}" srcOrd="1" destOrd="0" presId="urn:microsoft.com/office/officeart/2005/8/layout/hList9"/>
    <dgm:cxn modelId="{74B84412-245D-4F3F-A8D2-95A4B80CA6AE}" type="presParOf" srcId="{729273E8-9CA9-4825-B998-E00E751EF64A}" destId="{70AFF60E-B68E-408F-A09E-9128CC4621EF}" srcOrd="3" destOrd="0" presId="urn:microsoft.com/office/officeart/2005/8/layout/hList9"/>
    <dgm:cxn modelId="{0CF6800D-2537-4CAD-946E-DE41DBCF34B9}" type="presParOf" srcId="{70AFF60E-B68E-408F-A09E-9128CC4621EF}" destId="{58D1B2D9-0FC9-42E9-B2F3-57FBE252D742}" srcOrd="0" destOrd="0" presId="urn:microsoft.com/office/officeart/2005/8/layout/hList9"/>
    <dgm:cxn modelId="{682B6588-D3AB-48AA-BB39-6A30B1D4CB24}" type="presParOf" srcId="{70AFF60E-B68E-408F-A09E-9128CC4621EF}" destId="{0CCDF5D1-F236-46C4-BBFF-B8BCA72FA1D7}" srcOrd="1" destOrd="0" presId="urn:microsoft.com/office/officeart/2005/8/layout/hList9"/>
    <dgm:cxn modelId="{9243F15C-F77D-4ED8-A1FC-99F36CC56A01}" type="presParOf" srcId="{729273E8-9CA9-4825-B998-E00E751EF64A}" destId="{CAB26AE1-9497-4CBA-B2E0-7754C6000D67}" srcOrd="4" destOrd="0" presId="urn:microsoft.com/office/officeart/2005/8/layout/hList9"/>
    <dgm:cxn modelId="{F07747E1-722E-4564-A11F-8AFA7BF204E1}" type="presParOf" srcId="{CAB26AE1-9497-4CBA-B2E0-7754C6000D67}" destId="{CB1075FB-D1B6-48FC-9D47-7B17ABAE891F}" srcOrd="0" destOrd="0" presId="urn:microsoft.com/office/officeart/2005/8/layout/hList9"/>
    <dgm:cxn modelId="{DFFB84D0-2A39-4297-B188-5358ADD3A729}" type="presParOf" srcId="{CAB26AE1-9497-4CBA-B2E0-7754C6000D67}" destId="{E568D23D-3BFD-4D50-9114-E15185459CDC}" srcOrd="1" destOrd="0" presId="urn:microsoft.com/office/officeart/2005/8/layout/hList9"/>
    <dgm:cxn modelId="{9AD3A6DB-B92D-4DC6-AB3A-7BFA9CDDC6C8}" type="presParOf" srcId="{729273E8-9CA9-4825-B998-E00E751EF64A}" destId="{FD8ABEE9-1099-4779-94A7-FACBBA7BD137}" srcOrd="5" destOrd="0" presId="urn:microsoft.com/office/officeart/2005/8/layout/hList9"/>
    <dgm:cxn modelId="{5380DB63-6660-4C2C-8CE2-56B745EAE4D7}" type="presParOf" srcId="{FD8ABEE9-1099-4779-94A7-FACBBA7BD137}" destId="{E44616CC-5F84-43DB-BDE7-F24D076BB9B3}" srcOrd="0" destOrd="0" presId="urn:microsoft.com/office/officeart/2005/8/layout/hList9"/>
    <dgm:cxn modelId="{F7BF5C2E-D70F-4B65-B2B1-A2D39B05A1B6}" type="presParOf" srcId="{FD8ABEE9-1099-4779-94A7-FACBBA7BD137}" destId="{9DEDB380-E898-4C0C-9C2C-6E448A90A3EE}" srcOrd="1" destOrd="0" presId="urn:microsoft.com/office/officeart/2005/8/layout/hList9"/>
    <dgm:cxn modelId="{3E398CBE-3DC2-48EB-BB74-86122E6CDFDE}" type="presParOf" srcId="{39489830-7C55-4B29-A85B-91D370F28661}" destId="{6BE33B3A-ED17-4135-BDCF-F2737354662E}" srcOrd="7" destOrd="0" presId="urn:microsoft.com/office/officeart/2005/8/layout/hList9"/>
    <dgm:cxn modelId="{DA53EF74-EBF8-428D-9C26-A43A5CD830F4}" type="presParOf" srcId="{39489830-7C55-4B29-A85B-91D370F28661}" destId="{96EA85C2-8E64-4117-B74C-E43E23080AD5}" srcOrd="8" destOrd="0" presId="urn:microsoft.com/office/officeart/2005/8/layout/hList9"/>
    <dgm:cxn modelId="{0EEFDCFC-B5A9-483A-B559-F40AB198EC8E}" type="presParOf" srcId="{39489830-7C55-4B29-A85B-91D370F28661}" destId="{EF8161FF-F3B8-4FD4-987F-D6AE9194791C}" srcOrd="9" destOrd="0" presId="urn:microsoft.com/office/officeart/2005/8/layout/hList9"/>
    <dgm:cxn modelId="{29E888BF-2136-4ED6-91FD-EABD438EC8D9}" type="presParOf" srcId="{39489830-7C55-4B29-A85B-91D370F28661}" destId="{1D712002-7775-4AE9-B9F9-0DFE27434113}" srcOrd="10" destOrd="0" presId="urn:microsoft.com/office/officeart/2005/8/layout/hList9"/>
    <dgm:cxn modelId="{8AD1C758-304D-4295-AAE1-3A631F8FF934}" type="presParOf" srcId="{39489830-7C55-4B29-A85B-91D370F28661}" destId="{911FC248-1BAD-43B8-B388-0E99F361FFE0}" srcOrd="11" destOrd="0" presId="urn:microsoft.com/office/officeart/2005/8/layout/hList9"/>
    <dgm:cxn modelId="{1D181760-E627-43AC-ACBD-B0BE61B2E783}" type="presParOf" srcId="{911FC248-1BAD-43B8-B388-0E99F361FFE0}" destId="{58BBA830-794A-4054-B1E7-F8D0EB436392}" srcOrd="0" destOrd="0" presId="urn:microsoft.com/office/officeart/2005/8/layout/hList9"/>
    <dgm:cxn modelId="{10C05BBA-D731-48DD-A11F-2EA6BBA3DC0E}" type="presParOf" srcId="{911FC248-1BAD-43B8-B388-0E99F361FFE0}" destId="{F68D2BD9-1FC8-46F0-A1E0-049F8D806197}" srcOrd="1" destOrd="0" presId="urn:microsoft.com/office/officeart/2005/8/layout/hList9"/>
    <dgm:cxn modelId="{0CE5C1BD-6156-4752-B884-8D30255C7465}" type="presParOf" srcId="{F68D2BD9-1FC8-46F0-A1E0-049F8D806197}" destId="{BC23119A-EEA9-449D-B2D3-F20784B8EB70}" srcOrd="0" destOrd="0" presId="urn:microsoft.com/office/officeart/2005/8/layout/hList9"/>
    <dgm:cxn modelId="{C44CB745-3496-4788-AAA7-BA18680BDA8E}" type="presParOf" srcId="{F68D2BD9-1FC8-46F0-A1E0-049F8D806197}" destId="{B3AFC131-5608-4E9D-BA97-18C9033DC079}" srcOrd="1" destOrd="0" presId="urn:microsoft.com/office/officeart/2005/8/layout/hList9"/>
    <dgm:cxn modelId="{FFDF8D2F-E6CE-45FE-9D8A-B5A3D740B825}" type="presParOf" srcId="{911FC248-1BAD-43B8-B388-0E99F361FFE0}" destId="{C291701B-00CA-40B6-BA0E-81BAEEF96A18}" srcOrd="2" destOrd="0" presId="urn:microsoft.com/office/officeart/2005/8/layout/hList9"/>
    <dgm:cxn modelId="{8DE4C818-5C9A-4756-859A-8271D5363AF1}" type="presParOf" srcId="{C291701B-00CA-40B6-BA0E-81BAEEF96A18}" destId="{2E6D8D10-AE07-46CB-A359-97B85B16D3B1}" srcOrd="0" destOrd="0" presId="urn:microsoft.com/office/officeart/2005/8/layout/hList9"/>
    <dgm:cxn modelId="{DFB65649-C43B-41AA-90EF-A0A07A29F869}" type="presParOf" srcId="{C291701B-00CA-40B6-BA0E-81BAEEF96A18}" destId="{E1CCD077-FBE5-4293-9A47-CC6CBB9848A9}" srcOrd="1" destOrd="0" presId="urn:microsoft.com/office/officeart/2005/8/layout/hList9"/>
    <dgm:cxn modelId="{1A2AC24A-2564-4031-92FB-02FCFC9008AF}" type="presParOf" srcId="{911FC248-1BAD-43B8-B388-0E99F361FFE0}" destId="{B1E34C93-DECF-43BD-9781-49D45DC28420}" srcOrd="3" destOrd="0" presId="urn:microsoft.com/office/officeart/2005/8/layout/hList9"/>
    <dgm:cxn modelId="{CDC1257A-E210-45AD-B36E-66A9DAD78419}" type="presParOf" srcId="{B1E34C93-DECF-43BD-9781-49D45DC28420}" destId="{ECF7A70A-650F-40A5-B7ED-9EADCC8078DA}" srcOrd="0" destOrd="0" presId="urn:microsoft.com/office/officeart/2005/8/layout/hList9"/>
    <dgm:cxn modelId="{691E4AF2-C5A7-46C5-ABC0-F3DFA3025267}" type="presParOf" srcId="{B1E34C93-DECF-43BD-9781-49D45DC28420}" destId="{EA6C9478-D52D-41AC-9AA3-5089FF70A71E}" srcOrd="1" destOrd="0" presId="urn:microsoft.com/office/officeart/2005/8/layout/hList9"/>
    <dgm:cxn modelId="{11F602EB-2366-41BD-8523-0A5F2B07C828}" type="presParOf" srcId="{911FC248-1BAD-43B8-B388-0E99F361FFE0}" destId="{BBB02F44-DD28-47A7-B11C-50BA8AD94A32}" srcOrd="4" destOrd="0" presId="urn:microsoft.com/office/officeart/2005/8/layout/hList9"/>
    <dgm:cxn modelId="{93682FC9-B24A-423E-81EC-214EBE38B9CC}" type="presParOf" srcId="{BBB02F44-DD28-47A7-B11C-50BA8AD94A32}" destId="{BFC9F2A3-39EB-457E-A51C-2121F50AF105}" srcOrd="0" destOrd="0" presId="urn:microsoft.com/office/officeart/2005/8/layout/hList9"/>
    <dgm:cxn modelId="{8208E98D-19C6-45EA-A608-5870980E59DB}" type="presParOf" srcId="{BBB02F44-DD28-47A7-B11C-50BA8AD94A32}" destId="{184E6C12-E498-4103-917E-47D4F1A21317}" srcOrd="1" destOrd="0" presId="urn:microsoft.com/office/officeart/2005/8/layout/hList9"/>
    <dgm:cxn modelId="{587463C9-A3F5-461D-BD2F-9A2C8FEF010F}" type="presParOf" srcId="{911FC248-1BAD-43B8-B388-0E99F361FFE0}" destId="{89685503-AED4-4609-A4E4-17B59C04ADB4}" srcOrd="5" destOrd="0" presId="urn:microsoft.com/office/officeart/2005/8/layout/hList9"/>
    <dgm:cxn modelId="{363FAA1D-3C7A-4A00-AF45-B3AA2DF81EB7}" type="presParOf" srcId="{89685503-AED4-4609-A4E4-17B59C04ADB4}" destId="{59D78BDD-4DD8-4F55-835C-B036E3649BA3}" srcOrd="0" destOrd="0" presId="urn:microsoft.com/office/officeart/2005/8/layout/hList9"/>
    <dgm:cxn modelId="{957539A2-7235-460B-A272-D5F6F97F2338}" type="presParOf" srcId="{89685503-AED4-4609-A4E4-17B59C04ADB4}" destId="{5BEB4153-C789-41CA-8396-BCF19923FC58}" srcOrd="1" destOrd="0" presId="urn:microsoft.com/office/officeart/2005/8/layout/hList9"/>
    <dgm:cxn modelId="{E3427E2F-AA3F-4136-9F66-FC692B1FC744}" type="presParOf" srcId="{39489830-7C55-4B29-A85B-91D370F28661}" destId="{CC4D2F68-3136-4695-A6C0-85352A040732}" srcOrd="12" destOrd="0" presId="urn:microsoft.com/office/officeart/2005/8/layout/hList9"/>
    <dgm:cxn modelId="{6B41D88B-91F7-4CC6-8EEF-1B57ADA4A6EC}" type="presParOf" srcId="{39489830-7C55-4B29-A85B-91D370F28661}" destId="{36564623-2FC1-483A-95CA-3021581EFC38}" srcOrd="13" destOrd="0" presId="urn:microsoft.com/office/officeart/2005/8/layout/hList9"/>
    <dgm:cxn modelId="{DC7BD11F-2985-4483-82B6-1B8B1DD6CC86}" type="presParOf" srcId="{39489830-7C55-4B29-A85B-91D370F28661}" destId="{9955E1A1-D9B7-4DC5-8F6D-930A7B1FD9F2}" srcOrd="14" destOrd="0" presId="urn:microsoft.com/office/officeart/2005/8/layout/hList9"/>
    <dgm:cxn modelId="{9BE09C4D-000F-4061-975C-B4B7A0AB085D}" type="presParOf" srcId="{39489830-7C55-4B29-A85B-91D370F28661}" destId="{A4B9314E-98C1-47C8-8A17-DFF72085A089}" srcOrd="15" destOrd="0" presId="urn:microsoft.com/office/officeart/2005/8/layout/hList9"/>
    <dgm:cxn modelId="{CFAC3F6C-BFB3-47E7-95B0-A7D40C185C39}" type="presParOf" srcId="{39489830-7C55-4B29-A85B-91D370F28661}" destId="{C0935D57-160F-448E-998C-DF60C051C96E}" srcOrd="16" destOrd="0" presId="urn:microsoft.com/office/officeart/2005/8/layout/hList9"/>
    <dgm:cxn modelId="{FFEA0CD8-EABA-4313-A255-D6536F5A06F8}" type="presParOf" srcId="{C0935D57-160F-448E-998C-DF60C051C96E}" destId="{16C1C7E2-E10B-442D-B004-3DE30EC0C697}" srcOrd="0" destOrd="0" presId="urn:microsoft.com/office/officeart/2005/8/layout/hList9"/>
    <dgm:cxn modelId="{BF8B45CD-67E8-41BC-A31D-5A06BD0BCCDB}" type="presParOf" srcId="{C0935D57-160F-448E-998C-DF60C051C96E}" destId="{2826A8E8-3959-4A1F-A5D2-14B7D5F5521A}" srcOrd="1" destOrd="0" presId="urn:microsoft.com/office/officeart/2005/8/layout/hList9"/>
    <dgm:cxn modelId="{98258DB8-9012-4DF1-A206-3786C374CDAD}" type="presParOf" srcId="{2826A8E8-3959-4A1F-A5D2-14B7D5F5521A}" destId="{62F2D0CE-0FFC-465C-ABAC-7DCCFAF0E24D}" srcOrd="0" destOrd="0" presId="urn:microsoft.com/office/officeart/2005/8/layout/hList9"/>
    <dgm:cxn modelId="{2FB18170-47E0-4844-9F9A-626146F97EB7}" type="presParOf" srcId="{2826A8E8-3959-4A1F-A5D2-14B7D5F5521A}" destId="{E59BB68C-F521-4091-AF29-CBE38CA22014}" srcOrd="1" destOrd="0" presId="urn:microsoft.com/office/officeart/2005/8/layout/hList9"/>
    <dgm:cxn modelId="{0A160691-EE67-4715-884A-35BBC7C12E9F}" type="presParOf" srcId="{C0935D57-160F-448E-998C-DF60C051C96E}" destId="{BF2F124B-ABBF-4B22-A7EA-A40A7C371EAD}" srcOrd="2" destOrd="0" presId="urn:microsoft.com/office/officeart/2005/8/layout/hList9"/>
    <dgm:cxn modelId="{AA262A92-E35F-4473-8AB2-2D9938C65185}" type="presParOf" srcId="{BF2F124B-ABBF-4B22-A7EA-A40A7C371EAD}" destId="{E70190C6-6055-4250-B930-5066DCC8A236}" srcOrd="0" destOrd="0" presId="urn:microsoft.com/office/officeart/2005/8/layout/hList9"/>
    <dgm:cxn modelId="{78C40091-4456-4A6D-BA6E-D57C6BFF294A}" type="presParOf" srcId="{BF2F124B-ABBF-4B22-A7EA-A40A7C371EAD}" destId="{88348C6A-A1E4-4097-861E-8B7803FFD99D}" srcOrd="1" destOrd="0" presId="urn:microsoft.com/office/officeart/2005/8/layout/hList9"/>
    <dgm:cxn modelId="{0E05286B-F16E-4B42-923E-4DA9B4671356}" type="presParOf" srcId="{C0935D57-160F-448E-998C-DF60C051C96E}" destId="{8F635DB4-F78E-4763-B58F-88A755D9BA39}" srcOrd="3" destOrd="0" presId="urn:microsoft.com/office/officeart/2005/8/layout/hList9"/>
    <dgm:cxn modelId="{DABBC846-7D00-46F3-BAEF-15F9C42AA309}" type="presParOf" srcId="{8F635DB4-F78E-4763-B58F-88A755D9BA39}" destId="{9D79D9A4-B30B-4CA1-B141-F41AE1232A76}" srcOrd="0" destOrd="0" presId="urn:microsoft.com/office/officeart/2005/8/layout/hList9"/>
    <dgm:cxn modelId="{7CE7ACFC-6A69-43E2-9D92-C42BC6CF7056}" type="presParOf" srcId="{8F635DB4-F78E-4763-B58F-88A755D9BA39}" destId="{122EC2EA-7114-4EBC-9123-C8B4FE15BC81}" srcOrd="1" destOrd="0" presId="urn:microsoft.com/office/officeart/2005/8/layout/hList9"/>
    <dgm:cxn modelId="{8FD58753-E5B6-4855-8EBE-A252ECDCFA15}" type="presParOf" srcId="{39489830-7C55-4B29-A85B-91D370F28661}" destId="{465BBED8-4AA2-4E6A-A503-34CF2B641E6F}" srcOrd="17" destOrd="0" presId="urn:microsoft.com/office/officeart/2005/8/layout/hList9"/>
    <dgm:cxn modelId="{EC1219F8-35ED-4FBC-A645-48796FF4EB70}" type="presParOf" srcId="{39489830-7C55-4B29-A85B-91D370F28661}" destId="{7250997F-ABBB-4236-B7D2-53E5C129AE7C}" srcOrd="1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2"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a:solidFill>
          <a:schemeClr val="accent2"/>
        </a:solidFill>
      </dgm:spPr>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4F3F472-EAD7-430F-BB2E-A3FD94E408A8}"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US"/>
        </a:p>
      </dgm:t>
    </dgm:pt>
    <dgm:pt modelId="{8D587C56-941B-491A-8F29-680889408DA1}">
      <dgm:prSet phldrT="[Text]" phldr="0"/>
      <dgm:spPr/>
      <dgm:t>
        <a:bodyPr/>
        <a:lstStyle/>
        <a:p>
          <a:r>
            <a:rPr lang="en-US" b="0">
              <a:latin typeface="Calibri Light"/>
              <a:cs typeface="Arial"/>
            </a:rPr>
            <a:t>Design</a:t>
          </a:r>
          <a:endParaRPr lang="en-US" b="0"/>
        </a:p>
      </dgm:t>
    </dgm:pt>
    <dgm:pt modelId="{BC70FAC8-AD6C-40F1-8945-68754522B728}" type="parTrans" cxnId="{4F9AE00A-FBEA-4FEF-98F0-D8F37718EE1B}">
      <dgm:prSet/>
      <dgm:spPr/>
      <dgm:t>
        <a:bodyPr/>
        <a:lstStyle/>
        <a:p>
          <a:endParaRPr lang="en-US"/>
        </a:p>
      </dgm:t>
    </dgm:pt>
    <dgm:pt modelId="{DABB8334-445F-4420-AC19-7559BF4F1F74}" type="sibTrans" cxnId="{4F9AE00A-FBEA-4FEF-98F0-D8F37718EE1B}">
      <dgm:prSet/>
      <dgm:spPr/>
      <dgm:t>
        <a:bodyPr/>
        <a:lstStyle/>
        <a:p>
          <a:endParaRPr lang="en-US"/>
        </a:p>
      </dgm:t>
    </dgm:pt>
    <dgm:pt modelId="{5E8F907F-C588-4A60-BAAE-416476ACAA9E}">
      <dgm:prSet phldrT="[Text]" phldr="0"/>
      <dgm:spPr/>
      <dgm:t>
        <a:bodyPr/>
        <a:lstStyle/>
        <a:p>
          <a:pPr rtl="0"/>
          <a:r>
            <a:rPr lang="en-US">
              <a:latin typeface="Calibri Light"/>
              <a:cs typeface="Arial"/>
            </a:rPr>
            <a:t>Biocompatibility / Comfortability</a:t>
          </a:r>
          <a:endParaRPr lang="en-US"/>
        </a:p>
      </dgm:t>
    </dgm:pt>
    <dgm:pt modelId="{46B3C480-23A9-4104-8994-622566D61780}" type="parTrans" cxnId="{8CBA6B59-4E72-4ACC-B2D0-8FE7B10BF0AC}">
      <dgm:prSet/>
      <dgm:spPr/>
      <dgm:t>
        <a:bodyPr/>
        <a:lstStyle/>
        <a:p>
          <a:endParaRPr lang="en-US"/>
        </a:p>
      </dgm:t>
    </dgm:pt>
    <dgm:pt modelId="{5BB637A1-A417-42A3-B1FA-973AE9A6BCB3}" type="sibTrans" cxnId="{8CBA6B59-4E72-4ACC-B2D0-8FE7B10BF0AC}">
      <dgm:prSet/>
      <dgm:spPr/>
      <dgm:t>
        <a:bodyPr/>
        <a:lstStyle/>
        <a:p>
          <a:endParaRPr lang="en-US"/>
        </a:p>
      </dgm:t>
    </dgm:pt>
    <dgm:pt modelId="{16BDCD0B-AD27-4C22-BC62-7E906942EED7}">
      <dgm:prSet phldrT="[Text]" phldr="0"/>
      <dgm:spPr/>
      <dgm:t>
        <a:bodyPr/>
        <a:lstStyle/>
        <a:p>
          <a:pPr rtl="0"/>
          <a:r>
            <a:rPr lang="en-US">
              <a:latin typeface="Calibri Light"/>
              <a:cs typeface="Arial"/>
            </a:rPr>
            <a:t>Nature of Contact Evaluation</a:t>
          </a:r>
          <a:endParaRPr lang="en-US"/>
        </a:p>
      </dgm:t>
    </dgm:pt>
    <dgm:pt modelId="{D1C4EBC6-7AC9-46EF-8639-CADF62C777EB}" type="parTrans" cxnId="{1028F5D5-5BCA-4933-A6A7-5D260D0B61DA}">
      <dgm:prSet/>
      <dgm:spPr/>
      <dgm:t>
        <a:bodyPr/>
        <a:lstStyle/>
        <a:p>
          <a:endParaRPr lang="en-US"/>
        </a:p>
      </dgm:t>
    </dgm:pt>
    <dgm:pt modelId="{545E0102-7CB6-4797-83FC-BF5BF9C996C5}" type="sibTrans" cxnId="{1028F5D5-5BCA-4933-A6A7-5D260D0B61DA}">
      <dgm:prSet/>
      <dgm:spPr/>
      <dgm:t>
        <a:bodyPr/>
        <a:lstStyle/>
        <a:p>
          <a:endParaRPr lang="en-US"/>
        </a:p>
      </dgm:t>
    </dgm:pt>
    <dgm:pt modelId="{903F1D0F-F6F7-4270-9B9A-CB730CCD6E14}">
      <dgm:prSet phldrT="[Text]" phldr="0"/>
      <dgm:spPr/>
      <dgm:t>
        <a:bodyPr/>
        <a:lstStyle/>
        <a:p>
          <a:pPr rtl="0"/>
          <a:r>
            <a:rPr lang="en-US" dirty="0">
              <a:latin typeface="Calibri Light"/>
              <a:cs typeface="Arial"/>
            </a:rPr>
            <a:t>In-Field Frequency of Contact Evaluation</a:t>
          </a:r>
          <a:endParaRPr lang="en-US" dirty="0"/>
        </a:p>
      </dgm:t>
    </dgm:pt>
    <dgm:pt modelId="{C126B283-F98E-40AD-B42A-16E115ABC963}" type="parTrans" cxnId="{4FFB2B95-CADB-4A4F-8868-48BFCB0B9177}">
      <dgm:prSet/>
      <dgm:spPr/>
      <dgm:t>
        <a:bodyPr/>
        <a:lstStyle/>
        <a:p>
          <a:endParaRPr lang="en-US"/>
        </a:p>
      </dgm:t>
    </dgm:pt>
    <dgm:pt modelId="{7EA368A4-D39E-43CC-A0A3-F60C28D6F2AC}" type="sibTrans" cxnId="{4FFB2B95-CADB-4A4F-8868-48BFCB0B9177}">
      <dgm:prSet/>
      <dgm:spPr/>
      <dgm:t>
        <a:bodyPr/>
        <a:lstStyle/>
        <a:p>
          <a:endParaRPr lang="en-US"/>
        </a:p>
      </dgm:t>
    </dgm:pt>
    <dgm:pt modelId="{905905AD-821A-4709-AE98-1B274483A668}">
      <dgm:prSet phldr="0"/>
      <dgm:spPr/>
      <dgm:t>
        <a:bodyPr/>
        <a:lstStyle/>
        <a:p>
          <a:pPr rtl="0"/>
          <a:r>
            <a:rPr lang="en-US" dirty="0">
              <a:latin typeface="Calibri Light"/>
              <a:cs typeface="Arial"/>
            </a:rPr>
            <a:t>Interviews on looks of product</a:t>
          </a:r>
        </a:p>
      </dgm:t>
    </dgm:pt>
    <dgm:pt modelId="{45A50195-E66B-4957-B5A9-A86E745AD29B}" type="parTrans" cxnId="{59E5C6E8-BC1E-4B77-9C9B-20E9AFD72357}">
      <dgm:prSet/>
      <dgm:spPr/>
    </dgm:pt>
    <dgm:pt modelId="{C6714FC1-50F6-4051-ADF2-EFC8B139D1D4}" type="sibTrans" cxnId="{59E5C6E8-BC1E-4B77-9C9B-20E9AFD72357}">
      <dgm:prSet/>
      <dgm:spPr/>
    </dgm:pt>
    <dgm:pt modelId="{B0CF044F-3F16-44D2-9495-BE1471853A93}">
      <dgm:prSet phldr="0"/>
      <dgm:spPr/>
      <dgm:t>
        <a:bodyPr/>
        <a:lstStyle/>
        <a:p>
          <a:pPr rtl="0"/>
          <a:r>
            <a:rPr lang="en-US">
              <a:latin typeface="Calibri Light"/>
              <a:cs typeface="Arial"/>
            </a:rPr>
            <a:t>Mockup for comfortability and fitment</a:t>
          </a:r>
        </a:p>
      </dgm:t>
    </dgm:pt>
    <dgm:pt modelId="{230D7B10-C481-4959-A79C-06E9CE6D1509}" type="parTrans" cxnId="{565B2C34-34BD-4D34-914A-2A7BC41C8E98}">
      <dgm:prSet/>
      <dgm:spPr/>
    </dgm:pt>
    <dgm:pt modelId="{F26F5D9C-13C0-41D5-89F2-EE25C1DEAF3E}" type="sibTrans" cxnId="{565B2C34-34BD-4D34-914A-2A7BC41C8E98}">
      <dgm:prSet/>
      <dgm:spPr/>
    </dgm:pt>
    <dgm:pt modelId="{AF6AEA5A-A8CD-4786-902A-646A03A9217F}">
      <dgm:prSet phldr="0"/>
      <dgm:spPr/>
      <dgm:t>
        <a:bodyPr/>
        <a:lstStyle/>
        <a:p>
          <a:r>
            <a:rPr lang="en-US" dirty="0">
              <a:latin typeface="Calibri Light"/>
              <a:cs typeface="Arial"/>
            </a:rPr>
            <a:t>Hardware</a:t>
          </a:r>
        </a:p>
      </dgm:t>
    </dgm:pt>
    <dgm:pt modelId="{388DEE39-1AA8-41AF-87BE-322303EEAF79}" type="parTrans" cxnId="{3D767CB5-FA93-47D7-9A7F-953942A19A71}">
      <dgm:prSet/>
      <dgm:spPr/>
    </dgm:pt>
    <dgm:pt modelId="{3444738A-FE38-4419-B106-75A288C7DEA0}" type="sibTrans" cxnId="{3D767CB5-FA93-47D7-9A7F-953942A19A71}">
      <dgm:prSet/>
      <dgm:spPr/>
    </dgm:pt>
    <dgm:pt modelId="{AABC81FB-5A8D-4C47-A493-9B862E053108}">
      <dgm:prSet phldr="0"/>
      <dgm:spPr/>
      <dgm:t>
        <a:bodyPr/>
        <a:lstStyle/>
        <a:p>
          <a:r>
            <a:rPr lang="en-US" dirty="0">
              <a:latin typeface="Calibri Light"/>
              <a:cs typeface="Arial"/>
            </a:rPr>
            <a:t>Software</a:t>
          </a:r>
        </a:p>
      </dgm:t>
    </dgm:pt>
    <dgm:pt modelId="{EF7F3DEC-CDF1-4E86-AAFE-BF4F04F37DB5}" type="parTrans" cxnId="{A616BBD2-6E91-4002-9424-57377D4C0882}">
      <dgm:prSet/>
      <dgm:spPr/>
    </dgm:pt>
    <dgm:pt modelId="{0739DEE5-B141-41BD-A039-A63B1A89DA00}" type="sibTrans" cxnId="{A616BBD2-6E91-4002-9424-57377D4C0882}">
      <dgm:prSet/>
      <dgm:spPr/>
    </dgm:pt>
    <dgm:pt modelId="{C965D337-DFE0-4788-A603-0C740B6486B6}">
      <dgm:prSet phldr="0"/>
      <dgm:spPr/>
      <dgm:t>
        <a:bodyPr/>
        <a:lstStyle/>
        <a:p>
          <a:r>
            <a:rPr lang="en-US" dirty="0">
              <a:latin typeface="Calibri Light"/>
              <a:cs typeface="Arial"/>
            </a:rPr>
            <a:t>Electrical</a:t>
          </a:r>
        </a:p>
      </dgm:t>
    </dgm:pt>
    <dgm:pt modelId="{91781CA3-2E2E-4449-B4A4-4925222A3F4B}" type="parTrans" cxnId="{9DDF587E-C54E-4003-B182-11F4FA3DDED1}">
      <dgm:prSet/>
      <dgm:spPr/>
    </dgm:pt>
    <dgm:pt modelId="{8A48C8A5-7799-44CC-A6DF-AB64FDB25848}" type="sibTrans" cxnId="{9DDF587E-C54E-4003-B182-11F4FA3DDED1}">
      <dgm:prSet/>
      <dgm:spPr/>
    </dgm:pt>
    <dgm:pt modelId="{ACF4EAD9-13A9-4AA8-B6FA-70D1C87814E5}">
      <dgm:prSet phldr="0"/>
      <dgm:spPr/>
      <dgm:t>
        <a:bodyPr/>
        <a:lstStyle/>
        <a:p>
          <a:pPr rtl="0"/>
          <a:r>
            <a:rPr lang="en-US" dirty="0">
              <a:latin typeface="Calibri Light"/>
              <a:cs typeface="Arial"/>
            </a:rPr>
            <a:t>Stress-Test Simulations</a:t>
          </a:r>
        </a:p>
      </dgm:t>
    </dgm:pt>
    <dgm:pt modelId="{9F2E5135-0C5C-48F8-918A-07D9D70F2416}" type="parTrans" cxnId="{8E3E01F8-0404-4AA7-AE2C-8958C758A3C7}">
      <dgm:prSet/>
      <dgm:spPr/>
    </dgm:pt>
    <dgm:pt modelId="{B2E53C80-04A5-4F76-B26E-7A18A250221B}" type="sibTrans" cxnId="{8E3E01F8-0404-4AA7-AE2C-8958C758A3C7}">
      <dgm:prSet/>
      <dgm:spPr/>
    </dgm:pt>
    <dgm:pt modelId="{B4A60F1C-2CA7-4A63-BDD5-4B772151B0A7}">
      <dgm:prSet phldr="0"/>
      <dgm:spPr/>
      <dgm:t>
        <a:bodyPr/>
        <a:lstStyle/>
        <a:p>
          <a:pPr rtl="0"/>
          <a:r>
            <a:rPr lang="en-US" dirty="0">
              <a:latin typeface="Calibri Light"/>
              <a:cs typeface="Arial"/>
            </a:rPr>
            <a:t>Interference detection</a:t>
          </a:r>
        </a:p>
      </dgm:t>
    </dgm:pt>
    <dgm:pt modelId="{E49E31D7-B49D-466C-B594-E9A24334FB53}" type="parTrans" cxnId="{C408E7F4-D467-45D0-BF53-65C0E6C300DB}">
      <dgm:prSet/>
      <dgm:spPr/>
    </dgm:pt>
    <dgm:pt modelId="{2B5F47A9-CA86-469E-BFB4-6753606C28DD}" type="sibTrans" cxnId="{C408E7F4-D467-45D0-BF53-65C0E6C300DB}">
      <dgm:prSet/>
      <dgm:spPr/>
    </dgm:pt>
    <dgm:pt modelId="{D8C0BE6A-BD32-47BD-BA81-F3752013D75B}">
      <dgm:prSet phldr="0"/>
      <dgm:spPr/>
      <dgm:t>
        <a:bodyPr/>
        <a:lstStyle/>
        <a:p>
          <a:pPr rtl="0"/>
          <a:r>
            <a:rPr lang="en-US" dirty="0">
              <a:latin typeface="Calibri Light"/>
              <a:cs typeface="Arial"/>
            </a:rPr>
            <a:t>Design For Manufacturing</a:t>
          </a:r>
        </a:p>
      </dgm:t>
    </dgm:pt>
    <dgm:pt modelId="{4F595A41-5EF0-4699-875C-04A6F7FC26E1}" type="parTrans" cxnId="{3486DA6A-2BD3-40DB-9EA5-1310F7E2C433}">
      <dgm:prSet/>
      <dgm:spPr/>
    </dgm:pt>
    <dgm:pt modelId="{2EF7510D-B76A-4C28-A7FF-C858D8627C16}" type="sibTrans" cxnId="{3486DA6A-2BD3-40DB-9EA5-1310F7E2C433}">
      <dgm:prSet/>
      <dgm:spPr/>
    </dgm:pt>
    <dgm:pt modelId="{F4EDF540-78A3-4AA7-A1B6-FA08C5E0666F}">
      <dgm:prSet phldr="0"/>
      <dgm:spPr/>
      <dgm:t>
        <a:bodyPr/>
        <a:lstStyle/>
        <a:p>
          <a:pPr rtl="0"/>
          <a:r>
            <a:rPr lang="en-US" dirty="0">
              <a:latin typeface="Calibri Light"/>
              <a:cs typeface="Arial"/>
            </a:rPr>
            <a:t>Software Simulation</a:t>
          </a:r>
        </a:p>
      </dgm:t>
    </dgm:pt>
    <dgm:pt modelId="{1E043E1D-EC2A-4CEB-8EC3-3E1390338EDD}" type="parTrans" cxnId="{8F042DE9-3EC4-42B6-93C9-A93DBD2DE1C6}">
      <dgm:prSet/>
      <dgm:spPr/>
    </dgm:pt>
    <dgm:pt modelId="{F8A2432F-AA87-460A-BEA5-B855C5A73FE6}" type="sibTrans" cxnId="{8F042DE9-3EC4-42B6-93C9-A93DBD2DE1C6}">
      <dgm:prSet/>
      <dgm:spPr/>
    </dgm:pt>
    <dgm:pt modelId="{D2FD6C36-6FB6-47AB-AC26-F0491C9E244C}">
      <dgm:prSet phldr="0"/>
      <dgm:spPr/>
      <dgm:t>
        <a:bodyPr/>
        <a:lstStyle/>
        <a:p>
          <a:pPr rtl="0"/>
          <a:r>
            <a:rPr lang="en-US" dirty="0">
              <a:latin typeface="Calibri Light"/>
              <a:cs typeface="Arial"/>
            </a:rPr>
            <a:t>Bench-Test Hardware Simulation</a:t>
          </a:r>
        </a:p>
      </dgm:t>
    </dgm:pt>
    <dgm:pt modelId="{89CC8293-568D-449F-B362-1E172FFA3A0A}" type="parTrans" cxnId="{EF6FB9A8-9CE9-4478-9865-F302AB12B007}">
      <dgm:prSet/>
      <dgm:spPr/>
    </dgm:pt>
    <dgm:pt modelId="{99D12918-8BD9-4490-8580-F93ABAE2F6BA}" type="sibTrans" cxnId="{EF6FB9A8-9CE9-4478-9865-F302AB12B007}">
      <dgm:prSet/>
      <dgm:spPr/>
    </dgm:pt>
    <dgm:pt modelId="{71A6DFEF-C315-42C7-8CB3-3E9CC37C5591}">
      <dgm:prSet phldr="0"/>
      <dgm:spPr/>
      <dgm:t>
        <a:bodyPr/>
        <a:lstStyle/>
        <a:p>
          <a:pPr rtl="0"/>
          <a:r>
            <a:rPr lang="en-US" dirty="0">
              <a:latin typeface="Calibri Light"/>
              <a:cs typeface="Arial"/>
            </a:rPr>
            <a:t>In-Field testing</a:t>
          </a:r>
        </a:p>
      </dgm:t>
    </dgm:pt>
    <dgm:pt modelId="{08592443-ED12-4AF7-9556-ADFE983F2239}" type="parTrans" cxnId="{3082398A-0781-4859-BDCD-D13D2EBB46DA}">
      <dgm:prSet/>
      <dgm:spPr/>
    </dgm:pt>
    <dgm:pt modelId="{5EB931BC-4F10-4DF6-8C54-F025FCF49222}" type="sibTrans" cxnId="{3082398A-0781-4859-BDCD-D13D2EBB46DA}">
      <dgm:prSet/>
      <dgm:spPr/>
    </dgm:pt>
    <dgm:pt modelId="{9BBBA478-15D3-45A8-ACA3-060DA59532F7}">
      <dgm:prSet phldr="0"/>
      <dgm:spPr/>
      <dgm:t>
        <a:bodyPr/>
        <a:lstStyle/>
        <a:p>
          <a:pPr rtl="0"/>
          <a:r>
            <a:rPr lang="en-US" dirty="0">
              <a:latin typeface="Calibri Light"/>
              <a:cs typeface="Arial"/>
            </a:rPr>
            <a:t>Harness fitup</a:t>
          </a:r>
        </a:p>
      </dgm:t>
    </dgm:pt>
    <dgm:pt modelId="{AD9B0FC7-81C5-42D1-8574-DD83C2B25EF0}" type="parTrans" cxnId="{47F83E1A-D4B7-4096-925C-5255FEEBC37A}">
      <dgm:prSet/>
      <dgm:spPr/>
    </dgm:pt>
    <dgm:pt modelId="{858508B7-CD4E-45B2-9FF9-38FCF2808B48}" type="sibTrans" cxnId="{47F83E1A-D4B7-4096-925C-5255FEEBC37A}">
      <dgm:prSet/>
      <dgm:spPr/>
    </dgm:pt>
    <dgm:pt modelId="{2502A757-AD47-4ADF-B614-97368B73DA3D}">
      <dgm:prSet phldr="0"/>
      <dgm:spPr/>
      <dgm:t>
        <a:bodyPr/>
        <a:lstStyle/>
        <a:p>
          <a:pPr rtl="0"/>
          <a:r>
            <a:rPr lang="en-US" dirty="0">
              <a:latin typeface="Calibri Light"/>
              <a:cs typeface="Arial"/>
            </a:rPr>
            <a:t>3D Routing</a:t>
          </a:r>
        </a:p>
      </dgm:t>
    </dgm:pt>
    <dgm:pt modelId="{A4A325C3-E94C-4967-A92D-D99AAE3081AD}" type="parTrans" cxnId="{FFB12399-C31B-42AA-ABB6-3DBB22512914}">
      <dgm:prSet/>
      <dgm:spPr/>
    </dgm:pt>
    <dgm:pt modelId="{8143EC4C-2040-4310-A3A5-608423CA3D3A}" type="sibTrans" cxnId="{FFB12399-C31B-42AA-ABB6-3DBB22512914}">
      <dgm:prSet/>
      <dgm:spPr/>
    </dgm:pt>
    <dgm:pt modelId="{DE87B01D-DB36-4F42-9565-4E2B3EF225B6}">
      <dgm:prSet phldr="0"/>
      <dgm:spPr/>
      <dgm:t>
        <a:bodyPr/>
        <a:lstStyle/>
        <a:p>
          <a:pPr rtl="0"/>
          <a:r>
            <a:rPr lang="en-US" dirty="0">
              <a:latin typeface="Calibri Light"/>
              <a:cs typeface="Arial"/>
            </a:rPr>
            <a:t>Drop/Fall Testing</a:t>
          </a:r>
        </a:p>
      </dgm:t>
    </dgm:pt>
    <dgm:pt modelId="{E9343CC2-21E6-49FF-9792-C1599D8D4A2B}" type="parTrans" cxnId="{B4823BDF-8507-4D75-9EF7-3D27217E90C9}">
      <dgm:prSet/>
      <dgm:spPr/>
    </dgm:pt>
    <dgm:pt modelId="{51A5E512-75B5-4E2A-AE5D-7CBFE468121C}" type="sibTrans" cxnId="{B4823BDF-8507-4D75-9EF7-3D27217E90C9}">
      <dgm:prSet/>
      <dgm:spPr/>
    </dgm:pt>
    <dgm:pt modelId="{8716969F-7B97-4F1F-85F8-71E572FF9B19}">
      <dgm:prSet phldr="0"/>
      <dgm:spPr/>
      <dgm:t>
        <a:bodyPr/>
        <a:lstStyle/>
        <a:p>
          <a:pPr rtl="0"/>
          <a:r>
            <a:rPr lang="en-US" dirty="0">
              <a:latin typeface="Calibri Light"/>
              <a:cs typeface="Arial"/>
            </a:rPr>
            <a:t>3D Printing prototypes</a:t>
          </a:r>
        </a:p>
      </dgm:t>
    </dgm:pt>
    <dgm:pt modelId="{172E1BCE-E9A5-49E6-AE64-F53600281C7E}" type="parTrans" cxnId="{9CC6F6CB-F36F-4059-B01A-E939209AFABC}">
      <dgm:prSet/>
      <dgm:spPr/>
    </dgm:pt>
    <dgm:pt modelId="{C0939E86-772A-4090-96F3-61FB00004AB3}" type="sibTrans" cxnId="{9CC6F6CB-F36F-4059-B01A-E939209AFABC}">
      <dgm:prSet/>
      <dgm:spPr/>
    </dgm:pt>
    <dgm:pt modelId="{33CB6D5A-52D5-40DF-96A8-88F554C8867B}">
      <dgm:prSet phldr="0"/>
      <dgm:spPr/>
      <dgm:t>
        <a:bodyPr/>
        <a:lstStyle/>
        <a:p>
          <a:pPr rtl="0"/>
          <a:r>
            <a:rPr lang="en-US" dirty="0">
              <a:latin typeface="Calibri Light"/>
              <a:cs typeface="Arial"/>
            </a:rPr>
            <a:t>Biocompatible material selection documentation</a:t>
          </a:r>
        </a:p>
      </dgm:t>
    </dgm:pt>
    <dgm:pt modelId="{D406D265-7125-4390-BB53-084987FFE00F}" type="parTrans" cxnId="{263F2233-9E4C-4C3D-AD53-9F6490708194}">
      <dgm:prSet/>
      <dgm:spPr/>
    </dgm:pt>
    <dgm:pt modelId="{4D19748B-CB21-42BB-9479-37DE640DA014}" type="sibTrans" cxnId="{263F2233-9E4C-4C3D-AD53-9F6490708194}">
      <dgm:prSet/>
      <dgm:spPr/>
    </dgm:pt>
    <dgm:pt modelId="{B31095C2-5944-425B-8911-323493CA0C62}" type="pres">
      <dgm:prSet presAssocID="{94F3F472-EAD7-430F-BB2E-A3FD94E408A8}" presName="list" presStyleCnt="0">
        <dgm:presLayoutVars>
          <dgm:dir/>
          <dgm:animLvl val="lvl"/>
        </dgm:presLayoutVars>
      </dgm:prSet>
      <dgm:spPr/>
    </dgm:pt>
    <dgm:pt modelId="{59D38603-E874-4AAE-AFE4-6CDE916B3826}" type="pres">
      <dgm:prSet presAssocID="{8D587C56-941B-491A-8F29-680889408DA1}" presName="posSpace" presStyleCnt="0"/>
      <dgm:spPr/>
    </dgm:pt>
    <dgm:pt modelId="{A217EEA9-03A4-4714-921A-AF3C3A5F1512}" type="pres">
      <dgm:prSet presAssocID="{8D587C56-941B-491A-8F29-680889408DA1}" presName="vertFlow" presStyleCnt="0"/>
      <dgm:spPr/>
    </dgm:pt>
    <dgm:pt modelId="{E65AC6C3-2109-4151-9381-3273F2FD29C7}" type="pres">
      <dgm:prSet presAssocID="{8D587C56-941B-491A-8F29-680889408DA1}" presName="topSpace" presStyleCnt="0"/>
      <dgm:spPr/>
    </dgm:pt>
    <dgm:pt modelId="{DD25C2A3-DDB6-4051-9619-66695269A2BB}" type="pres">
      <dgm:prSet presAssocID="{8D587C56-941B-491A-8F29-680889408DA1}" presName="firstComp" presStyleCnt="0"/>
      <dgm:spPr/>
    </dgm:pt>
    <dgm:pt modelId="{7556E52C-8CDB-4B1A-9BA6-297A87F3629C}" type="pres">
      <dgm:prSet presAssocID="{8D587C56-941B-491A-8F29-680889408DA1}" presName="firstChild" presStyleLbl="bgAccFollowNode1" presStyleIdx="0" presStyleCnt="15"/>
      <dgm:spPr/>
    </dgm:pt>
    <dgm:pt modelId="{CB712806-60C9-4025-9B9D-7C052921B988}" type="pres">
      <dgm:prSet presAssocID="{8D587C56-941B-491A-8F29-680889408DA1}" presName="firstChildTx" presStyleLbl="bgAccFollowNode1" presStyleIdx="0" presStyleCnt="15">
        <dgm:presLayoutVars>
          <dgm:bulletEnabled val="1"/>
        </dgm:presLayoutVars>
      </dgm:prSet>
      <dgm:spPr/>
    </dgm:pt>
    <dgm:pt modelId="{A004C9D0-E597-4576-8C33-0C9F09A89844}" type="pres">
      <dgm:prSet presAssocID="{B0CF044F-3F16-44D2-9495-BE1471853A93}" presName="comp" presStyleCnt="0"/>
      <dgm:spPr/>
    </dgm:pt>
    <dgm:pt modelId="{208287B4-CF9D-45ED-8544-521A2E32C3B4}" type="pres">
      <dgm:prSet presAssocID="{B0CF044F-3F16-44D2-9495-BE1471853A93}" presName="child" presStyleLbl="bgAccFollowNode1" presStyleIdx="1" presStyleCnt="15"/>
      <dgm:spPr/>
    </dgm:pt>
    <dgm:pt modelId="{B899BEB4-4BE0-4EF7-8A3C-4D935D41C6A6}" type="pres">
      <dgm:prSet presAssocID="{B0CF044F-3F16-44D2-9495-BE1471853A93}" presName="childTx" presStyleLbl="bgAccFollowNode1" presStyleIdx="1" presStyleCnt="15">
        <dgm:presLayoutVars>
          <dgm:bulletEnabled val="1"/>
        </dgm:presLayoutVars>
      </dgm:prSet>
      <dgm:spPr/>
    </dgm:pt>
    <dgm:pt modelId="{D1CDFA15-F1BA-4BBE-A12B-A74F6C4CDE55}" type="pres">
      <dgm:prSet presAssocID="{8716969F-7B97-4F1F-85F8-71E572FF9B19}" presName="comp" presStyleCnt="0"/>
      <dgm:spPr/>
    </dgm:pt>
    <dgm:pt modelId="{E0A644C5-62E0-4EF4-AC8D-961DA4679E3F}" type="pres">
      <dgm:prSet presAssocID="{8716969F-7B97-4F1F-85F8-71E572FF9B19}" presName="child" presStyleLbl="bgAccFollowNode1" presStyleIdx="2" presStyleCnt="15"/>
      <dgm:spPr/>
    </dgm:pt>
    <dgm:pt modelId="{BD192DE9-ADC7-4AF6-A0A6-B0381C1018B2}" type="pres">
      <dgm:prSet presAssocID="{8716969F-7B97-4F1F-85F8-71E572FF9B19}" presName="childTx" presStyleLbl="bgAccFollowNode1" presStyleIdx="2" presStyleCnt="15">
        <dgm:presLayoutVars>
          <dgm:bulletEnabled val="1"/>
        </dgm:presLayoutVars>
      </dgm:prSet>
      <dgm:spPr/>
    </dgm:pt>
    <dgm:pt modelId="{2969EB19-AB81-4547-97AE-214BB6CBEC16}" type="pres">
      <dgm:prSet presAssocID="{8D587C56-941B-491A-8F29-680889408DA1}" presName="negSpace" presStyleCnt="0"/>
      <dgm:spPr/>
    </dgm:pt>
    <dgm:pt modelId="{12CB1CCF-61A2-4C16-B31F-537181B02A05}" type="pres">
      <dgm:prSet presAssocID="{8D587C56-941B-491A-8F29-680889408DA1}" presName="circle" presStyleLbl="node1" presStyleIdx="0" presStyleCnt="5"/>
      <dgm:spPr/>
    </dgm:pt>
    <dgm:pt modelId="{E097B18C-B185-45DE-B3D4-1AE4E1C47BB1}" type="pres">
      <dgm:prSet presAssocID="{DABB8334-445F-4420-AC19-7559BF4F1F74}" presName="transSpace" presStyleCnt="0"/>
      <dgm:spPr/>
    </dgm:pt>
    <dgm:pt modelId="{9C3215A5-E852-447C-8052-EE8DF1E9EBBD}" type="pres">
      <dgm:prSet presAssocID="{5E8F907F-C588-4A60-BAAE-416476ACAA9E}" presName="posSpace" presStyleCnt="0"/>
      <dgm:spPr/>
    </dgm:pt>
    <dgm:pt modelId="{86239800-371A-45EC-98A5-6983D0A34926}" type="pres">
      <dgm:prSet presAssocID="{5E8F907F-C588-4A60-BAAE-416476ACAA9E}" presName="vertFlow" presStyleCnt="0"/>
      <dgm:spPr/>
    </dgm:pt>
    <dgm:pt modelId="{6DA85990-9EB0-47F7-8A9B-CBACEAF0ACB5}" type="pres">
      <dgm:prSet presAssocID="{5E8F907F-C588-4A60-BAAE-416476ACAA9E}" presName="topSpace" presStyleCnt="0"/>
      <dgm:spPr/>
    </dgm:pt>
    <dgm:pt modelId="{DBFF2537-6ABC-452C-8886-D8F37529BDF2}" type="pres">
      <dgm:prSet presAssocID="{5E8F907F-C588-4A60-BAAE-416476ACAA9E}" presName="firstComp" presStyleCnt="0"/>
      <dgm:spPr/>
    </dgm:pt>
    <dgm:pt modelId="{50477C76-AC1C-4B92-B90D-7F44A1E4CF26}" type="pres">
      <dgm:prSet presAssocID="{5E8F907F-C588-4A60-BAAE-416476ACAA9E}" presName="firstChild" presStyleLbl="bgAccFollowNode1" presStyleIdx="3" presStyleCnt="15"/>
      <dgm:spPr/>
    </dgm:pt>
    <dgm:pt modelId="{E24B8165-D3A0-49A7-ADB0-0DEAA84EB5E0}" type="pres">
      <dgm:prSet presAssocID="{5E8F907F-C588-4A60-BAAE-416476ACAA9E}" presName="firstChildTx" presStyleLbl="bgAccFollowNode1" presStyleIdx="3" presStyleCnt="15">
        <dgm:presLayoutVars>
          <dgm:bulletEnabled val="1"/>
        </dgm:presLayoutVars>
      </dgm:prSet>
      <dgm:spPr/>
    </dgm:pt>
    <dgm:pt modelId="{78FDD667-684D-41FC-975B-6BAD46265A78}" type="pres">
      <dgm:prSet presAssocID="{903F1D0F-F6F7-4270-9B9A-CB730CCD6E14}" presName="comp" presStyleCnt="0"/>
      <dgm:spPr/>
    </dgm:pt>
    <dgm:pt modelId="{8F24E3CB-65ED-4EBE-BECE-3CBC7F6D8D5B}" type="pres">
      <dgm:prSet presAssocID="{903F1D0F-F6F7-4270-9B9A-CB730CCD6E14}" presName="child" presStyleLbl="bgAccFollowNode1" presStyleIdx="4" presStyleCnt="15"/>
      <dgm:spPr/>
    </dgm:pt>
    <dgm:pt modelId="{0CC944BE-AE04-4352-B463-17701BA51EC4}" type="pres">
      <dgm:prSet presAssocID="{903F1D0F-F6F7-4270-9B9A-CB730CCD6E14}" presName="childTx" presStyleLbl="bgAccFollowNode1" presStyleIdx="4" presStyleCnt="15">
        <dgm:presLayoutVars>
          <dgm:bulletEnabled val="1"/>
        </dgm:presLayoutVars>
      </dgm:prSet>
      <dgm:spPr/>
    </dgm:pt>
    <dgm:pt modelId="{64077C3C-2E2C-4E5F-A598-80B22291EDF8}" type="pres">
      <dgm:prSet presAssocID="{33CB6D5A-52D5-40DF-96A8-88F554C8867B}" presName="comp" presStyleCnt="0"/>
      <dgm:spPr/>
    </dgm:pt>
    <dgm:pt modelId="{180F9F46-A724-4123-A26E-898EEED2FD9F}" type="pres">
      <dgm:prSet presAssocID="{33CB6D5A-52D5-40DF-96A8-88F554C8867B}" presName="child" presStyleLbl="bgAccFollowNode1" presStyleIdx="5" presStyleCnt="15"/>
      <dgm:spPr/>
    </dgm:pt>
    <dgm:pt modelId="{81CF3790-FAE6-4AB0-BE55-A5FCCD117EA2}" type="pres">
      <dgm:prSet presAssocID="{33CB6D5A-52D5-40DF-96A8-88F554C8867B}" presName="childTx" presStyleLbl="bgAccFollowNode1" presStyleIdx="5" presStyleCnt="15">
        <dgm:presLayoutVars>
          <dgm:bulletEnabled val="1"/>
        </dgm:presLayoutVars>
      </dgm:prSet>
      <dgm:spPr/>
    </dgm:pt>
    <dgm:pt modelId="{A8BDDD28-9CB5-4430-964D-7A53DE274FB8}" type="pres">
      <dgm:prSet presAssocID="{5E8F907F-C588-4A60-BAAE-416476ACAA9E}" presName="negSpace" presStyleCnt="0"/>
      <dgm:spPr/>
    </dgm:pt>
    <dgm:pt modelId="{9A1916D6-BADF-4A6B-A5FF-6CD81A507228}" type="pres">
      <dgm:prSet presAssocID="{5E8F907F-C588-4A60-BAAE-416476ACAA9E}" presName="circle" presStyleLbl="node1" presStyleIdx="1" presStyleCnt="5"/>
      <dgm:spPr/>
    </dgm:pt>
    <dgm:pt modelId="{E0589DF8-4CEA-41E2-946A-85A7B1154F64}" type="pres">
      <dgm:prSet presAssocID="{5BB637A1-A417-42A3-B1FA-973AE9A6BCB3}" presName="transSpace" presStyleCnt="0"/>
      <dgm:spPr/>
    </dgm:pt>
    <dgm:pt modelId="{039B5DAE-3767-4D82-8793-EA7AC33EFE8A}" type="pres">
      <dgm:prSet presAssocID="{AF6AEA5A-A8CD-4786-902A-646A03A9217F}" presName="posSpace" presStyleCnt="0"/>
      <dgm:spPr/>
    </dgm:pt>
    <dgm:pt modelId="{07401DB5-F5FC-4217-BF41-97A5450E4124}" type="pres">
      <dgm:prSet presAssocID="{AF6AEA5A-A8CD-4786-902A-646A03A9217F}" presName="vertFlow" presStyleCnt="0"/>
      <dgm:spPr/>
    </dgm:pt>
    <dgm:pt modelId="{5A9E4E44-3941-464C-985A-EDA8B77F4713}" type="pres">
      <dgm:prSet presAssocID="{AF6AEA5A-A8CD-4786-902A-646A03A9217F}" presName="topSpace" presStyleCnt="0"/>
      <dgm:spPr/>
    </dgm:pt>
    <dgm:pt modelId="{CEEF729F-D237-4C57-A06A-0EA0D1F6B41D}" type="pres">
      <dgm:prSet presAssocID="{AF6AEA5A-A8CD-4786-902A-646A03A9217F}" presName="firstComp" presStyleCnt="0"/>
      <dgm:spPr/>
    </dgm:pt>
    <dgm:pt modelId="{2331FAEA-8359-4AD2-B6AE-203039E5877E}" type="pres">
      <dgm:prSet presAssocID="{AF6AEA5A-A8CD-4786-902A-646A03A9217F}" presName="firstChild" presStyleLbl="bgAccFollowNode1" presStyleIdx="6" presStyleCnt="15"/>
      <dgm:spPr/>
    </dgm:pt>
    <dgm:pt modelId="{C9453E35-782A-4CEA-87B7-052BFCD763E7}" type="pres">
      <dgm:prSet presAssocID="{AF6AEA5A-A8CD-4786-902A-646A03A9217F}" presName="firstChildTx" presStyleLbl="bgAccFollowNode1" presStyleIdx="6" presStyleCnt="15">
        <dgm:presLayoutVars>
          <dgm:bulletEnabled val="1"/>
        </dgm:presLayoutVars>
      </dgm:prSet>
      <dgm:spPr/>
    </dgm:pt>
    <dgm:pt modelId="{15834568-0070-4E84-B643-D52E7FD5B10A}" type="pres">
      <dgm:prSet presAssocID="{B4A60F1C-2CA7-4A63-BDD5-4B772151B0A7}" presName="comp" presStyleCnt="0"/>
      <dgm:spPr/>
    </dgm:pt>
    <dgm:pt modelId="{A0502525-68F8-4DDF-9840-E174140B26EB}" type="pres">
      <dgm:prSet presAssocID="{B4A60F1C-2CA7-4A63-BDD5-4B772151B0A7}" presName="child" presStyleLbl="bgAccFollowNode1" presStyleIdx="7" presStyleCnt="15"/>
      <dgm:spPr/>
    </dgm:pt>
    <dgm:pt modelId="{1B8D0224-05CC-4546-8CE0-2F4EC4511B73}" type="pres">
      <dgm:prSet presAssocID="{B4A60F1C-2CA7-4A63-BDD5-4B772151B0A7}" presName="childTx" presStyleLbl="bgAccFollowNode1" presStyleIdx="7" presStyleCnt="15">
        <dgm:presLayoutVars>
          <dgm:bulletEnabled val="1"/>
        </dgm:presLayoutVars>
      </dgm:prSet>
      <dgm:spPr/>
    </dgm:pt>
    <dgm:pt modelId="{D12E7505-58E9-4D6C-A05F-09F4930E3C29}" type="pres">
      <dgm:prSet presAssocID="{D8C0BE6A-BD32-47BD-BA81-F3752013D75B}" presName="comp" presStyleCnt="0"/>
      <dgm:spPr/>
    </dgm:pt>
    <dgm:pt modelId="{C4D94B3D-AE5E-46D9-BA70-D8DB030078E3}" type="pres">
      <dgm:prSet presAssocID="{D8C0BE6A-BD32-47BD-BA81-F3752013D75B}" presName="child" presStyleLbl="bgAccFollowNode1" presStyleIdx="8" presStyleCnt="15"/>
      <dgm:spPr/>
    </dgm:pt>
    <dgm:pt modelId="{F3F88469-DFAD-4704-80A0-6E513A7A8C1D}" type="pres">
      <dgm:prSet presAssocID="{D8C0BE6A-BD32-47BD-BA81-F3752013D75B}" presName="childTx" presStyleLbl="bgAccFollowNode1" presStyleIdx="8" presStyleCnt="15">
        <dgm:presLayoutVars>
          <dgm:bulletEnabled val="1"/>
        </dgm:presLayoutVars>
      </dgm:prSet>
      <dgm:spPr/>
    </dgm:pt>
    <dgm:pt modelId="{B1E3D4FF-B752-4E06-B60B-B0EB9EDACD2C}" type="pres">
      <dgm:prSet presAssocID="{DE87B01D-DB36-4F42-9565-4E2B3EF225B6}" presName="comp" presStyleCnt="0"/>
      <dgm:spPr/>
    </dgm:pt>
    <dgm:pt modelId="{F8EAFCB1-EC5B-40A2-AB0F-8E56651C8402}" type="pres">
      <dgm:prSet presAssocID="{DE87B01D-DB36-4F42-9565-4E2B3EF225B6}" presName="child" presStyleLbl="bgAccFollowNode1" presStyleIdx="9" presStyleCnt="15"/>
      <dgm:spPr/>
    </dgm:pt>
    <dgm:pt modelId="{F851A358-F524-4CEF-89F3-5CE55DDB03AD}" type="pres">
      <dgm:prSet presAssocID="{DE87B01D-DB36-4F42-9565-4E2B3EF225B6}" presName="childTx" presStyleLbl="bgAccFollowNode1" presStyleIdx="9" presStyleCnt="15">
        <dgm:presLayoutVars>
          <dgm:bulletEnabled val="1"/>
        </dgm:presLayoutVars>
      </dgm:prSet>
      <dgm:spPr/>
    </dgm:pt>
    <dgm:pt modelId="{19577122-099B-4BF3-9DCA-EF6397823C7A}" type="pres">
      <dgm:prSet presAssocID="{AF6AEA5A-A8CD-4786-902A-646A03A9217F}" presName="negSpace" presStyleCnt="0"/>
      <dgm:spPr/>
    </dgm:pt>
    <dgm:pt modelId="{A3A08463-8498-4543-82D6-CD20584EDC86}" type="pres">
      <dgm:prSet presAssocID="{AF6AEA5A-A8CD-4786-902A-646A03A9217F}" presName="circle" presStyleLbl="node1" presStyleIdx="2" presStyleCnt="5"/>
      <dgm:spPr/>
    </dgm:pt>
    <dgm:pt modelId="{1BB95F8B-44CC-4635-B127-B4DD37A4FC74}" type="pres">
      <dgm:prSet presAssocID="{3444738A-FE38-4419-B106-75A288C7DEA0}" presName="transSpace" presStyleCnt="0"/>
      <dgm:spPr/>
    </dgm:pt>
    <dgm:pt modelId="{04B35A61-6A20-4CA4-B924-30F8ABE5D712}" type="pres">
      <dgm:prSet presAssocID="{AABC81FB-5A8D-4C47-A493-9B862E053108}" presName="posSpace" presStyleCnt="0"/>
      <dgm:spPr/>
    </dgm:pt>
    <dgm:pt modelId="{DBDA5A6A-BF7F-422D-9EDA-5C172274A37A}" type="pres">
      <dgm:prSet presAssocID="{AABC81FB-5A8D-4C47-A493-9B862E053108}" presName="vertFlow" presStyleCnt="0"/>
      <dgm:spPr/>
    </dgm:pt>
    <dgm:pt modelId="{9378E988-22B7-439C-AB69-35C8A8CBF50E}" type="pres">
      <dgm:prSet presAssocID="{AABC81FB-5A8D-4C47-A493-9B862E053108}" presName="topSpace" presStyleCnt="0"/>
      <dgm:spPr/>
    </dgm:pt>
    <dgm:pt modelId="{B1DC45C2-335B-41DC-89A4-9E740C3A7EEB}" type="pres">
      <dgm:prSet presAssocID="{AABC81FB-5A8D-4C47-A493-9B862E053108}" presName="firstComp" presStyleCnt="0"/>
      <dgm:spPr/>
    </dgm:pt>
    <dgm:pt modelId="{5F60ADF6-A670-48D0-A7A2-C44D2C1F7A1B}" type="pres">
      <dgm:prSet presAssocID="{AABC81FB-5A8D-4C47-A493-9B862E053108}" presName="firstChild" presStyleLbl="bgAccFollowNode1" presStyleIdx="10" presStyleCnt="15"/>
      <dgm:spPr/>
    </dgm:pt>
    <dgm:pt modelId="{8631C974-B34A-459A-AD43-B9AA74C1695A}" type="pres">
      <dgm:prSet presAssocID="{AABC81FB-5A8D-4C47-A493-9B862E053108}" presName="firstChildTx" presStyleLbl="bgAccFollowNode1" presStyleIdx="10" presStyleCnt="15">
        <dgm:presLayoutVars>
          <dgm:bulletEnabled val="1"/>
        </dgm:presLayoutVars>
      </dgm:prSet>
      <dgm:spPr/>
    </dgm:pt>
    <dgm:pt modelId="{E26E8EDE-844A-46F1-8BAD-EFC4507578FD}" type="pres">
      <dgm:prSet presAssocID="{D2FD6C36-6FB6-47AB-AC26-F0491C9E244C}" presName="comp" presStyleCnt="0"/>
      <dgm:spPr/>
    </dgm:pt>
    <dgm:pt modelId="{6A336241-EF1A-4F86-A991-05BAAADAB5A2}" type="pres">
      <dgm:prSet presAssocID="{D2FD6C36-6FB6-47AB-AC26-F0491C9E244C}" presName="child" presStyleLbl="bgAccFollowNode1" presStyleIdx="11" presStyleCnt="15"/>
      <dgm:spPr/>
    </dgm:pt>
    <dgm:pt modelId="{86EADC99-FD22-4401-99B1-E7B892BE15F2}" type="pres">
      <dgm:prSet presAssocID="{D2FD6C36-6FB6-47AB-AC26-F0491C9E244C}" presName="childTx" presStyleLbl="bgAccFollowNode1" presStyleIdx="11" presStyleCnt="15">
        <dgm:presLayoutVars>
          <dgm:bulletEnabled val="1"/>
        </dgm:presLayoutVars>
      </dgm:prSet>
      <dgm:spPr/>
    </dgm:pt>
    <dgm:pt modelId="{C54E8E35-1D2A-4B7F-9220-BC3AA5C1B79A}" type="pres">
      <dgm:prSet presAssocID="{71A6DFEF-C315-42C7-8CB3-3E9CC37C5591}" presName="comp" presStyleCnt="0"/>
      <dgm:spPr/>
    </dgm:pt>
    <dgm:pt modelId="{DBC2FF77-6830-4189-BC30-14CAB4A412B8}" type="pres">
      <dgm:prSet presAssocID="{71A6DFEF-C315-42C7-8CB3-3E9CC37C5591}" presName="child" presStyleLbl="bgAccFollowNode1" presStyleIdx="12" presStyleCnt="15"/>
      <dgm:spPr/>
    </dgm:pt>
    <dgm:pt modelId="{FEECFA43-77E5-41D3-9BA0-9BD8E0E17993}" type="pres">
      <dgm:prSet presAssocID="{71A6DFEF-C315-42C7-8CB3-3E9CC37C5591}" presName="childTx" presStyleLbl="bgAccFollowNode1" presStyleIdx="12" presStyleCnt="15">
        <dgm:presLayoutVars>
          <dgm:bulletEnabled val="1"/>
        </dgm:presLayoutVars>
      </dgm:prSet>
      <dgm:spPr/>
    </dgm:pt>
    <dgm:pt modelId="{FEFD6704-B945-42F4-8A9D-0BA767AEFCA5}" type="pres">
      <dgm:prSet presAssocID="{AABC81FB-5A8D-4C47-A493-9B862E053108}" presName="negSpace" presStyleCnt="0"/>
      <dgm:spPr/>
    </dgm:pt>
    <dgm:pt modelId="{C7441546-688A-498F-BC44-91CC1CF2A885}" type="pres">
      <dgm:prSet presAssocID="{AABC81FB-5A8D-4C47-A493-9B862E053108}" presName="circle" presStyleLbl="node1" presStyleIdx="3" presStyleCnt="5"/>
      <dgm:spPr/>
    </dgm:pt>
    <dgm:pt modelId="{510AD85F-B17E-481B-98EB-7C051A6A0412}" type="pres">
      <dgm:prSet presAssocID="{0739DEE5-B141-41BD-A039-A63B1A89DA00}" presName="transSpace" presStyleCnt="0"/>
      <dgm:spPr/>
    </dgm:pt>
    <dgm:pt modelId="{77622A90-E64D-4F02-B936-3204A7E8EC53}" type="pres">
      <dgm:prSet presAssocID="{C965D337-DFE0-4788-A603-0C740B6486B6}" presName="posSpace" presStyleCnt="0"/>
      <dgm:spPr/>
    </dgm:pt>
    <dgm:pt modelId="{080D650F-F955-495E-87A6-2EA4070ABA1D}" type="pres">
      <dgm:prSet presAssocID="{C965D337-DFE0-4788-A603-0C740B6486B6}" presName="vertFlow" presStyleCnt="0"/>
      <dgm:spPr/>
    </dgm:pt>
    <dgm:pt modelId="{BC5DD5C0-D88E-446F-A7B6-77D2AAFBEF31}" type="pres">
      <dgm:prSet presAssocID="{C965D337-DFE0-4788-A603-0C740B6486B6}" presName="topSpace" presStyleCnt="0"/>
      <dgm:spPr/>
    </dgm:pt>
    <dgm:pt modelId="{BBCC06E6-43B2-457F-A3E3-8252F3AE086F}" type="pres">
      <dgm:prSet presAssocID="{C965D337-DFE0-4788-A603-0C740B6486B6}" presName="firstComp" presStyleCnt="0"/>
      <dgm:spPr/>
    </dgm:pt>
    <dgm:pt modelId="{715B1065-8B4C-4409-BD37-C239B7831C7B}" type="pres">
      <dgm:prSet presAssocID="{C965D337-DFE0-4788-A603-0C740B6486B6}" presName="firstChild" presStyleLbl="bgAccFollowNode1" presStyleIdx="13" presStyleCnt="15"/>
      <dgm:spPr/>
    </dgm:pt>
    <dgm:pt modelId="{B0A65223-3675-4D33-8A4B-0C31DC8152F9}" type="pres">
      <dgm:prSet presAssocID="{C965D337-DFE0-4788-A603-0C740B6486B6}" presName="firstChildTx" presStyleLbl="bgAccFollowNode1" presStyleIdx="13" presStyleCnt="15">
        <dgm:presLayoutVars>
          <dgm:bulletEnabled val="1"/>
        </dgm:presLayoutVars>
      </dgm:prSet>
      <dgm:spPr/>
    </dgm:pt>
    <dgm:pt modelId="{06F9CE22-63AE-4499-BE73-E0E61216360B}" type="pres">
      <dgm:prSet presAssocID="{2502A757-AD47-4ADF-B614-97368B73DA3D}" presName="comp" presStyleCnt="0"/>
      <dgm:spPr/>
    </dgm:pt>
    <dgm:pt modelId="{9502CC7B-BA6F-4E90-A9F8-1F6884267CAC}" type="pres">
      <dgm:prSet presAssocID="{2502A757-AD47-4ADF-B614-97368B73DA3D}" presName="child" presStyleLbl="bgAccFollowNode1" presStyleIdx="14" presStyleCnt="15"/>
      <dgm:spPr/>
    </dgm:pt>
    <dgm:pt modelId="{F37FF10E-8458-4054-A8DE-CC3C26C09B1C}" type="pres">
      <dgm:prSet presAssocID="{2502A757-AD47-4ADF-B614-97368B73DA3D}" presName="childTx" presStyleLbl="bgAccFollowNode1" presStyleIdx="14" presStyleCnt="15">
        <dgm:presLayoutVars>
          <dgm:bulletEnabled val="1"/>
        </dgm:presLayoutVars>
      </dgm:prSet>
      <dgm:spPr/>
    </dgm:pt>
    <dgm:pt modelId="{3DAE0484-0DA0-4797-8507-FCC3A0914D50}" type="pres">
      <dgm:prSet presAssocID="{C965D337-DFE0-4788-A603-0C740B6486B6}" presName="negSpace" presStyleCnt="0"/>
      <dgm:spPr/>
    </dgm:pt>
    <dgm:pt modelId="{2B685C5D-21C4-4CF0-9E20-FD3A6A90B649}" type="pres">
      <dgm:prSet presAssocID="{C965D337-DFE0-4788-A603-0C740B6486B6}" presName="circle" presStyleLbl="node1" presStyleIdx="4" presStyleCnt="5"/>
      <dgm:spPr/>
    </dgm:pt>
  </dgm:ptLst>
  <dgm:cxnLst>
    <dgm:cxn modelId="{04151A09-FDA0-41D7-929D-742FE428AAB3}" type="presOf" srcId="{903F1D0F-F6F7-4270-9B9A-CB730CCD6E14}" destId="{0CC944BE-AE04-4352-B463-17701BA51EC4}" srcOrd="1" destOrd="0" presId="urn:microsoft.com/office/officeart/2005/8/layout/hList9"/>
    <dgm:cxn modelId="{DB57EC09-A802-4465-A6BA-40443057BAED}" type="presOf" srcId="{ACF4EAD9-13A9-4AA8-B6FA-70D1C87814E5}" destId="{2331FAEA-8359-4AD2-B6AE-203039E5877E}" srcOrd="0" destOrd="0" presId="urn:microsoft.com/office/officeart/2005/8/layout/hList9"/>
    <dgm:cxn modelId="{4F9AE00A-FBEA-4FEF-98F0-D8F37718EE1B}" srcId="{94F3F472-EAD7-430F-BB2E-A3FD94E408A8}" destId="{8D587C56-941B-491A-8F29-680889408DA1}" srcOrd="0" destOrd="0" parTransId="{BC70FAC8-AD6C-40F1-8945-68754522B728}" sibTransId="{DABB8334-445F-4420-AC19-7559BF4F1F74}"/>
    <dgm:cxn modelId="{8B24330C-BDAB-4A9C-B365-AECEA9F4D7F0}" type="presOf" srcId="{DE87B01D-DB36-4F42-9565-4E2B3EF225B6}" destId="{F851A358-F524-4CEF-89F3-5CE55DDB03AD}" srcOrd="1" destOrd="0" presId="urn:microsoft.com/office/officeart/2005/8/layout/hList9"/>
    <dgm:cxn modelId="{A6C13F0D-0E48-40D0-8083-B442A85BE269}" type="presOf" srcId="{9BBBA478-15D3-45A8-ACA3-060DA59532F7}" destId="{715B1065-8B4C-4409-BD37-C239B7831C7B}" srcOrd="0" destOrd="0" presId="urn:microsoft.com/office/officeart/2005/8/layout/hList9"/>
    <dgm:cxn modelId="{4EA04F0F-0358-4758-A61C-48306CBF164F}" type="presOf" srcId="{903F1D0F-F6F7-4270-9B9A-CB730CCD6E14}" destId="{8F24E3CB-65ED-4EBE-BECE-3CBC7F6D8D5B}" srcOrd="0" destOrd="0" presId="urn:microsoft.com/office/officeart/2005/8/layout/hList9"/>
    <dgm:cxn modelId="{A789DC13-1AB0-49FA-B790-5F41E6BD84CA}" type="presOf" srcId="{71A6DFEF-C315-42C7-8CB3-3E9CC37C5591}" destId="{DBC2FF77-6830-4189-BC30-14CAB4A412B8}" srcOrd="0" destOrd="0" presId="urn:microsoft.com/office/officeart/2005/8/layout/hList9"/>
    <dgm:cxn modelId="{3B4D2819-CC76-4E7D-B6DA-B23FBA77466B}" type="presOf" srcId="{8D587C56-941B-491A-8F29-680889408DA1}" destId="{12CB1CCF-61A2-4C16-B31F-537181B02A05}" srcOrd="0" destOrd="0" presId="urn:microsoft.com/office/officeart/2005/8/layout/hList9"/>
    <dgm:cxn modelId="{47F83E1A-D4B7-4096-925C-5255FEEBC37A}" srcId="{C965D337-DFE0-4788-A603-0C740B6486B6}" destId="{9BBBA478-15D3-45A8-ACA3-060DA59532F7}" srcOrd="0" destOrd="0" parTransId="{AD9B0FC7-81C5-42D1-8574-DD83C2B25EF0}" sibTransId="{858508B7-CD4E-45B2-9FF9-38FCF2808B48}"/>
    <dgm:cxn modelId="{EDD9911D-563D-4B55-A831-77371B8B9229}" type="presOf" srcId="{AABC81FB-5A8D-4C47-A493-9B862E053108}" destId="{C7441546-688A-498F-BC44-91CC1CF2A885}" srcOrd="0" destOrd="0" presId="urn:microsoft.com/office/officeart/2005/8/layout/hList9"/>
    <dgm:cxn modelId="{DC51AA29-5139-4CF2-83C6-49F129983C5F}" type="presOf" srcId="{2502A757-AD47-4ADF-B614-97368B73DA3D}" destId="{F37FF10E-8458-4054-A8DE-CC3C26C09B1C}" srcOrd="1" destOrd="0" presId="urn:microsoft.com/office/officeart/2005/8/layout/hList9"/>
    <dgm:cxn modelId="{A002BD2A-8F14-456A-8DF2-B2EB6ACC4646}" type="presOf" srcId="{905905AD-821A-4709-AE98-1B274483A668}" destId="{CB712806-60C9-4025-9B9D-7C052921B988}" srcOrd="1" destOrd="0" presId="urn:microsoft.com/office/officeart/2005/8/layout/hList9"/>
    <dgm:cxn modelId="{263F2233-9E4C-4C3D-AD53-9F6490708194}" srcId="{5E8F907F-C588-4A60-BAAE-416476ACAA9E}" destId="{33CB6D5A-52D5-40DF-96A8-88F554C8867B}" srcOrd="2" destOrd="0" parTransId="{D406D265-7125-4390-BB53-084987FFE00F}" sibTransId="{4D19748B-CB21-42BB-9479-37DE640DA014}"/>
    <dgm:cxn modelId="{565B2C34-34BD-4D34-914A-2A7BC41C8E98}" srcId="{8D587C56-941B-491A-8F29-680889408DA1}" destId="{B0CF044F-3F16-44D2-9495-BE1471853A93}" srcOrd="1" destOrd="0" parTransId="{230D7B10-C481-4959-A79C-06E9CE6D1509}" sibTransId="{F26F5D9C-13C0-41D5-89F2-EE25C1DEAF3E}"/>
    <dgm:cxn modelId="{823DC437-5E1D-4CF6-BA0C-BD623663964F}" type="presOf" srcId="{9BBBA478-15D3-45A8-ACA3-060DA59532F7}" destId="{B0A65223-3675-4D33-8A4B-0C31DC8152F9}" srcOrd="1" destOrd="0" presId="urn:microsoft.com/office/officeart/2005/8/layout/hList9"/>
    <dgm:cxn modelId="{18ABD639-A2AD-499D-BA89-82CA7524677D}" type="presOf" srcId="{ACF4EAD9-13A9-4AA8-B6FA-70D1C87814E5}" destId="{C9453E35-782A-4CEA-87B7-052BFCD763E7}" srcOrd="1" destOrd="0" presId="urn:microsoft.com/office/officeart/2005/8/layout/hList9"/>
    <dgm:cxn modelId="{8D8A423B-72F2-4EE0-9D2B-48A315647CC1}" type="presOf" srcId="{8716969F-7B97-4F1F-85F8-71E572FF9B19}" destId="{BD192DE9-ADC7-4AF6-A0A6-B0381C1018B2}" srcOrd="1" destOrd="0" presId="urn:microsoft.com/office/officeart/2005/8/layout/hList9"/>
    <dgm:cxn modelId="{F2AC073C-904F-4344-9CBE-41D483A2DDE1}" type="presOf" srcId="{D2FD6C36-6FB6-47AB-AC26-F0491C9E244C}" destId="{6A336241-EF1A-4F86-A991-05BAAADAB5A2}" srcOrd="0" destOrd="0" presId="urn:microsoft.com/office/officeart/2005/8/layout/hList9"/>
    <dgm:cxn modelId="{579BB460-4FC9-480C-9EC2-847A83346826}" type="presOf" srcId="{B0CF044F-3F16-44D2-9495-BE1471853A93}" destId="{B899BEB4-4BE0-4EF7-8A3C-4D935D41C6A6}" srcOrd="1" destOrd="0" presId="urn:microsoft.com/office/officeart/2005/8/layout/hList9"/>
    <dgm:cxn modelId="{BF210546-F901-4D2B-951B-ACB75E4334C8}" type="presOf" srcId="{33CB6D5A-52D5-40DF-96A8-88F554C8867B}" destId="{180F9F46-A724-4123-A26E-898EEED2FD9F}" srcOrd="0" destOrd="0" presId="urn:microsoft.com/office/officeart/2005/8/layout/hList9"/>
    <dgm:cxn modelId="{3486DA6A-2BD3-40DB-9EA5-1310F7E2C433}" srcId="{AF6AEA5A-A8CD-4786-902A-646A03A9217F}" destId="{D8C0BE6A-BD32-47BD-BA81-F3752013D75B}" srcOrd="2" destOrd="0" parTransId="{4F595A41-5EF0-4699-875C-04A6F7FC26E1}" sibTransId="{2EF7510D-B76A-4C28-A7FF-C858D8627C16}"/>
    <dgm:cxn modelId="{DC19654C-E5D9-4D9A-9276-F49C94B2C0E8}" type="presOf" srcId="{DE87B01D-DB36-4F42-9565-4E2B3EF225B6}" destId="{F8EAFCB1-EC5B-40A2-AB0F-8E56651C8402}" srcOrd="0" destOrd="0" presId="urn:microsoft.com/office/officeart/2005/8/layout/hList9"/>
    <dgm:cxn modelId="{D746BC6F-E97B-4C4D-B9EC-08825463B405}" type="presOf" srcId="{905905AD-821A-4709-AE98-1B274483A668}" destId="{7556E52C-8CDB-4B1A-9BA6-297A87F3629C}" srcOrd="0" destOrd="0" presId="urn:microsoft.com/office/officeart/2005/8/layout/hList9"/>
    <dgm:cxn modelId="{FF156477-3B98-4E36-8938-E166A8C6097A}" type="presOf" srcId="{D8C0BE6A-BD32-47BD-BA81-F3752013D75B}" destId="{F3F88469-DFAD-4704-80A0-6E513A7A8C1D}" srcOrd="1" destOrd="0" presId="urn:microsoft.com/office/officeart/2005/8/layout/hList9"/>
    <dgm:cxn modelId="{8CBA6B59-4E72-4ACC-B2D0-8FE7B10BF0AC}" srcId="{94F3F472-EAD7-430F-BB2E-A3FD94E408A8}" destId="{5E8F907F-C588-4A60-BAAE-416476ACAA9E}" srcOrd="1" destOrd="0" parTransId="{46B3C480-23A9-4104-8994-622566D61780}" sibTransId="{5BB637A1-A417-42A3-B1FA-973AE9A6BCB3}"/>
    <dgm:cxn modelId="{30F75A7A-83B3-4030-B1F9-25C875032516}" type="presOf" srcId="{5E8F907F-C588-4A60-BAAE-416476ACAA9E}" destId="{9A1916D6-BADF-4A6B-A5FF-6CD81A507228}" srcOrd="0" destOrd="0" presId="urn:microsoft.com/office/officeart/2005/8/layout/hList9"/>
    <dgm:cxn modelId="{C5A0757D-1F73-47F7-BC78-A037D997B6EF}" type="presOf" srcId="{B4A60F1C-2CA7-4A63-BDD5-4B772151B0A7}" destId="{1B8D0224-05CC-4546-8CE0-2F4EC4511B73}" srcOrd="1" destOrd="0" presId="urn:microsoft.com/office/officeart/2005/8/layout/hList9"/>
    <dgm:cxn modelId="{9DDF587E-C54E-4003-B182-11F4FA3DDED1}" srcId="{94F3F472-EAD7-430F-BB2E-A3FD94E408A8}" destId="{C965D337-DFE0-4788-A603-0C740B6486B6}" srcOrd="4" destOrd="0" parTransId="{91781CA3-2E2E-4449-B4A4-4925222A3F4B}" sibTransId="{8A48C8A5-7799-44CC-A6DF-AB64FDB25848}"/>
    <dgm:cxn modelId="{1586B686-7399-4676-A8C7-91DE22751CDB}" type="presOf" srcId="{F4EDF540-78A3-4AA7-A1B6-FA08C5E0666F}" destId="{5F60ADF6-A670-48D0-A7A2-C44D2C1F7A1B}" srcOrd="0" destOrd="0" presId="urn:microsoft.com/office/officeart/2005/8/layout/hList9"/>
    <dgm:cxn modelId="{3082398A-0781-4859-BDCD-D13D2EBB46DA}" srcId="{AABC81FB-5A8D-4C47-A493-9B862E053108}" destId="{71A6DFEF-C315-42C7-8CB3-3E9CC37C5591}" srcOrd="2" destOrd="0" parTransId="{08592443-ED12-4AF7-9556-ADFE983F2239}" sibTransId="{5EB931BC-4F10-4DF6-8C54-F025FCF49222}"/>
    <dgm:cxn modelId="{7FC2788F-4063-4CBC-A7A5-C27719453E2E}" type="presOf" srcId="{16BDCD0B-AD27-4C22-BC62-7E906942EED7}" destId="{E24B8165-D3A0-49A7-ADB0-0DEAA84EB5E0}" srcOrd="1" destOrd="0" presId="urn:microsoft.com/office/officeart/2005/8/layout/hList9"/>
    <dgm:cxn modelId="{D7C49694-0E4F-4DED-BD96-D012B830B2B7}" type="presOf" srcId="{2502A757-AD47-4ADF-B614-97368B73DA3D}" destId="{9502CC7B-BA6F-4E90-A9F8-1F6884267CAC}" srcOrd="0" destOrd="0" presId="urn:microsoft.com/office/officeart/2005/8/layout/hList9"/>
    <dgm:cxn modelId="{4FFB2B95-CADB-4A4F-8868-48BFCB0B9177}" srcId="{5E8F907F-C588-4A60-BAAE-416476ACAA9E}" destId="{903F1D0F-F6F7-4270-9B9A-CB730CCD6E14}" srcOrd="1" destOrd="0" parTransId="{C126B283-F98E-40AD-B42A-16E115ABC963}" sibTransId="{7EA368A4-D39E-43CC-A0A3-F60C28D6F2AC}"/>
    <dgm:cxn modelId="{FFB12399-C31B-42AA-ABB6-3DBB22512914}" srcId="{C965D337-DFE0-4788-A603-0C740B6486B6}" destId="{2502A757-AD47-4ADF-B614-97368B73DA3D}" srcOrd="1" destOrd="0" parTransId="{A4A325C3-E94C-4967-A92D-D99AAE3081AD}" sibTransId="{8143EC4C-2040-4310-A3A5-608423CA3D3A}"/>
    <dgm:cxn modelId="{3E68599E-AECC-4643-A403-376C554063E1}" type="presOf" srcId="{B4A60F1C-2CA7-4A63-BDD5-4B772151B0A7}" destId="{A0502525-68F8-4DDF-9840-E174140B26EB}" srcOrd="0" destOrd="0" presId="urn:microsoft.com/office/officeart/2005/8/layout/hList9"/>
    <dgm:cxn modelId="{15A862A0-B187-442A-814E-E7E5C2DA7390}" type="presOf" srcId="{94F3F472-EAD7-430F-BB2E-A3FD94E408A8}" destId="{B31095C2-5944-425B-8911-323493CA0C62}" srcOrd="0" destOrd="0" presId="urn:microsoft.com/office/officeart/2005/8/layout/hList9"/>
    <dgm:cxn modelId="{EF6FB9A8-9CE9-4478-9865-F302AB12B007}" srcId="{AABC81FB-5A8D-4C47-A493-9B862E053108}" destId="{D2FD6C36-6FB6-47AB-AC26-F0491C9E244C}" srcOrd="1" destOrd="0" parTransId="{89CC8293-568D-449F-B362-1E172FFA3A0A}" sibTransId="{99D12918-8BD9-4490-8580-F93ABAE2F6BA}"/>
    <dgm:cxn modelId="{3D767CB5-FA93-47D7-9A7F-953942A19A71}" srcId="{94F3F472-EAD7-430F-BB2E-A3FD94E408A8}" destId="{AF6AEA5A-A8CD-4786-902A-646A03A9217F}" srcOrd="2" destOrd="0" parTransId="{388DEE39-1AA8-41AF-87BE-322303EEAF79}" sibTransId="{3444738A-FE38-4419-B106-75A288C7DEA0}"/>
    <dgm:cxn modelId="{FF46CDB7-28DF-4EF5-AEFC-3A73F13463A9}" type="presOf" srcId="{AF6AEA5A-A8CD-4786-902A-646A03A9217F}" destId="{A3A08463-8498-4543-82D6-CD20584EDC86}" srcOrd="0" destOrd="0" presId="urn:microsoft.com/office/officeart/2005/8/layout/hList9"/>
    <dgm:cxn modelId="{49D40AB8-CBB4-4D3A-BE1D-62D7D150EFCC}" type="presOf" srcId="{D2FD6C36-6FB6-47AB-AC26-F0491C9E244C}" destId="{86EADC99-FD22-4401-99B1-E7B892BE15F2}" srcOrd="1" destOrd="0" presId="urn:microsoft.com/office/officeart/2005/8/layout/hList9"/>
    <dgm:cxn modelId="{471D6BBF-1A15-4A92-AA59-F23FBA0225B7}" type="presOf" srcId="{D8C0BE6A-BD32-47BD-BA81-F3752013D75B}" destId="{C4D94B3D-AE5E-46D9-BA70-D8DB030078E3}" srcOrd="0" destOrd="0" presId="urn:microsoft.com/office/officeart/2005/8/layout/hList9"/>
    <dgm:cxn modelId="{533814C6-C376-421B-BCBA-6C96ED78172B}" type="presOf" srcId="{71A6DFEF-C315-42C7-8CB3-3E9CC37C5591}" destId="{FEECFA43-77E5-41D3-9BA0-9BD8E0E17993}" srcOrd="1" destOrd="0" presId="urn:microsoft.com/office/officeart/2005/8/layout/hList9"/>
    <dgm:cxn modelId="{9CC6F6CB-F36F-4059-B01A-E939209AFABC}" srcId="{8D587C56-941B-491A-8F29-680889408DA1}" destId="{8716969F-7B97-4F1F-85F8-71E572FF9B19}" srcOrd="2" destOrd="0" parTransId="{172E1BCE-E9A5-49E6-AE64-F53600281C7E}" sibTransId="{C0939E86-772A-4090-96F3-61FB00004AB3}"/>
    <dgm:cxn modelId="{BB3BD9CE-A904-4613-BCC6-39676A405E53}" type="presOf" srcId="{C965D337-DFE0-4788-A603-0C740B6486B6}" destId="{2B685C5D-21C4-4CF0-9E20-FD3A6A90B649}" srcOrd="0" destOrd="0" presId="urn:microsoft.com/office/officeart/2005/8/layout/hList9"/>
    <dgm:cxn modelId="{A616BBD2-6E91-4002-9424-57377D4C0882}" srcId="{94F3F472-EAD7-430F-BB2E-A3FD94E408A8}" destId="{AABC81FB-5A8D-4C47-A493-9B862E053108}" srcOrd="3" destOrd="0" parTransId="{EF7F3DEC-CDF1-4E86-AAFE-BF4F04F37DB5}" sibTransId="{0739DEE5-B141-41BD-A039-A63B1A89DA00}"/>
    <dgm:cxn modelId="{989794D4-1F95-4701-A37A-3D67948F6CC3}" type="presOf" srcId="{B0CF044F-3F16-44D2-9495-BE1471853A93}" destId="{208287B4-CF9D-45ED-8544-521A2E32C3B4}" srcOrd="0" destOrd="0" presId="urn:microsoft.com/office/officeart/2005/8/layout/hList9"/>
    <dgm:cxn modelId="{1028F5D5-5BCA-4933-A6A7-5D260D0B61DA}" srcId="{5E8F907F-C588-4A60-BAAE-416476ACAA9E}" destId="{16BDCD0B-AD27-4C22-BC62-7E906942EED7}" srcOrd="0" destOrd="0" parTransId="{D1C4EBC6-7AC9-46EF-8639-CADF62C777EB}" sibTransId="{545E0102-7CB6-4797-83FC-BF5BF9C996C5}"/>
    <dgm:cxn modelId="{8046A9D7-5905-4EAD-8016-6B6B99349F5A}" type="presOf" srcId="{33CB6D5A-52D5-40DF-96A8-88F554C8867B}" destId="{81CF3790-FAE6-4AB0-BE55-A5FCCD117EA2}" srcOrd="1" destOrd="0" presId="urn:microsoft.com/office/officeart/2005/8/layout/hList9"/>
    <dgm:cxn modelId="{51426ADE-4E87-454B-9FA8-B9765B0A1EB0}" type="presOf" srcId="{F4EDF540-78A3-4AA7-A1B6-FA08C5E0666F}" destId="{8631C974-B34A-459A-AD43-B9AA74C1695A}" srcOrd="1" destOrd="0" presId="urn:microsoft.com/office/officeart/2005/8/layout/hList9"/>
    <dgm:cxn modelId="{B4823BDF-8507-4D75-9EF7-3D27217E90C9}" srcId="{AF6AEA5A-A8CD-4786-902A-646A03A9217F}" destId="{DE87B01D-DB36-4F42-9565-4E2B3EF225B6}" srcOrd="3" destOrd="0" parTransId="{E9343CC2-21E6-49FF-9792-C1599D8D4A2B}" sibTransId="{51A5E512-75B5-4E2A-AE5D-7CBFE468121C}"/>
    <dgm:cxn modelId="{59E5C6E8-BC1E-4B77-9C9B-20E9AFD72357}" srcId="{8D587C56-941B-491A-8F29-680889408DA1}" destId="{905905AD-821A-4709-AE98-1B274483A668}" srcOrd="0" destOrd="0" parTransId="{45A50195-E66B-4957-B5A9-A86E745AD29B}" sibTransId="{C6714FC1-50F6-4051-ADF2-EFC8B139D1D4}"/>
    <dgm:cxn modelId="{8F042DE9-3EC4-42B6-93C9-A93DBD2DE1C6}" srcId="{AABC81FB-5A8D-4C47-A493-9B862E053108}" destId="{F4EDF540-78A3-4AA7-A1B6-FA08C5E0666F}" srcOrd="0" destOrd="0" parTransId="{1E043E1D-EC2A-4CEB-8EC3-3E1390338EDD}" sibTransId="{F8A2432F-AA87-460A-BEA5-B855C5A73FE6}"/>
    <dgm:cxn modelId="{C408E7F4-D467-45D0-BF53-65C0E6C300DB}" srcId="{AF6AEA5A-A8CD-4786-902A-646A03A9217F}" destId="{B4A60F1C-2CA7-4A63-BDD5-4B772151B0A7}" srcOrd="1" destOrd="0" parTransId="{E49E31D7-B49D-466C-B594-E9A24334FB53}" sibTransId="{2B5F47A9-CA86-469E-BFB4-6753606C28DD}"/>
    <dgm:cxn modelId="{8E3E01F8-0404-4AA7-AE2C-8958C758A3C7}" srcId="{AF6AEA5A-A8CD-4786-902A-646A03A9217F}" destId="{ACF4EAD9-13A9-4AA8-B6FA-70D1C87814E5}" srcOrd="0" destOrd="0" parTransId="{9F2E5135-0C5C-48F8-918A-07D9D70F2416}" sibTransId="{B2E53C80-04A5-4F76-B26E-7A18A250221B}"/>
    <dgm:cxn modelId="{17CB26FA-CEBF-4805-A278-E24D8CD012AA}" type="presOf" srcId="{16BDCD0B-AD27-4C22-BC62-7E906942EED7}" destId="{50477C76-AC1C-4B92-B90D-7F44A1E4CF26}" srcOrd="0" destOrd="0" presId="urn:microsoft.com/office/officeart/2005/8/layout/hList9"/>
    <dgm:cxn modelId="{42D80AFC-7F64-4FE4-84FC-34BBAE9F8F08}" type="presOf" srcId="{8716969F-7B97-4F1F-85F8-71E572FF9B19}" destId="{E0A644C5-62E0-4EF4-AC8D-961DA4679E3F}" srcOrd="0" destOrd="0" presId="urn:microsoft.com/office/officeart/2005/8/layout/hList9"/>
    <dgm:cxn modelId="{9DD4B694-57D2-4C15-9698-15B13C122E44}" type="presParOf" srcId="{B31095C2-5944-425B-8911-323493CA0C62}" destId="{59D38603-E874-4AAE-AFE4-6CDE916B3826}" srcOrd="0" destOrd="0" presId="urn:microsoft.com/office/officeart/2005/8/layout/hList9"/>
    <dgm:cxn modelId="{F4015968-5D36-430A-B8E3-CC8ABEB044E6}" type="presParOf" srcId="{B31095C2-5944-425B-8911-323493CA0C62}" destId="{A217EEA9-03A4-4714-921A-AF3C3A5F1512}" srcOrd="1" destOrd="0" presId="urn:microsoft.com/office/officeart/2005/8/layout/hList9"/>
    <dgm:cxn modelId="{8C3A7210-0DFA-40DE-A671-81C5E3D86718}" type="presParOf" srcId="{A217EEA9-03A4-4714-921A-AF3C3A5F1512}" destId="{E65AC6C3-2109-4151-9381-3273F2FD29C7}" srcOrd="0" destOrd="0" presId="urn:microsoft.com/office/officeart/2005/8/layout/hList9"/>
    <dgm:cxn modelId="{72682D53-2880-434C-BF5A-EB4ABF8172DA}" type="presParOf" srcId="{A217EEA9-03A4-4714-921A-AF3C3A5F1512}" destId="{DD25C2A3-DDB6-4051-9619-66695269A2BB}" srcOrd="1" destOrd="0" presId="urn:microsoft.com/office/officeart/2005/8/layout/hList9"/>
    <dgm:cxn modelId="{2EE7B250-1778-480D-BA9D-64E5067D8A95}" type="presParOf" srcId="{DD25C2A3-DDB6-4051-9619-66695269A2BB}" destId="{7556E52C-8CDB-4B1A-9BA6-297A87F3629C}" srcOrd="0" destOrd="0" presId="urn:microsoft.com/office/officeart/2005/8/layout/hList9"/>
    <dgm:cxn modelId="{BE8EE5EE-9880-44CC-83A1-156E73D8AA99}" type="presParOf" srcId="{DD25C2A3-DDB6-4051-9619-66695269A2BB}" destId="{CB712806-60C9-4025-9B9D-7C052921B988}" srcOrd="1" destOrd="0" presId="urn:microsoft.com/office/officeart/2005/8/layout/hList9"/>
    <dgm:cxn modelId="{0E213B8B-0AA8-4F9F-9AD4-A8B270BDAFC2}" type="presParOf" srcId="{A217EEA9-03A4-4714-921A-AF3C3A5F1512}" destId="{A004C9D0-E597-4576-8C33-0C9F09A89844}" srcOrd="2" destOrd="0" presId="urn:microsoft.com/office/officeart/2005/8/layout/hList9"/>
    <dgm:cxn modelId="{37E89A5D-9630-4B09-A34E-C4B516D7F75E}" type="presParOf" srcId="{A004C9D0-E597-4576-8C33-0C9F09A89844}" destId="{208287B4-CF9D-45ED-8544-521A2E32C3B4}" srcOrd="0" destOrd="0" presId="urn:microsoft.com/office/officeart/2005/8/layout/hList9"/>
    <dgm:cxn modelId="{3D6E8500-A800-4787-B733-CAA44970E247}" type="presParOf" srcId="{A004C9D0-E597-4576-8C33-0C9F09A89844}" destId="{B899BEB4-4BE0-4EF7-8A3C-4D935D41C6A6}" srcOrd="1" destOrd="0" presId="urn:microsoft.com/office/officeart/2005/8/layout/hList9"/>
    <dgm:cxn modelId="{6E4D2C2E-906A-4541-B5E8-3FBAD4C83F72}" type="presParOf" srcId="{A217EEA9-03A4-4714-921A-AF3C3A5F1512}" destId="{D1CDFA15-F1BA-4BBE-A12B-A74F6C4CDE55}" srcOrd="3" destOrd="0" presId="urn:microsoft.com/office/officeart/2005/8/layout/hList9"/>
    <dgm:cxn modelId="{9B064117-8366-4941-B522-279994BC831A}" type="presParOf" srcId="{D1CDFA15-F1BA-4BBE-A12B-A74F6C4CDE55}" destId="{E0A644C5-62E0-4EF4-AC8D-961DA4679E3F}" srcOrd="0" destOrd="0" presId="urn:microsoft.com/office/officeart/2005/8/layout/hList9"/>
    <dgm:cxn modelId="{375039F3-5807-46BD-8385-8DC12B83520C}" type="presParOf" srcId="{D1CDFA15-F1BA-4BBE-A12B-A74F6C4CDE55}" destId="{BD192DE9-ADC7-4AF6-A0A6-B0381C1018B2}" srcOrd="1" destOrd="0" presId="urn:microsoft.com/office/officeart/2005/8/layout/hList9"/>
    <dgm:cxn modelId="{A5B45A95-3DF9-425B-9874-A06145F6DE60}" type="presParOf" srcId="{B31095C2-5944-425B-8911-323493CA0C62}" destId="{2969EB19-AB81-4547-97AE-214BB6CBEC16}" srcOrd="2" destOrd="0" presId="urn:microsoft.com/office/officeart/2005/8/layout/hList9"/>
    <dgm:cxn modelId="{CF3524C2-EF75-44B2-B2C4-721C99CA15B2}" type="presParOf" srcId="{B31095C2-5944-425B-8911-323493CA0C62}" destId="{12CB1CCF-61A2-4C16-B31F-537181B02A05}" srcOrd="3" destOrd="0" presId="urn:microsoft.com/office/officeart/2005/8/layout/hList9"/>
    <dgm:cxn modelId="{A1055E6F-DBA5-4EE1-8D2A-3CF86705E272}" type="presParOf" srcId="{B31095C2-5944-425B-8911-323493CA0C62}" destId="{E097B18C-B185-45DE-B3D4-1AE4E1C47BB1}" srcOrd="4" destOrd="0" presId="urn:microsoft.com/office/officeart/2005/8/layout/hList9"/>
    <dgm:cxn modelId="{119ECE28-B7DF-4B7A-98E8-E0EA9F0620FD}" type="presParOf" srcId="{B31095C2-5944-425B-8911-323493CA0C62}" destId="{9C3215A5-E852-447C-8052-EE8DF1E9EBBD}" srcOrd="5" destOrd="0" presId="urn:microsoft.com/office/officeart/2005/8/layout/hList9"/>
    <dgm:cxn modelId="{C5DEF29D-4DC8-4B80-98C2-CCD883367951}" type="presParOf" srcId="{B31095C2-5944-425B-8911-323493CA0C62}" destId="{86239800-371A-45EC-98A5-6983D0A34926}" srcOrd="6" destOrd="0" presId="urn:microsoft.com/office/officeart/2005/8/layout/hList9"/>
    <dgm:cxn modelId="{4F8E526A-0E86-430C-9751-59A279C0F0F5}" type="presParOf" srcId="{86239800-371A-45EC-98A5-6983D0A34926}" destId="{6DA85990-9EB0-47F7-8A9B-CBACEAF0ACB5}" srcOrd="0" destOrd="0" presId="urn:microsoft.com/office/officeart/2005/8/layout/hList9"/>
    <dgm:cxn modelId="{AB0DCF23-0DF0-4776-87FC-622E91171BF7}" type="presParOf" srcId="{86239800-371A-45EC-98A5-6983D0A34926}" destId="{DBFF2537-6ABC-452C-8886-D8F37529BDF2}" srcOrd="1" destOrd="0" presId="urn:microsoft.com/office/officeart/2005/8/layout/hList9"/>
    <dgm:cxn modelId="{5A0D8A73-94E0-4C93-8681-82E7B730FD4D}" type="presParOf" srcId="{DBFF2537-6ABC-452C-8886-D8F37529BDF2}" destId="{50477C76-AC1C-4B92-B90D-7F44A1E4CF26}" srcOrd="0" destOrd="0" presId="urn:microsoft.com/office/officeart/2005/8/layout/hList9"/>
    <dgm:cxn modelId="{DEDA9006-21BD-456C-88F1-92A4EF564E49}" type="presParOf" srcId="{DBFF2537-6ABC-452C-8886-D8F37529BDF2}" destId="{E24B8165-D3A0-49A7-ADB0-0DEAA84EB5E0}" srcOrd="1" destOrd="0" presId="urn:microsoft.com/office/officeart/2005/8/layout/hList9"/>
    <dgm:cxn modelId="{38B5EA00-7DAA-4111-8789-411F3F58B688}" type="presParOf" srcId="{86239800-371A-45EC-98A5-6983D0A34926}" destId="{78FDD667-684D-41FC-975B-6BAD46265A78}" srcOrd="2" destOrd="0" presId="urn:microsoft.com/office/officeart/2005/8/layout/hList9"/>
    <dgm:cxn modelId="{7C1835D3-76D9-4D58-830D-901BFD6D7339}" type="presParOf" srcId="{78FDD667-684D-41FC-975B-6BAD46265A78}" destId="{8F24E3CB-65ED-4EBE-BECE-3CBC7F6D8D5B}" srcOrd="0" destOrd="0" presId="urn:microsoft.com/office/officeart/2005/8/layout/hList9"/>
    <dgm:cxn modelId="{E8EE4E4F-EE0B-4956-8043-0FC51F03C1B6}" type="presParOf" srcId="{78FDD667-684D-41FC-975B-6BAD46265A78}" destId="{0CC944BE-AE04-4352-B463-17701BA51EC4}" srcOrd="1" destOrd="0" presId="urn:microsoft.com/office/officeart/2005/8/layout/hList9"/>
    <dgm:cxn modelId="{8B7D37DB-EB56-49E7-8892-E00B224D62B9}" type="presParOf" srcId="{86239800-371A-45EC-98A5-6983D0A34926}" destId="{64077C3C-2E2C-4E5F-A598-80B22291EDF8}" srcOrd="3" destOrd="0" presId="urn:microsoft.com/office/officeart/2005/8/layout/hList9"/>
    <dgm:cxn modelId="{F9EEEF12-CF62-41A9-9AFC-0BE745A93634}" type="presParOf" srcId="{64077C3C-2E2C-4E5F-A598-80B22291EDF8}" destId="{180F9F46-A724-4123-A26E-898EEED2FD9F}" srcOrd="0" destOrd="0" presId="urn:microsoft.com/office/officeart/2005/8/layout/hList9"/>
    <dgm:cxn modelId="{84936AE8-46A0-4366-958C-11503DAD5D85}" type="presParOf" srcId="{64077C3C-2E2C-4E5F-A598-80B22291EDF8}" destId="{81CF3790-FAE6-4AB0-BE55-A5FCCD117EA2}" srcOrd="1" destOrd="0" presId="urn:microsoft.com/office/officeart/2005/8/layout/hList9"/>
    <dgm:cxn modelId="{DC5418FE-A03C-4326-A7D2-6C009457CC24}" type="presParOf" srcId="{B31095C2-5944-425B-8911-323493CA0C62}" destId="{A8BDDD28-9CB5-4430-964D-7A53DE274FB8}" srcOrd="7" destOrd="0" presId="urn:microsoft.com/office/officeart/2005/8/layout/hList9"/>
    <dgm:cxn modelId="{002E93FB-CFC3-4EB2-BAB0-968663329EC6}" type="presParOf" srcId="{B31095C2-5944-425B-8911-323493CA0C62}" destId="{9A1916D6-BADF-4A6B-A5FF-6CD81A507228}" srcOrd="8" destOrd="0" presId="urn:microsoft.com/office/officeart/2005/8/layout/hList9"/>
    <dgm:cxn modelId="{019D7132-D42C-4C7C-B788-57872CDC4A0D}" type="presParOf" srcId="{B31095C2-5944-425B-8911-323493CA0C62}" destId="{E0589DF8-4CEA-41E2-946A-85A7B1154F64}" srcOrd="9" destOrd="0" presId="urn:microsoft.com/office/officeart/2005/8/layout/hList9"/>
    <dgm:cxn modelId="{3BC2F663-C8AE-4511-AF9C-900DAB18F9DB}" type="presParOf" srcId="{B31095C2-5944-425B-8911-323493CA0C62}" destId="{039B5DAE-3767-4D82-8793-EA7AC33EFE8A}" srcOrd="10" destOrd="0" presId="urn:microsoft.com/office/officeart/2005/8/layout/hList9"/>
    <dgm:cxn modelId="{76015E5B-85E3-45CB-B657-9C74212669A0}" type="presParOf" srcId="{B31095C2-5944-425B-8911-323493CA0C62}" destId="{07401DB5-F5FC-4217-BF41-97A5450E4124}" srcOrd="11" destOrd="0" presId="urn:microsoft.com/office/officeart/2005/8/layout/hList9"/>
    <dgm:cxn modelId="{8D113906-8500-4F6E-BAFA-11C9E1B233F2}" type="presParOf" srcId="{07401DB5-F5FC-4217-BF41-97A5450E4124}" destId="{5A9E4E44-3941-464C-985A-EDA8B77F4713}" srcOrd="0" destOrd="0" presId="urn:microsoft.com/office/officeart/2005/8/layout/hList9"/>
    <dgm:cxn modelId="{18D78F49-7216-48E7-9E18-2378D64E4F8C}" type="presParOf" srcId="{07401DB5-F5FC-4217-BF41-97A5450E4124}" destId="{CEEF729F-D237-4C57-A06A-0EA0D1F6B41D}" srcOrd="1" destOrd="0" presId="urn:microsoft.com/office/officeart/2005/8/layout/hList9"/>
    <dgm:cxn modelId="{EA3EC060-FAC7-4C04-A904-51DB27D9E7EE}" type="presParOf" srcId="{CEEF729F-D237-4C57-A06A-0EA0D1F6B41D}" destId="{2331FAEA-8359-4AD2-B6AE-203039E5877E}" srcOrd="0" destOrd="0" presId="urn:microsoft.com/office/officeart/2005/8/layout/hList9"/>
    <dgm:cxn modelId="{4D960E60-61E1-442D-AE0F-A0B47364A09E}" type="presParOf" srcId="{CEEF729F-D237-4C57-A06A-0EA0D1F6B41D}" destId="{C9453E35-782A-4CEA-87B7-052BFCD763E7}" srcOrd="1" destOrd="0" presId="urn:microsoft.com/office/officeart/2005/8/layout/hList9"/>
    <dgm:cxn modelId="{4971431A-5F84-4F19-B9FF-E524FDA60523}" type="presParOf" srcId="{07401DB5-F5FC-4217-BF41-97A5450E4124}" destId="{15834568-0070-4E84-B643-D52E7FD5B10A}" srcOrd="2" destOrd="0" presId="urn:microsoft.com/office/officeart/2005/8/layout/hList9"/>
    <dgm:cxn modelId="{1E154C14-EFC3-4620-98D4-1542AC450A3C}" type="presParOf" srcId="{15834568-0070-4E84-B643-D52E7FD5B10A}" destId="{A0502525-68F8-4DDF-9840-E174140B26EB}" srcOrd="0" destOrd="0" presId="urn:microsoft.com/office/officeart/2005/8/layout/hList9"/>
    <dgm:cxn modelId="{5B8CAD2B-E382-45E7-8049-386B60262DCA}" type="presParOf" srcId="{15834568-0070-4E84-B643-D52E7FD5B10A}" destId="{1B8D0224-05CC-4546-8CE0-2F4EC4511B73}" srcOrd="1" destOrd="0" presId="urn:microsoft.com/office/officeart/2005/8/layout/hList9"/>
    <dgm:cxn modelId="{A781F045-B3A7-4D3C-8A0C-ABA373C7308A}" type="presParOf" srcId="{07401DB5-F5FC-4217-BF41-97A5450E4124}" destId="{D12E7505-58E9-4D6C-A05F-09F4930E3C29}" srcOrd="3" destOrd="0" presId="urn:microsoft.com/office/officeart/2005/8/layout/hList9"/>
    <dgm:cxn modelId="{F333C4DB-76AF-4FEA-999D-A6852AF1811E}" type="presParOf" srcId="{D12E7505-58E9-4D6C-A05F-09F4930E3C29}" destId="{C4D94B3D-AE5E-46D9-BA70-D8DB030078E3}" srcOrd="0" destOrd="0" presId="urn:microsoft.com/office/officeart/2005/8/layout/hList9"/>
    <dgm:cxn modelId="{1716269D-298A-48AE-A707-82CFA395FC36}" type="presParOf" srcId="{D12E7505-58E9-4D6C-A05F-09F4930E3C29}" destId="{F3F88469-DFAD-4704-80A0-6E513A7A8C1D}" srcOrd="1" destOrd="0" presId="urn:microsoft.com/office/officeart/2005/8/layout/hList9"/>
    <dgm:cxn modelId="{540F625B-2A5B-4C52-91B6-D67BF7FE92F3}" type="presParOf" srcId="{07401DB5-F5FC-4217-BF41-97A5450E4124}" destId="{B1E3D4FF-B752-4E06-B60B-B0EB9EDACD2C}" srcOrd="4" destOrd="0" presId="urn:microsoft.com/office/officeart/2005/8/layout/hList9"/>
    <dgm:cxn modelId="{DD1540AD-2307-4DEE-8991-8EA974C97CA2}" type="presParOf" srcId="{B1E3D4FF-B752-4E06-B60B-B0EB9EDACD2C}" destId="{F8EAFCB1-EC5B-40A2-AB0F-8E56651C8402}" srcOrd="0" destOrd="0" presId="urn:microsoft.com/office/officeart/2005/8/layout/hList9"/>
    <dgm:cxn modelId="{DC1AAE87-E779-4C24-B5F4-B16E67BCA3F7}" type="presParOf" srcId="{B1E3D4FF-B752-4E06-B60B-B0EB9EDACD2C}" destId="{F851A358-F524-4CEF-89F3-5CE55DDB03AD}" srcOrd="1" destOrd="0" presId="urn:microsoft.com/office/officeart/2005/8/layout/hList9"/>
    <dgm:cxn modelId="{692B6F1C-E7C8-4B45-8083-4299B81FF757}" type="presParOf" srcId="{B31095C2-5944-425B-8911-323493CA0C62}" destId="{19577122-099B-4BF3-9DCA-EF6397823C7A}" srcOrd="12" destOrd="0" presId="urn:microsoft.com/office/officeart/2005/8/layout/hList9"/>
    <dgm:cxn modelId="{4F926A74-4A8E-489F-81F2-09BDF5020B37}" type="presParOf" srcId="{B31095C2-5944-425B-8911-323493CA0C62}" destId="{A3A08463-8498-4543-82D6-CD20584EDC86}" srcOrd="13" destOrd="0" presId="urn:microsoft.com/office/officeart/2005/8/layout/hList9"/>
    <dgm:cxn modelId="{79AE67A8-EE36-4537-9248-92E99C99D956}" type="presParOf" srcId="{B31095C2-5944-425B-8911-323493CA0C62}" destId="{1BB95F8B-44CC-4635-B127-B4DD37A4FC74}" srcOrd="14" destOrd="0" presId="urn:microsoft.com/office/officeart/2005/8/layout/hList9"/>
    <dgm:cxn modelId="{095ACA32-5180-448B-A33D-74CA655E79D7}" type="presParOf" srcId="{B31095C2-5944-425B-8911-323493CA0C62}" destId="{04B35A61-6A20-4CA4-B924-30F8ABE5D712}" srcOrd="15" destOrd="0" presId="urn:microsoft.com/office/officeart/2005/8/layout/hList9"/>
    <dgm:cxn modelId="{AE1B9DDA-56C9-4AA7-94A8-B9740C81A1A3}" type="presParOf" srcId="{B31095C2-5944-425B-8911-323493CA0C62}" destId="{DBDA5A6A-BF7F-422D-9EDA-5C172274A37A}" srcOrd="16" destOrd="0" presId="urn:microsoft.com/office/officeart/2005/8/layout/hList9"/>
    <dgm:cxn modelId="{75221E13-E721-4D10-AAD0-0DADD95A4EAB}" type="presParOf" srcId="{DBDA5A6A-BF7F-422D-9EDA-5C172274A37A}" destId="{9378E988-22B7-439C-AB69-35C8A8CBF50E}" srcOrd="0" destOrd="0" presId="urn:microsoft.com/office/officeart/2005/8/layout/hList9"/>
    <dgm:cxn modelId="{0F6571AC-5564-4662-BDEC-7DAB2213C1F5}" type="presParOf" srcId="{DBDA5A6A-BF7F-422D-9EDA-5C172274A37A}" destId="{B1DC45C2-335B-41DC-89A4-9E740C3A7EEB}" srcOrd="1" destOrd="0" presId="urn:microsoft.com/office/officeart/2005/8/layout/hList9"/>
    <dgm:cxn modelId="{1EAB2A2B-664E-4D09-95F2-44E3B00DBD32}" type="presParOf" srcId="{B1DC45C2-335B-41DC-89A4-9E740C3A7EEB}" destId="{5F60ADF6-A670-48D0-A7A2-C44D2C1F7A1B}" srcOrd="0" destOrd="0" presId="urn:microsoft.com/office/officeart/2005/8/layout/hList9"/>
    <dgm:cxn modelId="{FDABCE5C-18FA-4AF2-8CB5-4C464159CC9B}" type="presParOf" srcId="{B1DC45C2-335B-41DC-89A4-9E740C3A7EEB}" destId="{8631C974-B34A-459A-AD43-B9AA74C1695A}" srcOrd="1" destOrd="0" presId="urn:microsoft.com/office/officeart/2005/8/layout/hList9"/>
    <dgm:cxn modelId="{BD2778F2-0FB0-4F3E-8A72-C3A331BAB5C2}" type="presParOf" srcId="{DBDA5A6A-BF7F-422D-9EDA-5C172274A37A}" destId="{E26E8EDE-844A-46F1-8BAD-EFC4507578FD}" srcOrd="2" destOrd="0" presId="urn:microsoft.com/office/officeart/2005/8/layout/hList9"/>
    <dgm:cxn modelId="{47A68351-5B78-47DB-87C3-8758039F9348}" type="presParOf" srcId="{E26E8EDE-844A-46F1-8BAD-EFC4507578FD}" destId="{6A336241-EF1A-4F86-A991-05BAAADAB5A2}" srcOrd="0" destOrd="0" presId="urn:microsoft.com/office/officeart/2005/8/layout/hList9"/>
    <dgm:cxn modelId="{7351EFAD-5B13-4459-964B-34B00DD47F2D}" type="presParOf" srcId="{E26E8EDE-844A-46F1-8BAD-EFC4507578FD}" destId="{86EADC99-FD22-4401-99B1-E7B892BE15F2}" srcOrd="1" destOrd="0" presId="urn:microsoft.com/office/officeart/2005/8/layout/hList9"/>
    <dgm:cxn modelId="{AD476DB1-7849-4FC9-8653-E234F84ED864}" type="presParOf" srcId="{DBDA5A6A-BF7F-422D-9EDA-5C172274A37A}" destId="{C54E8E35-1D2A-4B7F-9220-BC3AA5C1B79A}" srcOrd="3" destOrd="0" presId="urn:microsoft.com/office/officeart/2005/8/layout/hList9"/>
    <dgm:cxn modelId="{9DCC5E6F-FC41-496E-A2C9-FD426A5082A5}" type="presParOf" srcId="{C54E8E35-1D2A-4B7F-9220-BC3AA5C1B79A}" destId="{DBC2FF77-6830-4189-BC30-14CAB4A412B8}" srcOrd="0" destOrd="0" presId="urn:microsoft.com/office/officeart/2005/8/layout/hList9"/>
    <dgm:cxn modelId="{2915475A-F335-40C5-9813-3ADBC2E21208}" type="presParOf" srcId="{C54E8E35-1D2A-4B7F-9220-BC3AA5C1B79A}" destId="{FEECFA43-77E5-41D3-9BA0-9BD8E0E17993}" srcOrd="1" destOrd="0" presId="urn:microsoft.com/office/officeart/2005/8/layout/hList9"/>
    <dgm:cxn modelId="{CE7103EB-0A48-48B7-BF47-D9918E2F9DA0}" type="presParOf" srcId="{B31095C2-5944-425B-8911-323493CA0C62}" destId="{FEFD6704-B945-42F4-8A9D-0BA767AEFCA5}" srcOrd="17" destOrd="0" presId="urn:microsoft.com/office/officeart/2005/8/layout/hList9"/>
    <dgm:cxn modelId="{F02BBF3C-9447-4C39-8A84-53B8604B210F}" type="presParOf" srcId="{B31095C2-5944-425B-8911-323493CA0C62}" destId="{C7441546-688A-498F-BC44-91CC1CF2A885}" srcOrd="18" destOrd="0" presId="urn:microsoft.com/office/officeart/2005/8/layout/hList9"/>
    <dgm:cxn modelId="{80389FF8-A8CF-47E6-AFE1-DFFB3980D6EF}" type="presParOf" srcId="{B31095C2-5944-425B-8911-323493CA0C62}" destId="{510AD85F-B17E-481B-98EB-7C051A6A0412}" srcOrd="19" destOrd="0" presId="urn:microsoft.com/office/officeart/2005/8/layout/hList9"/>
    <dgm:cxn modelId="{B7FC889D-5772-4C5C-8D3B-7FAD741325B9}" type="presParOf" srcId="{B31095C2-5944-425B-8911-323493CA0C62}" destId="{77622A90-E64D-4F02-B936-3204A7E8EC53}" srcOrd="20" destOrd="0" presId="urn:microsoft.com/office/officeart/2005/8/layout/hList9"/>
    <dgm:cxn modelId="{08148974-EA50-463F-9EE9-0EE96A719A49}" type="presParOf" srcId="{B31095C2-5944-425B-8911-323493CA0C62}" destId="{080D650F-F955-495E-87A6-2EA4070ABA1D}" srcOrd="21" destOrd="0" presId="urn:microsoft.com/office/officeart/2005/8/layout/hList9"/>
    <dgm:cxn modelId="{D36C6325-B0F8-4269-9F63-C0F53E5F6C01}" type="presParOf" srcId="{080D650F-F955-495E-87A6-2EA4070ABA1D}" destId="{BC5DD5C0-D88E-446F-A7B6-77D2AAFBEF31}" srcOrd="0" destOrd="0" presId="urn:microsoft.com/office/officeart/2005/8/layout/hList9"/>
    <dgm:cxn modelId="{B5E077E1-EC95-4797-96A8-5A8E5EC6E600}" type="presParOf" srcId="{080D650F-F955-495E-87A6-2EA4070ABA1D}" destId="{BBCC06E6-43B2-457F-A3E3-8252F3AE086F}" srcOrd="1" destOrd="0" presId="urn:microsoft.com/office/officeart/2005/8/layout/hList9"/>
    <dgm:cxn modelId="{6D451C54-1B50-4549-9AE2-C7F5D6CA622C}" type="presParOf" srcId="{BBCC06E6-43B2-457F-A3E3-8252F3AE086F}" destId="{715B1065-8B4C-4409-BD37-C239B7831C7B}" srcOrd="0" destOrd="0" presId="urn:microsoft.com/office/officeart/2005/8/layout/hList9"/>
    <dgm:cxn modelId="{18E8436E-C063-4DCB-AE19-788896CD3548}" type="presParOf" srcId="{BBCC06E6-43B2-457F-A3E3-8252F3AE086F}" destId="{B0A65223-3675-4D33-8A4B-0C31DC8152F9}" srcOrd="1" destOrd="0" presId="urn:microsoft.com/office/officeart/2005/8/layout/hList9"/>
    <dgm:cxn modelId="{6CC17674-2DD9-4A3F-A898-7094EA4E4743}" type="presParOf" srcId="{080D650F-F955-495E-87A6-2EA4070ABA1D}" destId="{06F9CE22-63AE-4499-BE73-E0E61216360B}" srcOrd="2" destOrd="0" presId="urn:microsoft.com/office/officeart/2005/8/layout/hList9"/>
    <dgm:cxn modelId="{0F7033F1-1CDE-4C0D-8905-E2B8BE79BBF6}" type="presParOf" srcId="{06F9CE22-63AE-4499-BE73-E0E61216360B}" destId="{9502CC7B-BA6F-4E90-A9F8-1F6884267CAC}" srcOrd="0" destOrd="0" presId="urn:microsoft.com/office/officeart/2005/8/layout/hList9"/>
    <dgm:cxn modelId="{584E0A21-24A3-483F-BBE3-837EB3D3B29A}" type="presParOf" srcId="{06F9CE22-63AE-4499-BE73-E0E61216360B}" destId="{F37FF10E-8458-4054-A8DE-CC3C26C09B1C}" srcOrd="1" destOrd="0" presId="urn:microsoft.com/office/officeart/2005/8/layout/hList9"/>
    <dgm:cxn modelId="{3E4224C2-0129-4C55-A5C9-7C6AD5AA1592}" type="presParOf" srcId="{B31095C2-5944-425B-8911-323493CA0C62}" destId="{3DAE0484-0DA0-4797-8507-FCC3A0914D50}" srcOrd="22" destOrd="0" presId="urn:microsoft.com/office/officeart/2005/8/layout/hList9"/>
    <dgm:cxn modelId="{3A0CF75E-3F37-457C-A674-AAC44E57594D}" type="presParOf" srcId="{B31095C2-5944-425B-8911-323493CA0C62}" destId="{2B685C5D-21C4-4CF0-9E20-FD3A6A90B649}" srcOrd="2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3"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a:solidFill>
          <a:schemeClr val="accent2"/>
        </a:solidFill>
      </dgm:spPr>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3"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a:solidFill>
          <a:schemeClr val="accent2"/>
        </a:solidFill>
      </dgm:spPr>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3"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a:solidFill>
          <a:schemeClr val="accent2"/>
        </a:solidFill>
      </dgm:spPr>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608BEDE5-2144-4718-9A3E-469A577F0CB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CD7318D-7445-41AE-B5E6-EFD9F4A36855}">
      <dgm:prSet phldrT="[Text]"/>
      <dgm:spPr/>
      <dgm:t>
        <a:bodyPr/>
        <a:lstStyle/>
        <a:p>
          <a:r>
            <a:rPr lang="en-US"/>
            <a:t>Sense Stability</a:t>
          </a:r>
        </a:p>
      </dgm:t>
    </dgm:pt>
    <dgm:pt modelId="{33954E69-A8BC-465A-8681-DF2246F9FFFD}" type="parTrans" cxnId="{9F8C3EFE-CC84-4616-9610-C5056C06BCD2}">
      <dgm:prSet/>
      <dgm:spPr/>
      <dgm:t>
        <a:bodyPr/>
        <a:lstStyle/>
        <a:p>
          <a:endParaRPr lang="en-US"/>
        </a:p>
      </dgm:t>
    </dgm:pt>
    <dgm:pt modelId="{6C95D1EC-1D92-4CFC-B6B7-92E760833F31}" type="sibTrans" cxnId="{9F8C3EFE-CC84-4616-9610-C5056C06BCD2}">
      <dgm:prSet/>
      <dgm:spPr/>
      <dgm:t>
        <a:bodyPr/>
        <a:lstStyle/>
        <a:p>
          <a:endParaRPr lang="en-US"/>
        </a:p>
      </dgm:t>
    </dgm:pt>
    <dgm:pt modelId="{8EE79D34-B843-456C-99FE-1B7A25E5E1B2}">
      <dgm:prSet phldrT="[Text]"/>
      <dgm:spPr/>
      <dgm:t>
        <a:bodyPr/>
        <a:lstStyle/>
        <a:p>
          <a:r>
            <a:rPr lang="en-US"/>
            <a:t>Rehabilitate/Assist Movement</a:t>
          </a:r>
        </a:p>
      </dgm:t>
    </dgm:pt>
    <dgm:pt modelId="{996EC78B-9E5B-4D2D-AA97-9AED41ECD8FC}" type="parTrans" cxnId="{8A756462-5AA4-4E36-9BE8-1F7DE79CC2A5}">
      <dgm:prSet/>
      <dgm:spPr/>
      <dgm:t>
        <a:bodyPr/>
        <a:lstStyle/>
        <a:p>
          <a:endParaRPr lang="en-US"/>
        </a:p>
      </dgm:t>
    </dgm:pt>
    <dgm:pt modelId="{1B422943-12B6-44CC-BDF1-2B4122364599}" type="sibTrans" cxnId="{8A756462-5AA4-4E36-9BE8-1F7DE79CC2A5}">
      <dgm:prSet/>
      <dgm:spPr/>
      <dgm:t>
        <a:bodyPr/>
        <a:lstStyle/>
        <a:p>
          <a:endParaRPr lang="en-US"/>
        </a:p>
      </dgm:t>
    </dgm:pt>
    <dgm:pt modelId="{6F361F39-E04A-4C76-880F-297C6FA3A147}">
      <dgm:prSet phldrT="[Text]"/>
      <dgm:spPr/>
      <dgm:t>
        <a:bodyPr/>
        <a:lstStyle/>
        <a:p>
          <a:r>
            <a:rPr lang="en-US"/>
            <a:t>n+1</a:t>
          </a:r>
        </a:p>
      </dgm:t>
    </dgm:pt>
    <dgm:pt modelId="{509A3211-41AF-4959-BA5F-3DF40E000B81}" type="parTrans" cxnId="{1316B31F-8F16-4424-80E1-DF5D81FBD7CA}">
      <dgm:prSet/>
      <dgm:spPr/>
      <dgm:t>
        <a:bodyPr/>
        <a:lstStyle/>
        <a:p>
          <a:endParaRPr lang="en-US"/>
        </a:p>
      </dgm:t>
    </dgm:pt>
    <dgm:pt modelId="{8D5D8AED-515E-4CF5-BE0A-A6FBDFD67186}" type="sibTrans" cxnId="{1316B31F-8F16-4424-80E1-DF5D81FBD7CA}">
      <dgm:prSet/>
      <dgm:spPr/>
      <dgm:t>
        <a:bodyPr/>
        <a:lstStyle/>
        <a:p>
          <a:endParaRPr lang="en-US"/>
        </a:p>
      </dgm:t>
    </dgm:pt>
    <dgm:pt modelId="{76181F70-B802-47FD-96B9-D0FFFD8CAD7A}">
      <dgm:prSet phldrT="[Text]"/>
      <dgm:spPr/>
      <dgm:t>
        <a:bodyPr/>
        <a:lstStyle/>
        <a:p>
          <a:r>
            <a:rPr lang="en-US"/>
            <a:t>n</a:t>
          </a:r>
        </a:p>
      </dgm:t>
    </dgm:pt>
    <dgm:pt modelId="{7541CB78-B163-4994-8E1A-2445043D4619}" type="parTrans" cxnId="{F2E24BFE-E9A8-490C-87A3-C342BD1E2992}">
      <dgm:prSet/>
      <dgm:spPr/>
      <dgm:t>
        <a:bodyPr/>
        <a:lstStyle/>
        <a:p>
          <a:endParaRPr lang="en-US"/>
        </a:p>
      </dgm:t>
    </dgm:pt>
    <dgm:pt modelId="{7737FF55-33F0-4C4F-9173-46FC6780CAA6}" type="sibTrans" cxnId="{F2E24BFE-E9A8-490C-87A3-C342BD1E2992}">
      <dgm:prSet/>
      <dgm:spPr/>
      <dgm:t>
        <a:bodyPr/>
        <a:lstStyle/>
        <a:p>
          <a:endParaRPr lang="en-US"/>
        </a:p>
      </dgm:t>
    </dgm:pt>
    <dgm:pt modelId="{5771BAB3-2DD4-4A96-94C7-71435D244C96}">
      <dgm:prSet phldrT="[Text]"/>
      <dgm:spPr/>
      <dgm:t>
        <a:bodyPr/>
        <a:lstStyle/>
        <a:p>
          <a:r>
            <a:rPr lang="en-US"/>
            <a:t>n - 1</a:t>
          </a:r>
        </a:p>
      </dgm:t>
    </dgm:pt>
    <dgm:pt modelId="{11ED50A0-E3C9-4A14-8AEF-30EE68BDA428}" type="parTrans" cxnId="{DE27C7F6-01B0-455B-A4DD-DC3A78489324}">
      <dgm:prSet/>
      <dgm:spPr/>
      <dgm:t>
        <a:bodyPr/>
        <a:lstStyle/>
        <a:p>
          <a:endParaRPr lang="en-US"/>
        </a:p>
      </dgm:t>
    </dgm:pt>
    <dgm:pt modelId="{21E072BB-379B-4C57-981A-C18C61D09EA2}" type="sibTrans" cxnId="{DE27C7F6-01B0-455B-A4DD-DC3A78489324}">
      <dgm:prSet/>
      <dgm:spPr/>
      <dgm:t>
        <a:bodyPr/>
        <a:lstStyle/>
        <a:p>
          <a:endParaRPr lang="en-US"/>
        </a:p>
      </dgm:t>
    </dgm:pt>
    <dgm:pt modelId="{4CDB16B8-0813-42AC-B58A-C38F658113DF}">
      <dgm:prSet phldrT="[Text]"/>
      <dgm:spPr/>
      <dgm:t>
        <a:bodyPr/>
        <a:lstStyle/>
        <a:p>
          <a:r>
            <a:rPr lang="en-US"/>
            <a:t>n+2</a:t>
          </a:r>
        </a:p>
      </dgm:t>
    </dgm:pt>
    <dgm:pt modelId="{4C5CA628-789E-44DA-BF0C-73D022C69209}" type="sibTrans" cxnId="{67019DD7-73D2-48C8-B7A0-29C8D775DF37}">
      <dgm:prSet/>
      <dgm:spPr/>
      <dgm:t>
        <a:bodyPr/>
        <a:lstStyle/>
        <a:p>
          <a:endParaRPr lang="en-US"/>
        </a:p>
      </dgm:t>
    </dgm:pt>
    <dgm:pt modelId="{7222A633-F3F4-41CF-86C4-ADE7A1DF8E95}" type="parTrans" cxnId="{67019DD7-73D2-48C8-B7A0-29C8D775DF37}">
      <dgm:prSet/>
      <dgm:spPr/>
      <dgm:t>
        <a:bodyPr/>
        <a:lstStyle/>
        <a:p>
          <a:endParaRPr lang="en-US"/>
        </a:p>
      </dgm:t>
    </dgm:pt>
    <dgm:pt modelId="{1F76B5EB-B733-49E0-B7F9-F8B398A24CC1}">
      <dgm:prSet phldrT="[Text]"/>
      <dgm:spPr/>
      <dgm:t>
        <a:bodyPr/>
        <a:lstStyle/>
        <a:p>
          <a:r>
            <a:rPr lang="en-US"/>
            <a:t>,n+2 function</a:t>
          </a:r>
        </a:p>
      </dgm:t>
    </dgm:pt>
    <dgm:pt modelId="{4A91B4A9-3A82-482A-B1B8-9C9039147505}" type="parTrans" cxnId="{904E3916-134B-4D74-BD4C-9E95F7142A6D}">
      <dgm:prSet/>
      <dgm:spPr/>
      <dgm:t>
        <a:bodyPr/>
        <a:lstStyle/>
        <a:p>
          <a:endParaRPr lang="en-US"/>
        </a:p>
      </dgm:t>
    </dgm:pt>
    <dgm:pt modelId="{D5EC171A-A980-45B3-A568-3D2A9283FB2B}" type="sibTrans" cxnId="{904E3916-134B-4D74-BD4C-9E95F7142A6D}">
      <dgm:prSet/>
      <dgm:spPr/>
      <dgm:t>
        <a:bodyPr/>
        <a:lstStyle/>
        <a:p>
          <a:endParaRPr lang="en-US"/>
        </a:p>
      </dgm:t>
    </dgm:pt>
    <dgm:pt modelId="{B985E34F-F218-4705-B066-AF7326995A9E}">
      <dgm:prSet phldrT="[Text]"/>
      <dgm:spPr/>
      <dgm:t>
        <a:bodyPr/>
        <a:lstStyle/>
        <a:p>
          <a:r>
            <a:rPr lang="en-US"/>
            <a:t>Support Bodyweight</a:t>
          </a:r>
        </a:p>
      </dgm:t>
    </dgm:pt>
    <dgm:pt modelId="{74B9A972-FAAA-4117-AC54-C4D05B5A14AB}" type="parTrans" cxnId="{50421114-0579-4C8A-BC3B-4F04C7325FB6}">
      <dgm:prSet/>
      <dgm:spPr/>
      <dgm:t>
        <a:bodyPr/>
        <a:lstStyle/>
        <a:p>
          <a:endParaRPr lang="en-US"/>
        </a:p>
      </dgm:t>
    </dgm:pt>
    <dgm:pt modelId="{843EEAFC-7C8E-47FD-B435-9AE69AD692F5}" type="sibTrans" cxnId="{50421114-0579-4C8A-BC3B-4F04C7325FB6}">
      <dgm:prSet/>
      <dgm:spPr/>
      <dgm:t>
        <a:bodyPr/>
        <a:lstStyle/>
        <a:p>
          <a:endParaRPr lang="en-US"/>
        </a:p>
      </dgm:t>
    </dgm:pt>
    <dgm:pt modelId="{07C636B1-BC6C-4F35-8399-F07E81F61B61}">
      <dgm:prSet phldrT="[Text]"/>
      <dgm:spPr/>
      <dgm:t>
        <a:bodyPr/>
        <a:lstStyle/>
        <a:p>
          <a:r>
            <a:rPr lang="en-US"/>
            <a:t>Power Joints (assist)</a:t>
          </a:r>
        </a:p>
      </dgm:t>
    </dgm:pt>
    <dgm:pt modelId="{CF1C2CEB-2CE0-4552-A8AA-8473B4D7A563}" type="parTrans" cxnId="{54AC052A-4B8D-4360-81CE-D2EE89DA05A6}">
      <dgm:prSet/>
      <dgm:spPr/>
      <dgm:t>
        <a:bodyPr/>
        <a:lstStyle/>
        <a:p>
          <a:endParaRPr lang="en-US"/>
        </a:p>
      </dgm:t>
    </dgm:pt>
    <dgm:pt modelId="{2CCCD48A-9C96-4F30-BE52-23FBE4D3CFFF}" type="sibTrans" cxnId="{54AC052A-4B8D-4360-81CE-D2EE89DA05A6}">
      <dgm:prSet/>
      <dgm:spPr/>
      <dgm:t>
        <a:bodyPr/>
        <a:lstStyle/>
        <a:p>
          <a:endParaRPr lang="en-US"/>
        </a:p>
      </dgm:t>
    </dgm:pt>
    <dgm:pt modelId="{19F15FEE-189A-44C9-B817-B4F8AA72B02E}">
      <dgm:prSet phldrT="[Text]"/>
      <dgm:spPr/>
      <dgm:t>
        <a:bodyPr/>
        <a:lstStyle/>
        <a:p>
          <a:r>
            <a:rPr lang="en-US"/>
            <a:t>Resist Movement (rehabilitate)</a:t>
          </a:r>
        </a:p>
      </dgm:t>
    </dgm:pt>
    <dgm:pt modelId="{25C9EF0F-0549-40F8-AAF6-95796A7C32B7}" type="parTrans" cxnId="{300D2DDF-F57C-4A79-BEE5-4792AECE4DD8}">
      <dgm:prSet/>
      <dgm:spPr/>
      <dgm:t>
        <a:bodyPr/>
        <a:lstStyle/>
        <a:p>
          <a:endParaRPr lang="en-US"/>
        </a:p>
      </dgm:t>
    </dgm:pt>
    <dgm:pt modelId="{B8661323-85E1-4989-8A84-CD3CE4E45649}" type="sibTrans" cxnId="{300D2DDF-F57C-4A79-BEE5-4792AECE4DD8}">
      <dgm:prSet/>
      <dgm:spPr/>
      <dgm:t>
        <a:bodyPr/>
        <a:lstStyle/>
        <a:p>
          <a:endParaRPr lang="en-US"/>
        </a:p>
      </dgm:t>
    </dgm:pt>
    <dgm:pt modelId="{1E5B0A6C-9097-4A9F-88C8-82AFD5E01DE6}">
      <dgm:prSet phldrT="[Text]"/>
      <dgm:spPr/>
      <dgm:t>
        <a:bodyPr/>
        <a:lstStyle/>
        <a:p>
          <a:r>
            <a:rPr lang="en-US"/>
            <a:t>Retrain Muscle</a:t>
          </a:r>
        </a:p>
      </dgm:t>
    </dgm:pt>
    <dgm:pt modelId="{21720B05-F61B-4EE6-9958-D50D8839E125}" type="parTrans" cxnId="{39A0E035-C8B6-4709-BFDE-026F150A137E}">
      <dgm:prSet/>
      <dgm:spPr/>
      <dgm:t>
        <a:bodyPr/>
        <a:lstStyle/>
        <a:p>
          <a:endParaRPr lang="en-US"/>
        </a:p>
      </dgm:t>
    </dgm:pt>
    <dgm:pt modelId="{7439A6F7-CE89-411F-BF0D-09BB7A6F2A91}" type="sibTrans" cxnId="{39A0E035-C8B6-4709-BFDE-026F150A137E}">
      <dgm:prSet/>
      <dgm:spPr/>
      <dgm:t>
        <a:bodyPr/>
        <a:lstStyle/>
        <a:p>
          <a:endParaRPr lang="en-US"/>
        </a:p>
      </dgm:t>
    </dgm:pt>
    <dgm:pt modelId="{EE438BDE-7BEA-432C-AEBA-3B6F71739D11}">
      <dgm:prSet phldrT="[Text]"/>
      <dgm:spPr/>
      <dgm:t>
        <a:bodyPr/>
        <a:lstStyle/>
        <a:p>
          <a:r>
            <a:rPr lang="en-US"/>
            <a:t>Support Feet</a:t>
          </a:r>
        </a:p>
      </dgm:t>
    </dgm:pt>
    <dgm:pt modelId="{B64D31C3-8CDB-44E8-BF43-12CA412CFB8A}" type="parTrans" cxnId="{D94CAFA6-FD68-4685-B6EA-990FCCC6C3B0}">
      <dgm:prSet/>
      <dgm:spPr/>
      <dgm:t>
        <a:bodyPr/>
        <a:lstStyle/>
        <a:p>
          <a:endParaRPr lang="en-US"/>
        </a:p>
      </dgm:t>
    </dgm:pt>
    <dgm:pt modelId="{7E98B7B0-B616-4114-9088-4C32EC9E34DD}" type="sibTrans" cxnId="{D94CAFA6-FD68-4685-B6EA-990FCCC6C3B0}">
      <dgm:prSet/>
      <dgm:spPr/>
      <dgm:t>
        <a:bodyPr/>
        <a:lstStyle/>
        <a:p>
          <a:endParaRPr lang="en-US"/>
        </a:p>
      </dgm:t>
    </dgm:pt>
    <dgm:pt modelId="{33F29920-DFDA-4A90-A022-EF62E29C382A}">
      <dgm:prSet phldrT="[Text]"/>
      <dgm:spPr/>
      <dgm:t>
        <a:bodyPr/>
        <a:lstStyle/>
        <a:p>
          <a:r>
            <a:rPr lang="en-US"/>
            <a:t>Support Legs</a:t>
          </a:r>
        </a:p>
      </dgm:t>
    </dgm:pt>
    <dgm:pt modelId="{49527362-4945-4725-B35C-9ADE2A6B9EAC}" type="parTrans" cxnId="{012FF0CA-B7B2-43AC-A2FB-8C5503C13527}">
      <dgm:prSet/>
      <dgm:spPr/>
      <dgm:t>
        <a:bodyPr/>
        <a:lstStyle/>
        <a:p>
          <a:endParaRPr lang="en-US"/>
        </a:p>
      </dgm:t>
    </dgm:pt>
    <dgm:pt modelId="{E6781A9F-87D7-449C-B11C-BC8D3C29E288}" type="sibTrans" cxnId="{012FF0CA-B7B2-43AC-A2FB-8C5503C13527}">
      <dgm:prSet/>
      <dgm:spPr/>
      <dgm:t>
        <a:bodyPr/>
        <a:lstStyle/>
        <a:p>
          <a:endParaRPr lang="en-US"/>
        </a:p>
      </dgm:t>
    </dgm:pt>
    <dgm:pt modelId="{719F6BFE-CFC8-4E71-8D1F-A2A8D09AAF7D}">
      <dgm:prSet phldrT="[Text]"/>
      <dgm:spPr/>
      <dgm:t>
        <a:bodyPr/>
        <a:lstStyle/>
        <a:p>
          <a:r>
            <a:rPr lang="en-US"/>
            <a:t>Support Hips</a:t>
          </a:r>
        </a:p>
      </dgm:t>
    </dgm:pt>
    <dgm:pt modelId="{1EBA9C17-0E65-4CCA-8A55-299B0E5F46AA}" type="parTrans" cxnId="{61DD9A12-B69A-475F-8B86-93259657B761}">
      <dgm:prSet/>
      <dgm:spPr/>
      <dgm:t>
        <a:bodyPr/>
        <a:lstStyle/>
        <a:p>
          <a:endParaRPr lang="en-US"/>
        </a:p>
      </dgm:t>
    </dgm:pt>
    <dgm:pt modelId="{4FCF88E2-BA87-4E5C-933F-647E15BF5C69}" type="sibTrans" cxnId="{61DD9A12-B69A-475F-8B86-93259657B761}">
      <dgm:prSet/>
      <dgm:spPr/>
      <dgm:t>
        <a:bodyPr/>
        <a:lstStyle/>
        <a:p>
          <a:endParaRPr lang="en-US"/>
        </a:p>
      </dgm:t>
    </dgm:pt>
    <dgm:pt modelId="{C1DE4A8E-85A7-4D8B-8D0C-3EE174E92440}">
      <dgm:prSet phldrT="[Text]"/>
      <dgm:spPr/>
      <dgm:t>
        <a:bodyPr/>
        <a:lstStyle/>
        <a:p>
          <a:r>
            <a:rPr lang="en-US"/>
            <a:t>Support Knees</a:t>
          </a:r>
        </a:p>
      </dgm:t>
    </dgm:pt>
    <dgm:pt modelId="{EED714D8-27CD-44DE-9B32-170B1B0E688A}" type="parTrans" cxnId="{DC1BA80F-F590-4B64-ABC5-857D80546D5C}">
      <dgm:prSet/>
      <dgm:spPr/>
      <dgm:t>
        <a:bodyPr/>
        <a:lstStyle/>
        <a:p>
          <a:endParaRPr lang="en-US"/>
        </a:p>
      </dgm:t>
    </dgm:pt>
    <dgm:pt modelId="{6A8717DF-04DB-41B6-BAF3-59312A27BD58}" type="sibTrans" cxnId="{DC1BA80F-F590-4B64-ABC5-857D80546D5C}">
      <dgm:prSet/>
      <dgm:spPr/>
      <dgm:t>
        <a:bodyPr/>
        <a:lstStyle/>
        <a:p>
          <a:endParaRPr lang="en-US"/>
        </a:p>
      </dgm:t>
    </dgm:pt>
    <dgm:pt modelId="{CD23AE3B-C00A-485B-9D3C-DC25C6D0E1E1}">
      <dgm:prSet phldrT="[Text]"/>
      <dgm:spPr/>
      <dgm:t>
        <a:bodyPr/>
        <a:lstStyle/>
        <a:p>
          <a:r>
            <a:rPr lang="en-US"/>
            <a:t>Sense Position</a:t>
          </a:r>
        </a:p>
      </dgm:t>
    </dgm:pt>
    <dgm:pt modelId="{81C39B39-D459-4BEE-BC9E-81C063B63932}" type="parTrans" cxnId="{7D2FACFF-9097-4774-BFA5-7133CDEDA54F}">
      <dgm:prSet/>
      <dgm:spPr/>
      <dgm:t>
        <a:bodyPr/>
        <a:lstStyle/>
        <a:p>
          <a:endParaRPr lang="en-US"/>
        </a:p>
      </dgm:t>
    </dgm:pt>
    <dgm:pt modelId="{7FA38E0D-7F36-44EE-936B-B7AAAB7F21D0}" type="sibTrans" cxnId="{7D2FACFF-9097-4774-BFA5-7133CDEDA54F}">
      <dgm:prSet/>
      <dgm:spPr/>
      <dgm:t>
        <a:bodyPr/>
        <a:lstStyle/>
        <a:p>
          <a:endParaRPr lang="en-US"/>
        </a:p>
      </dgm:t>
    </dgm:pt>
    <dgm:pt modelId="{C0682DF8-C557-4E92-B5E3-BF8C85BD7251}">
      <dgm:prSet phldrT="[Text]"/>
      <dgm:spPr/>
      <dgm:t>
        <a:bodyPr/>
        <a:lstStyle/>
        <a:p>
          <a:r>
            <a:rPr lang="en-US"/>
            <a:t>Counteract Instability</a:t>
          </a:r>
        </a:p>
      </dgm:t>
    </dgm:pt>
    <dgm:pt modelId="{DFF70378-D281-4FCA-AD24-171F42E1AB20}" type="parTrans" cxnId="{B89239E2-DADB-4191-9CCA-7B1A4D1EBDF2}">
      <dgm:prSet/>
      <dgm:spPr/>
      <dgm:t>
        <a:bodyPr/>
        <a:lstStyle/>
        <a:p>
          <a:endParaRPr lang="en-US"/>
        </a:p>
      </dgm:t>
    </dgm:pt>
    <dgm:pt modelId="{66DD31DD-0FBC-4879-AA8E-3854670D6A78}" type="sibTrans" cxnId="{B89239E2-DADB-4191-9CCA-7B1A4D1EBDF2}">
      <dgm:prSet/>
      <dgm:spPr/>
      <dgm:t>
        <a:bodyPr/>
        <a:lstStyle/>
        <a:p>
          <a:endParaRPr lang="en-US"/>
        </a:p>
      </dgm:t>
    </dgm:pt>
    <dgm:pt modelId="{47CED33E-3501-42E7-868E-D962BAF5EE9D}">
      <dgm:prSet phldrT="[Text]"/>
      <dgm:spPr/>
      <dgm:t>
        <a:bodyPr/>
        <a:lstStyle/>
        <a:p>
          <a:r>
            <a:rPr lang="en-US"/>
            <a:t>Protect User</a:t>
          </a:r>
        </a:p>
      </dgm:t>
    </dgm:pt>
    <dgm:pt modelId="{A65CBA5A-42F0-4F98-B2E4-21ADDB5CE08D}" type="parTrans" cxnId="{7CA28FCA-E701-43B3-A08D-076E055DFC49}">
      <dgm:prSet/>
      <dgm:spPr/>
      <dgm:t>
        <a:bodyPr/>
        <a:lstStyle/>
        <a:p>
          <a:endParaRPr lang="en-US"/>
        </a:p>
      </dgm:t>
    </dgm:pt>
    <dgm:pt modelId="{45CA0084-7A40-4059-BD47-CF0651CF4C4B}" type="sibTrans" cxnId="{7CA28FCA-E701-43B3-A08D-076E055DFC49}">
      <dgm:prSet/>
      <dgm:spPr/>
      <dgm:t>
        <a:bodyPr/>
        <a:lstStyle/>
        <a:p>
          <a:endParaRPr lang="en-US"/>
        </a:p>
      </dgm:t>
    </dgm:pt>
    <dgm:pt modelId="{3F0EE97C-1032-4203-8F68-BA03BD875414}">
      <dgm:prSet phldrT="[Text]"/>
      <dgm:spPr/>
      <dgm:t>
        <a:bodyPr/>
        <a:lstStyle/>
        <a:p>
          <a:r>
            <a:rPr lang="en-US"/>
            <a:t>Power Ankle</a:t>
          </a:r>
        </a:p>
      </dgm:t>
    </dgm:pt>
    <dgm:pt modelId="{52901827-78DD-4676-A64E-44EE854CD836}" type="parTrans" cxnId="{14EA98B6-1966-495D-A9FE-1C8C8C482CDD}">
      <dgm:prSet/>
      <dgm:spPr/>
      <dgm:t>
        <a:bodyPr/>
        <a:lstStyle/>
        <a:p>
          <a:endParaRPr lang="en-US"/>
        </a:p>
      </dgm:t>
    </dgm:pt>
    <dgm:pt modelId="{4C56B390-2AA4-4D02-A366-778838A0B485}" type="sibTrans" cxnId="{14EA98B6-1966-495D-A9FE-1C8C8C482CDD}">
      <dgm:prSet/>
      <dgm:spPr/>
      <dgm:t>
        <a:bodyPr/>
        <a:lstStyle/>
        <a:p>
          <a:endParaRPr lang="en-US"/>
        </a:p>
      </dgm:t>
    </dgm:pt>
    <dgm:pt modelId="{08986373-CD49-4B8E-BD3A-62AE95C7E922}">
      <dgm:prSet phldrT="[Text]"/>
      <dgm:spPr/>
      <dgm:t>
        <a:bodyPr/>
        <a:lstStyle/>
        <a:p>
          <a:r>
            <a:rPr lang="en-US"/>
            <a:t>Power Knee</a:t>
          </a:r>
        </a:p>
      </dgm:t>
    </dgm:pt>
    <dgm:pt modelId="{AE613D44-3990-4066-8388-8B2C261C6618}" type="parTrans" cxnId="{EDF9FF1C-CE13-44FB-8878-2C42144A7E4A}">
      <dgm:prSet/>
      <dgm:spPr/>
      <dgm:t>
        <a:bodyPr/>
        <a:lstStyle/>
        <a:p>
          <a:endParaRPr lang="en-US"/>
        </a:p>
      </dgm:t>
    </dgm:pt>
    <dgm:pt modelId="{89E60507-287B-464D-B23C-36D63EFBFF3A}" type="sibTrans" cxnId="{EDF9FF1C-CE13-44FB-8878-2C42144A7E4A}">
      <dgm:prSet/>
      <dgm:spPr/>
      <dgm:t>
        <a:bodyPr/>
        <a:lstStyle/>
        <a:p>
          <a:endParaRPr lang="en-US"/>
        </a:p>
      </dgm:t>
    </dgm:pt>
    <dgm:pt modelId="{704632EF-DF71-4B62-AE68-7078C814466C}">
      <dgm:prSet phldrT="[Text]"/>
      <dgm:spPr/>
      <dgm:t>
        <a:bodyPr/>
        <a:lstStyle/>
        <a:p>
          <a:r>
            <a:rPr lang="en-US"/>
            <a:t>Power Hips </a:t>
          </a:r>
          <a:r>
            <a:rPr lang="en-US" b="1"/>
            <a:t>Break This One Down</a:t>
          </a:r>
          <a:endParaRPr lang="en-US"/>
        </a:p>
      </dgm:t>
    </dgm:pt>
    <dgm:pt modelId="{EE2F54DB-0D3F-4D25-992A-CC6C0A5F1604}" type="parTrans" cxnId="{970A2971-0FA3-4B0F-8FE6-025F08894E5B}">
      <dgm:prSet/>
      <dgm:spPr/>
      <dgm:t>
        <a:bodyPr/>
        <a:lstStyle/>
        <a:p>
          <a:endParaRPr lang="en-US"/>
        </a:p>
      </dgm:t>
    </dgm:pt>
    <dgm:pt modelId="{FAB0623F-D491-41D2-A7EC-16A4542F7B76}" type="sibTrans" cxnId="{970A2971-0FA3-4B0F-8FE6-025F08894E5B}">
      <dgm:prSet/>
      <dgm:spPr/>
      <dgm:t>
        <a:bodyPr/>
        <a:lstStyle/>
        <a:p>
          <a:endParaRPr lang="en-US"/>
        </a:p>
      </dgm:t>
    </dgm:pt>
    <dgm:pt modelId="{2B84E45E-1FF9-4C8E-B73F-A6DC2C0725C0}">
      <dgm:prSet phldrT="[Text]"/>
      <dgm:spPr/>
      <dgm:t>
        <a:bodyPr/>
        <a:lstStyle/>
        <a:p>
          <a:r>
            <a:rPr lang="en-US"/>
            <a:t>Transmit Power</a:t>
          </a:r>
        </a:p>
      </dgm:t>
    </dgm:pt>
    <dgm:pt modelId="{2187105E-6494-4C01-94F5-1F4D0D5B57E0}" type="parTrans" cxnId="{C9D20584-258B-4FF8-B1C6-A3C314BD74A9}">
      <dgm:prSet/>
      <dgm:spPr/>
      <dgm:t>
        <a:bodyPr/>
        <a:lstStyle/>
        <a:p>
          <a:endParaRPr lang="en-US"/>
        </a:p>
      </dgm:t>
    </dgm:pt>
    <dgm:pt modelId="{D9C838D3-6EB3-4321-B812-25CD1416BB58}" type="sibTrans" cxnId="{C9D20584-258B-4FF8-B1C6-A3C314BD74A9}">
      <dgm:prSet/>
      <dgm:spPr/>
      <dgm:t>
        <a:bodyPr/>
        <a:lstStyle/>
        <a:p>
          <a:endParaRPr lang="en-US"/>
        </a:p>
      </dgm:t>
    </dgm:pt>
    <dgm:pt modelId="{D1029A76-3A27-43D0-AD77-6E1BDCBEF042}">
      <dgm:prSet phldrT="[Text]"/>
      <dgm:spPr/>
      <dgm:t>
        <a:bodyPr/>
        <a:lstStyle/>
        <a:p>
          <a:r>
            <a:rPr lang="en-US"/>
            <a:t>Transmit Data</a:t>
          </a:r>
        </a:p>
      </dgm:t>
    </dgm:pt>
    <dgm:pt modelId="{0CAAAFF2-26F2-4A41-8E98-AD76E9840788}" type="parTrans" cxnId="{402B3110-16FD-4C95-8E1E-AB5B8797A868}">
      <dgm:prSet/>
      <dgm:spPr/>
      <dgm:t>
        <a:bodyPr/>
        <a:lstStyle/>
        <a:p>
          <a:endParaRPr lang="en-US"/>
        </a:p>
      </dgm:t>
    </dgm:pt>
    <dgm:pt modelId="{7792EBC6-34E4-45AB-A480-54977A4F30F7}" type="sibTrans" cxnId="{402B3110-16FD-4C95-8E1E-AB5B8797A868}">
      <dgm:prSet/>
      <dgm:spPr/>
      <dgm:t>
        <a:bodyPr/>
        <a:lstStyle/>
        <a:p>
          <a:endParaRPr lang="en-US"/>
        </a:p>
      </dgm:t>
    </dgm:pt>
    <dgm:pt modelId="{E646EE15-E9E2-434D-BDE9-DA465DC59F6B}">
      <dgm:prSet phldrT="[Text]"/>
      <dgm:spPr/>
      <dgm:t>
        <a:bodyPr/>
        <a:lstStyle/>
        <a:p>
          <a:r>
            <a:rPr lang="en-US"/>
            <a:t>Transmit Power</a:t>
          </a:r>
        </a:p>
      </dgm:t>
    </dgm:pt>
    <dgm:pt modelId="{26550A1D-537A-472C-B92B-5FB478C656ED}" type="parTrans" cxnId="{20B6214A-A506-4730-B2ED-60CF818C0A41}">
      <dgm:prSet/>
      <dgm:spPr/>
      <dgm:t>
        <a:bodyPr/>
        <a:lstStyle/>
        <a:p>
          <a:endParaRPr lang="en-US"/>
        </a:p>
      </dgm:t>
    </dgm:pt>
    <dgm:pt modelId="{2D90F0D1-3EDF-4783-9E12-944BEDB2AF26}" type="sibTrans" cxnId="{20B6214A-A506-4730-B2ED-60CF818C0A41}">
      <dgm:prSet/>
      <dgm:spPr/>
      <dgm:t>
        <a:bodyPr/>
        <a:lstStyle/>
        <a:p>
          <a:endParaRPr lang="en-US"/>
        </a:p>
      </dgm:t>
    </dgm:pt>
    <dgm:pt modelId="{48683C8E-4340-4456-828D-313AB65AB235}">
      <dgm:prSet phldrT="[Text]"/>
      <dgm:spPr/>
      <dgm:t>
        <a:bodyPr/>
        <a:lstStyle/>
        <a:p>
          <a:r>
            <a:rPr lang="en-US"/>
            <a:t>Operator Comfort</a:t>
          </a:r>
        </a:p>
      </dgm:t>
    </dgm:pt>
    <dgm:pt modelId="{DB20E41C-84B6-4187-96AA-B3C5F22483DC}" type="parTrans" cxnId="{F931AEA8-2430-4492-AC45-95A54BE1E5FA}">
      <dgm:prSet/>
      <dgm:spPr/>
      <dgm:t>
        <a:bodyPr/>
        <a:lstStyle/>
        <a:p>
          <a:endParaRPr lang="en-US"/>
        </a:p>
      </dgm:t>
    </dgm:pt>
    <dgm:pt modelId="{B145014A-552F-45A7-A1D7-EE21A2714829}" type="sibTrans" cxnId="{F931AEA8-2430-4492-AC45-95A54BE1E5FA}">
      <dgm:prSet/>
      <dgm:spPr/>
      <dgm:t>
        <a:bodyPr/>
        <a:lstStyle/>
        <a:p>
          <a:endParaRPr lang="en-US"/>
        </a:p>
      </dgm:t>
    </dgm:pt>
    <dgm:pt modelId="{A6A5D39B-4DA7-42D9-9D34-D36A0E76CFFB}">
      <dgm:prSet phldrT="[Text]"/>
      <dgm:spPr/>
      <dgm:t>
        <a:bodyPr/>
        <a:lstStyle/>
        <a:p>
          <a:r>
            <a:rPr lang="en-US"/>
            <a:t>Process Data</a:t>
          </a:r>
        </a:p>
      </dgm:t>
    </dgm:pt>
    <dgm:pt modelId="{68B9E0FA-3F88-43D9-BDA2-B805B8B8F5D4}" type="parTrans" cxnId="{53A7CFAE-E90C-4A48-9804-5E39F4B1A776}">
      <dgm:prSet/>
      <dgm:spPr/>
      <dgm:t>
        <a:bodyPr/>
        <a:lstStyle/>
        <a:p>
          <a:endParaRPr lang="en-US"/>
        </a:p>
      </dgm:t>
    </dgm:pt>
    <dgm:pt modelId="{B78C98D4-5FB9-43B3-B1A7-892ECF724AF8}" type="sibTrans" cxnId="{53A7CFAE-E90C-4A48-9804-5E39F4B1A776}">
      <dgm:prSet/>
      <dgm:spPr/>
      <dgm:t>
        <a:bodyPr/>
        <a:lstStyle/>
        <a:p>
          <a:endParaRPr lang="en-US"/>
        </a:p>
      </dgm:t>
    </dgm:pt>
    <dgm:pt modelId="{43FE4C91-7B41-4F5B-84D8-1AD96AC462BD}" type="pres">
      <dgm:prSet presAssocID="{608BEDE5-2144-4718-9A3E-469A577F0CB9}" presName="hierChild1" presStyleCnt="0">
        <dgm:presLayoutVars>
          <dgm:chPref val="1"/>
          <dgm:dir/>
          <dgm:animOne val="branch"/>
          <dgm:animLvl val="lvl"/>
          <dgm:resizeHandles/>
        </dgm:presLayoutVars>
      </dgm:prSet>
      <dgm:spPr/>
    </dgm:pt>
    <dgm:pt modelId="{58095E09-7915-4931-AD79-15A1F84A8C40}" type="pres">
      <dgm:prSet presAssocID="{4CDB16B8-0813-42AC-B58A-C38F658113DF}" presName="hierRoot1" presStyleCnt="0"/>
      <dgm:spPr/>
    </dgm:pt>
    <dgm:pt modelId="{4A6E89D6-8F95-4B82-AAE6-3E6371C5AB64}" type="pres">
      <dgm:prSet presAssocID="{4CDB16B8-0813-42AC-B58A-C38F658113DF}" presName="composite" presStyleCnt="0"/>
      <dgm:spPr/>
    </dgm:pt>
    <dgm:pt modelId="{30F34E23-C044-4C69-9C02-3554976FDAFC}" type="pres">
      <dgm:prSet presAssocID="{4CDB16B8-0813-42AC-B58A-C38F658113DF}" presName="background" presStyleLbl="node0" presStyleIdx="0" presStyleCnt="2"/>
      <dgm:spPr/>
    </dgm:pt>
    <dgm:pt modelId="{23007E15-0D9A-4299-8847-2060D7BF131C}" type="pres">
      <dgm:prSet presAssocID="{4CDB16B8-0813-42AC-B58A-C38F658113DF}" presName="text" presStyleLbl="fgAcc0" presStyleIdx="0" presStyleCnt="2">
        <dgm:presLayoutVars>
          <dgm:chPref val="3"/>
        </dgm:presLayoutVars>
      </dgm:prSet>
      <dgm:spPr/>
    </dgm:pt>
    <dgm:pt modelId="{A9F3BB55-9EC8-4B5E-BB0D-21BC623AA5B9}" type="pres">
      <dgm:prSet presAssocID="{4CDB16B8-0813-42AC-B58A-C38F658113DF}" presName="hierChild2" presStyleCnt="0"/>
      <dgm:spPr/>
    </dgm:pt>
    <dgm:pt modelId="{A6ED5A32-5033-468F-9358-9A29CD02CD21}" type="pres">
      <dgm:prSet presAssocID="{509A3211-41AF-4959-BA5F-3DF40E000B81}" presName="Name10" presStyleLbl="parChTrans1D2" presStyleIdx="0" presStyleCnt="2"/>
      <dgm:spPr/>
    </dgm:pt>
    <dgm:pt modelId="{2B578797-9FC3-48EE-B29C-E2C17152782E}" type="pres">
      <dgm:prSet presAssocID="{6F361F39-E04A-4C76-880F-297C6FA3A147}" presName="hierRoot2" presStyleCnt="0"/>
      <dgm:spPr/>
    </dgm:pt>
    <dgm:pt modelId="{E89C55B6-D267-41B2-9B43-7422DD562869}" type="pres">
      <dgm:prSet presAssocID="{6F361F39-E04A-4C76-880F-297C6FA3A147}" presName="composite2" presStyleCnt="0"/>
      <dgm:spPr/>
    </dgm:pt>
    <dgm:pt modelId="{3DBD05F5-4678-4A43-A558-D29BEFAA7A5E}" type="pres">
      <dgm:prSet presAssocID="{6F361F39-E04A-4C76-880F-297C6FA3A147}" presName="background2" presStyleLbl="node2" presStyleIdx="0" presStyleCnt="2"/>
      <dgm:spPr/>
    </dgm:pt>
    <dgm:pt modelId="{6127C7DD-5263-48D0-AAA5-D551571A853E}" type="pres">
      <dgm:prSet presAssocID="{6F361F39-E04A-4C76-880F-297C6FA3A147}" presName="text2" presStyleLbl="fgAcc2" presStyleIdx="0" presStyleCnt="2">
        <dgm:presLayoutVars>
          <dgm:chPref val="3"/>
        </dgm:presLayoutVars>
      </dgm:prSet>
      <dgm:spPr/>
    </dgm:pt>
    <dgm:pt modelId="{3872FFF4-1629-4BE5-9CAC-1B6471426061}" type="pres">
      <dgm:prSet presAssocID="{6F361F39-E04A-4C76-880F-297C6FA3A147}" presName="hierChild3" presStyleCnt="0"/>
      <dgm:spPr/>
    </dgm:pt>
    <dgm:pt modelId="{C042F140-CF0E-4977-8019-0E7B1104D903}" type="pres">
      <dgm:prSet presAssocID="{7541CB78-B163-4994-8E1A-2445043D4619}" presName="Name17" presStyleLbl="parChTrans1D3" presStyleIdx="0" presStyleCnt="13"/>
      <dgm:spPr/>
    </dgm:pt>
    <dgm:pt modelId="{487490E0-2892-4696-8BD9-54FC5D53251F}" type="pres">
      <dgm:prSet presAssocID="{76181F70-B802-47FD-96B9-D0FFFD8CAD7A}" presName="hierRoot3" presStyleCnt="0"/>
      <dgm:spPr/>
    </dgm:pt>
    <dgm:pt modelId="{E6094C7E-2E0D-4871-8F4E-98F5A4B4277A}" type="pres">
      <dgm:prSet presAssocID="{76181F70-B802-47FD-96B9-D0FFFD8CAD7A}" presName="composite3" presStyleCnt="0"/>
      <dgm:spPr/>
    </dgm:pt>
    <dgm:pt modelId="{78703A8D-1568-49A5-9EA6-95C342701197}" type="pres">
      <dgm:prSet presAssocID="{76181F70-B802-47FD-96B9-D0FFFD8CAD7A}" presName="background3" presStyleLbl="node3" presStyleIdx="0" presStyleCnt="13"/>
      <dgm:spPr/>
    </dgm:pt>
    <dgm:pt modelId="{EE83FBB3-DD8A-40ED-9964-9DE4D3CEF125}" type="pres">
      <dgm:prSet presAssocID="{76181F70-B802-47FD-96B9-D0FFFD8CAD7A}" presName="text3" presStyleLbl="fgAcc3" presStyleIdx="0" presStyleCnt="13">
        <dgm:presLayoutVars>
          <dgm:chPref val="3"/>
        </dgm:presLayoutVars>
      </dgm:prSet>
      <dgm:spPr/>
    </dgm:pt>
    <dgm:pt modelId="{F35F8AB0-CB0F-47A4-B7C4-45BF1F873E55}" type="pres">
      <dgm:prSet presAssocID="{76181F70-B802-47FD-96B9-D0FFFD8CAD7A}" presName="hierChild4" presStyleCnt="0"/>
      <dgm:spPr/>
    </dgm:pt>
    <dgm:pt modelId="{EFFE7401-2AE2-48D0-B39A-34E68DE12D5B}" type="pres">
      <dgm:prSet presAssocID="{11ED50A0-E3C9-4A14-8AEF-30EE68BDA428}" presName="Name23" presStyleLbl="parChTrans1D4" presStyleIdx="0" presStyleCnt="9"/>
      <dgm:spPr/>
    </dgm:pt>
    <dgm:pt modelId="{3692E009-ABC9-48F2-AE7E-7AA90416B02D}" type="pres">
      <dgm:prSet presAssocID="{5771BAB3-2DD4-4A96-94C7-71435D244C96}" presName="hierRoot4" presStyleCnt="0"/>
      <dgm:spPr/>
    </dgm:pt>
    <dgm:pt modelId="{2DEE2ED2-96C8-48F7-831C-735C8F1CDD7F}" type="pres">
      <dgm:prSet presAssocID="{5771BAB3-2DD4-4A96-94C7-71435D244C96}" presName="composite4" presStyleCnt="0"/>
      <dgm:spPr/>
    </dgm:pt>
    <dgm:pt modelId="{A9AFB91E-4600-4F6A-854C-ADA12AA73AA3}" type="pres">
      <dgm:prSet presAssocID="{5771BAB3-2DD4-4A96-94C7-71435D244C96}" presName="background4" presStyleLbl="node4" presStyleIdx="0" presStyleCnt="9"/>
      <dgm:spPr/>
    </dgm:pt>
    <dgm:pt modelId="{8B003D9E-3F29-409E-ADCA-6845493985E6}" type="pres">
      <dgm:prSet presAssocID="{5771BAB3-2DD4-4A96-94C7-71435D244C96}" presName="text4" presStyleLbl="fgAcc4" presStyleIdx="0" presStyleCnt="9">
        <dgm:presLayoutVars>
          <dgm:chPref val="3"/>
        </dgm:presLayoutVars>
      </dgm:prSet>
      <dgm:spPr/>
    </dgm:pt>
    <dgm:pt modelId="{D404FEDD-5BB6-4A7F-8CB0-F5BEB7F2F829}" type="pres">
      <dgm:prSet presAssocID="{5771BAB3-2DD4-4A96-94C7-71435D244C96}" presName="hierChild5" presStyleCnt="0"/>
      <dgm:spPr/>
    </dgm:pt>
    <dgm:pt modelId="{51FC446C-90D5-4008-A530-EC665BA45EDF}" type="pres">
      <dgm:prSet presAssocID="{1F76B5EB-B733-49E0-B7F9-F8B398A24CC1}" presName="hierRoot1" presStyleCnt="0"/>
      <dgm:spPr/>
    </dgm:pt>
    <dgm:pt modelId="{407363AD-BB2D-483A-A747-2B58C8522691}" type="pres">
      <dgm:prSet presAssocID="{1F76B5EB-B733-49E0-B7F9-F8B398A24CC1}" presName="composite" presStyleCnt="0"/>
      <dgm:spPr/>
    </dgm:pt>
    <dgm:pt modelId="{0DA65E7B-0A73-47D2-A2D3-1D8630164272}" type="pres">
      <dgm:prSet presAssocID="{1F76B5EB-B733-49E0-B7F9-F8B398A24CC1}" presName="background" presStyleLbl="node0" presStyleIdx="1" presStyleCnt="2"/>
      <dgm:spPr/>
    </dgm:pt>
    <dgm:pt modelId="{9D1773B5-AD58-44B1-9C98-DF25D5484D9B}" type="pres">
      <dgm:prSet presAssocID="{1F76B5EB-B733-49E0-B7F9-F8B398A24CC1}" presName="text" presStyleLbl="fgAcc0" presStyleIdx="1" presStyleCnt="2">
        <dgm:presLayoutVars>
          <dgm:chPref val="3"/>
        </dgm:presLayoutVars>
      </dgm:prSet>
      <dgm:spPr/>
    </dgm:pt>
    <dgm:pt modelId="{BCBEC9B9-DFF3-4FCA-85A3-6CF6238127DF}" type="pres">
      <dgm:prSet presAssocID="{1F76B5EB-B733-49E0-B7F9-F8B398A24CC1}" presName="hierChild2" presStyleCnt="0"/>
      <dgm:spPr/>
    </dgm:pt>
    <dgm:pt modelId="{75B86939-2142-4E39-8238-0CD2FF63C04B}" type="pres">
      <dgm:prSet presAssocID="{996EC78B-9E5B-4D2D-AA97-9AED41ECD8FC}" presName="Name10" presStyleLbl="parChTrans1D2" presStyleIdx="1" presStyleCnt="2"/>
      <dgm:spPr/>
    </dgm:pt>
    <dgm:pt modelId="{C8C26E17-E2A4-44B2-86D5-F8E908A5C0BE}" type="pres">
      <dgm:prSet presAssocID="{8EE79D34-B843-456C-99FE-1B7A25E5E1B2}" presName="hierRoot2" presStyleCnt="0"/>
      <dgm:spPr/>
    </dgm:pt>
    <dgm:pt modelId="{CE1F77CD-369A-4702-882D-D1CACAB6BA4A}" type="pres">
      <dgm:prSet presAssocID="{8EE79D34-B843-456C-99FE-1B7A25E5E1B2}" presName="composite2" presStyleCnt="0"/>
      <dgm:spPr/>
    </dgm:pt>
    <dgm:pt modelId="{325762C9-3842-4132-B747-CE406A6078F2}" type="pres">
      <dgm:prSet presAssocID="{8EE79D34-B843-456C-99FE-1B7A25E5E1B2}" presName="background2" presStyleLbl="node2" presStyleIdx="1" presStyleCnt="2"/>
      <dgm:spPr/>
    </dgm:pt>
    <dgm:pt modelId="{E704F475-F04D-438E-B4E6-277DBEA8239F}" type="pres">
      <dgm:prSet presAssocID="{8EE79D34-B843-456C-99FE-1B7A25E5E1B2}" presName="text2" presStyleLbl="fgAcc2" presStyleIdx="1" presStyleCnt="2" custScaleX="117698">
        <dgm:presLayoutVars>
          <dgm:chPref val="3"/>
        </dgm:presLayoutVars>
      </dgm:prSet>
      <dgm:spPr/>
    </dgm:pt>
    <dgm:pt modelId="{0750ECD0-581F-49BC-96CC-04DAE1A9DE8D}" type="pres">
      <dgm:prSet presAssocID="{8EE79D34-B843-456C-99FE-1B7A25E5E1B2}" presName="hierChild3" presStyleCnt="0"/>
      <dgm:spPr/>
    </dgm:pt>
    <dgm:pt modelId="{7B8DEEC1-E902-4F02-B638-5E519236095D}" type="pres">
      <dgm:prSet presAssocID="{33954E69-A8BC-465A-8681-DF2246F9FFFD}" presName="Name17" presStyleLbl="parChTrans1D3" presStyleIdx="1" presStyleCnt="13"/>
      <dgm:spPr/>
    </dgm:pt>
    <dgm:pt modelId="{0A4CBB75-0766-48B7-980C-0A6DCBEE6742}" type="pres">
      <dgm:prSet presAssocID="{5CD7318D-7445-41AE-B5E6-EFD9F4A36855}" presName="hierRoot3" presStyleCnt="0"/>
      <dgm:spPr/>
    </dgm:pt>
    <dgm:pt modelId="{7A41E97A-3693-4768-BBF2-B12D4EF903D4}" type="pres">
      <dgm:prSet presAssocID="{5CD7318D-7445-41AE-B5E6-EFD9F4A36855}" presName="composite3" presStyleCnt="0"/>
      <dgm:spPr/>
    </dgm:pt>
    <dgm:pt modelId="{97DD374F-DA2D-4632-A027-7F436445D397}" type="pres">
      <dgm:prSet presAssocID="{5CD7318D-7445-41AE-B5E6-EFD9F4A36855}" presName="background3" presStyleLbl="node3" presStyleIdx="1" presStyleCnt="13"/>
      <dgm:spPr/>
    </dgm:pt>
    <dgm:pt modelId="{7204C502-E18D-4ACC-9842-AF1EA87FF594}" type="pres">
      <dgm:prSet presAssocID="{5CD7318D-7445-41AE-B5E6-EFD9F4A36855}" presName="text3" presStyleLbl="fgAcc3" presStyleIdx="1" presStyleCnt="13">
        <dgm:presLayoutVars>
          <dgm:chPref val="3"/>
        </dgm:presLayoutVars>
      </dgm:prSet>
      <dgm:spPr/>
    </dgm:pt>
    <dgm:pt modelId="{6C94367C-0988-419B-875A-F7313D2BEFE1}" type="pres">
      <dgm:prSet presAssocID="{5CD7318D-7445-41AE-B5E6-EFD9F4A36855}" presName="hierChild4" presStyleCnt="0"/>
      <dgm:spPr/>
    </dgm:pt>
    <dgm:pt modelId="{186FABF9-B6C1-47A6-B106-4E5B4D366C7E}" type="pres">
      <dgm:prSet presAssocID="{81C39B39-D459-4BEE-BC9E-81C063B63932}" presName="Name17" presStyleLbl="parChTrans1D3" presStyleIdx="2" presStyleCnt="13"/>
      <dgm:spPr/>
    </dgm:pt>
    <dgm:pt modelId="{A73E8B94-308D-4E1E-A060-F40906BD937D}" type="pres">
      <dgm:prSet presAssocID="{CD23AE3B-C00A-485B-9D3C-DC25C6D0E1E1}" presName="hierRoot3" presStyleCnt="0"/>
      <dgm:spPr/>
    </dgm:pt>
    <dgm:pt modelId="{2335BE06-3482-4DDF-B338-5BE4978F6D75}" type="pres">
      <dgm:prSet presAssocID="{CD23AE3B-C00A-485B-9D3C-DC25C6D0E1E1}" presName="composite3" presStyleCnt="0"/>
      <dgm:spPr/>
    </dgm:pt>
    <dgm:pt modelId="{77DB716F-6816-4852-8B18-019DD2F38E20}" type="pres">
      <dgm:prSet presAssocID="{CD23AE3B-C00A-485B-9D3C-DC25C6D0E1E1}" presName="background3" presStyleLbl="node3" presStyleIdx="2" presStyleCnt="13"/>
      <dgm:spPr/>
    </dgm:pt>
    <dgm:pt modelId="{0D93375A-ED8F-4536-B407-61F0B6F35BC0}" type="pres">
      <dgm:prSet presAssocID="{CD23AE3B-C00A-485B-9D3C-DC25C6D0E1E1}" presName="text3" presStyleLbl="fgAcc3" presStyleIdx="2" presStyleCnt="13">
        <dgm:presLayoutVars>
          <dgm:chPref val="3"/>
        </dgm:presLayoutVars>
      </dgm:prSet>
      <dgm:spPr/>
    </dgm:pt>
    <dgm:pt modelId="{E2185FA0-80B7-4FFF-8E6D-678592896D37}" type="pres">
      <dgm:prSet presAssocID="{CD23AE3B-C00A-485B-9D3C-DC25C6D0E1E1}" presName="hierChild4" presStyleCnt="0"/>
      <dgm:spPr/>
    </dgm:pt>
    <dgm:pt modelId="{4F6F3B72-AD35-4F46-98C4-4996420D0040}" type="pres">
      <dgm:prSet presAssocID="{74B9A972-FAAA-4117-AC54-C4D05B5A14AB}" presName="Name17" presStyleLbl="parChTrans1D3" presStyleIdx="3" presStyleCnt="13"/>
      <dgm:spPr/>
    </dgm:pt>
    <dgm:pt modelId="{591AA00B-4C6F-4761-A834-24E52992FEFD}" type="pres">
      <dgm:prSet presAssocID="{B985E34F-F218-4705-B066-AF7326995A9E}" presName="hierRoot3" presStyleCnt="0"/>
      <dgm:spPr/>
    </dgm:pt>
    <dgm:pt modelId="{677DAF46-E232-486B-A738-47F72EAD9BC3}" type="pres">
      <dgm:prSet presAssocID="{B985E34F-F218-4705-B066-AF7326995A9E}" presName="composite3" presStyleCnt="0"/>
      <dgm:spPr/>
    </dgm:pt>
    <dgm:pt modelId="{F9BD3186-413D-4E8B-8F40-E22D33DB048A}" type="pres">
      <dgm:prSet presAssocID="{B985E34F-F218-4705-B066-AF7326995A9E}" presName="background3" presStyleLbl="node3" presStyleIdx="3" presStyleCnt="13"/>
      <dgm:spPr/>
    </dgm:pt>
    <dgm:pt modelId="{2D85D848-B292-41FD-848A-97CA43E3FF10}" type="pres">
      <dgm:prSet presAssocID="{B985E34F-F218-4705-B066-AF7326995A9E}" presName="text3" presStyleLbl="fgAcc3" presStyleIdx="3" presStyleCnt="13">
        <dgm:presLayoutVars>
          <dgm:chPref val="3"/>
        </dgm:presLayoutVars>
      </dgm:prSet>
      <dgm:spPr/>
    </dgm:pt>
    <dgm:pt modelId="{C55709EE-950C-45C5-BF03-530EE3409008}" type="pres">
      <dgm:prSet presAssocID="{B985E34F-F218-4705-B066-AF7326995A9E}" presName="hierChild4" presStyleCnt="0"/>
      <dgm:spPr/>
    </dgm:pt>
    <dgm:pt modelId="{5B715F9C-1FBF-4328-B5BF-AD0F1078A55A}" type="pres">
      <dgm:prSet presAssocID="{B64D31C3-8CDB-44E8-BF43-12CA412CFB8A}" presName="Name23" presStyleLbl="parChTrans1D4" presStyleIdx="1" presStyleCnt="9"/>
      <dgm:spPr/>
    </dgm:pt>
    <dgm:pt modelId="{93600284-8870-4634-8793-CD3284CFD998}" type="pres">
      <dgm:prSet presAssocID="{EE438BDE-7BEA-432C-AEBA-3B6F71739D11}" presName="hierRoot4" presStyleCnt="0"/>
      <dgm:spPr/>
    </dgm:pt>
    <dgm:pt modelId="{83B028AE-102A-41AE-A014-4515938FEF46}" type="pres">
      <dgm:prSet presAssocID="{EE438BDE-7BEA-432C-AEBA-3B6F71739D11}" presName="composite4" presStyleCnt="0"/>
      <dgm:spPr/>
    </dgm:pt>
    <dgm:pt modelId="{52EAE112-8D15-4220-A794-7C04AA9132BD}" type="pres">
      <dgm:prSet presAssocID="{EE438BDE-7BEA-432C-AEBA-3B6F71739D11}" presName="background4" presStyleLbl="node4" presStyleIdx="1" presStyleCnt="9"/>
      <dgm:spPr/>
    </dgm:pt>
    <dgm:pt modelId="{E6FE627A-77BF-414C-826B-9F393E6A365C}" type="pres">
      <dgm:prSet presAssocID="{EE438BDE-7BEA-432C-AEBA-3B6F71739D11}" presName="text4" presStyleLbl="fgAcc4" presStyleIdx="1" presStyleCnt="9">
        <dgm:presLayoutVars>
          <dgm:chPref val="3"/>
        </dgm:presLayoutVars>
      </dgm:prSet>
      <dgm:spPr/>
    </dgm:pt>
    <dgm:pt modelId="{FBB75BE7-A51F-4531-9A08-3513C40485BB}" type="pres">
      <dgm:prSet presAssocID="{EE438BDE-7BEA-432C-AEBA-3B6F71739D11}" presName="hierChild5" presStyleCnt="0"/>
      <dgm:spPr/>
    </dgm:pt>
    <dgm:pt modelId="{0DDAC332-AD21-4A10-86BB-4AD5BA245CE1}" type="pres">
      <dgm:prSet presAssocID="{49527362-4945-4725-B35C-9ADE2A6B9EAC}" presName="Name23" presStyleLbl="parChTrans1D4" presStyleIdx="2" presStyleCnt="9"/>
      <dgm:spPr/>
    </dgm:pt>
    <dgm:pt modelId="{7F676537-7A65-4579-A049-01A310D7FDD5}" type="pres">
      <dgm:prSet presAssocID="{33F29920-DFDA-4A90-A022-EF62E29C382A}" presName="hierRoot4" presStyleCnt="0"/>
      <dgm:spPr/>
    </dgm:pt>
    <dgm:pt modelId="{54DACBA5-6A5B-4120-9DC8-9917B6F53E1F}" type="pres">
      <dgm:prSet presAssocID="{33F29920-DFDA-4A90-A022-EF62E29C382A}" presName="composite4" presStyleCnt="0"/>
      <dgm:spPr/>
    </dgm:pt>
    <dgm:pt modelId="{DDCD6B3E-8924-4D1F-ACF2-08BBBA1F471E}" type="pres">
      <dgm:prSet presAssocID="{33F29920-DFDA-4A90-A022-EF62E29C382A}" presName="background4" presStyleLbl="node4" presStyleIdx="2" presStyleCnt="9"/>
      <dgm:spPr/>
    </dgm:pt>
    <dgm:pt modelId="{6C53C7A7-15F2-428D-9A4A-0C4934E404CB}" type="pres">
      <dgm:prSet presAssocID="{33F29920-DFDA-4A90-A022-EF62E29C382A}" presName="text4" presStyleLbl="fgAcc4" presStyleIdx="2" presStyleCnt="9">
        <dgm:presLayoutVars>
          <dgm:chPref val="3"/>
        </dgm:presLayoutVars>
      </dgm:prSet>
      <dgm:spPr/>
    </dgm:pt>
    <dgm:pt modelId="{DB297070-EA80-4BA7-AC7F-3E884978B529}" type="pres">
      <dgm:prSet presAssocID="{33F29920-DFDA-4A90-A022-EF62E29C382A}" presName="hierChild5" presStyleCnt="0"/>
      <dgm:spPr/>
    </dgm:pt>
    <dgm:pt modelId="{DDD7588B-537F-4E77-9F11-11AF22BFE0AB}" type="pres">
      <dgm:prSet presAssocID="{1EBA9C17-0E65-4CCA-8A55-299B0E5F46AA}" presName="Name23" presStyleLbl="parChTrans1D4" presStyleIdx="3" presStyleCnt="9"/>
      <dgm:spPr/>
    </dgm:pt>
    <dgm:pt modelId="{903C8C4C-6CAA-401D-B832-519E4230F17F}" type="pres">
      <dgm:prSet presAssocID="{719F6BFE-CFC8-4E71-8D1F-A2A8D09AAF7D}" presName="hierRoot4" presStyleCnt="0"/>
      <dgm:spPr/>
    </dgm:pt>
    <dgm:pt modelId="{99A3E9D2-8114-4CEC-9B75-8503F715DC84}" type="pres">
      <dgm:prSet presAssocID="{719F6BFE-CFC8-4E71-8D1F-A2A8D09AAF7D}" presName="composite4" presStyleCnt="0"/>
      <dgm:spPr/>
    </dgm:pt>
    <dgm:pt modelId="{DEC8D9C0-487C-4F83-A6C8-E396A234FA6F}" type="pres">
      <dgm:prSet presAssocID="{719F6BFE-CFC8-4E71-8D1F-A2A8D09AAF7D}" presName="background4" presStyleLbl="node4" presStyleIdx="3" presStyleCnt="9"/>
      <dgm:spPr/>
    </dgm:pt>
    <dgm:pt modelId="{1014E341-0DCE-4D5A-ACEF-F8FC545C2DF4}" type="pres">
      <dgm:prSet presAssocID="{719F6BFE-CFC8-4E71-8D1F-A2A8D09AAF7D}" presName="text4" presStyleLbl="fgAcc4" presStyleIdx="3" presStyleCnt="9">
        <dgm:presLayoutVars>
          <dgm:chPref val="3"/>
        </dgm:presLayoutVars>
      </dgm:prSet>
      <dgm:spPr/>
    </dgm:pt>
    <dgm:pt modelId="{8CAB832E-54F3-4C5C-959D-E96C6908C5D7}" type="pres">
      <dgm:prSet presAssocID="{719F6BFE-CFC8-4E71-8D1F-A2A8D09AAF7D}" presName="hierChild5" presStyleCnt="0"/>
      <dgm:spPr/>
    </dgm:pt>
    <dgm:pt modelId="{F0D2016E-6C45-427F-997B-6A248613114C}" type="pres">
      <dgm:prSet presAssocID="{EED714D8-27CD-44DE-9B32-170B1B0E688A}" presName="Name23" presStyleLbl="parChTrans1D4" presStyleIdx="4" presStyleCnt="9"/>
      <dgm:spPr/>
    </dgm:pt>
    <dgm:pt modelId="{B6B97B7A-556F-443A-8FC5-6F861309E896}" type="pres">
      <dgm:prSet presAssocID="{C1DE4A8E-85A7-4D8B-8D0C-3EE174E92440}" presName="hierRoot4" presStyleCnt="0"/>
      <dgm:spPr/>
    </dgm:pt>
    <dgm:pt modelId="{4A055A1D-FEB0-46B0-9295-D0D474F38559}" type="pres">
      <dgm:prSet presAssocID="{C1DE4A8E-85A7-4D8B-8D0C-3EE174E92440}" presName="composite4" presStyleCnt="0"/>
      <dgm:spPr/>
    </dgm:pt>
    <dgm:pt modelId="{CDD99174-46F3-4378-ABDB-9721D6689A77}" type="pres">
      <dgm:prSet presAssocID="{C1DE4A8E-85A7-4D8B-8D0C-3EE174E92440}" presName="background4" presStyleLbl="node4" presStyleIdx="4" presStyleCnt="9"/>
      <dgm:spPr/>
    </dgm:pt>
    <dgm:pt modelId="{5C1E09C2-C444-4194-AA5F-0FBDEBFD2658}" type="pres">
      <dgm:prSet presAssocID="{C1DE4A8E-85A7-4D8B-8D0C-3EE174E92440}" presName="text4" presStyleLbl="fgAcc4" presStyleIdx="4" presStyleCnt="9">
        <dgm:presLayoutVars>
          <dgm:chPref val="3"/>
        </dgm:presLayoutVars>
      </dgm:prSet>
      <dgm:spPr/>
    </dgm:pt>
    <dgm:pt modelId="{4A0E061B-A813-4443-B302-C07D1999E315}" type="pres">
      <dgm:prSet presAssocID="{C1DE4A8E-85A7-4D8B-8D0C-3EE174E92440}" presName="hierChild5" presStyleCnt="0"/>
      <dgm:spPr/>
    </dgm:pt>
    <dgm:pt modelId="{B7AF6796-558C-4C2F-8C6D-80DA1EA3DE67}" type="pres">
      <dgm:prSet presAssocID="{CF1C2CEB-2CE0-4552-A8AA-8473B4D7A563}" presName="Name17" presStyleLbl="parChTrans1D3" presStyleIdx="4" presStyleCnt="13"/>
      <dgm:spPr/>
    </dgm:pt>
    <dgm:pt modelId="{305FFD3B-50DB-4418-BA14-E7FE90606ACA}" type="pres">
      <dgm:prSet presAssocID="{07C636B1-BC6C-4F35-8399-F07E81F61B61}" presName="hierRoot3" presStyleCnt="0"/>
      <dgm:spPr/>
    </dgm:pt>
    <dgm:pt modelId="{BC657A1E-DBAC-4404-BBD6-2AC897895A4B}" type="pres">
      <dgm:prSet presAssocID="{07C636B1-BC6C-4F35-8399-F07E81F61B61}" presName="composite3" presStyleCnt="0"/>
      <dgm:spPr/>
    </dgm:pt>
    <dgm:pt modelId="{2E0CE112-411C-436E-8523-D37DE262FAA2}" type="pres">
      <dgm:prSet presAssocID="{07C636B1-BC6C-4F35-8399-F07E81F61B61}" presName="background3" presStyleLbl="node3" presStyleIdx="4" presStyleCnt="13"/>
      <dgm:spPr/>
    </dgm:pt>
    <dgm:pt modelId="{E9072E36-0142-435E-9DA3-0766F63B0CF2}" type="pres">
      <dgm:prSet presAssocID="{07C636B1-BC6C-4F35-8399-F07E81F61B61}" presName="text3" presStyleLbl="fgAcc3" presStyleIdx="4" presStyleCnt="13">
        <dgm:presLayoutVars>
          <dgm:chPref val="3"/>
        </dgm:presLayoutVars>
      </dgm:prSet>
      <dgm:spPr/>
    </dgm:pt>
    <dgm:pt modelId="{593F2AA4-F37A-432F-93A5-E28DB2E60BB3}" type="pres">
      <dgm:prSet presAssocID="{07C636B1-BC6C-4F35-8399-F07E81F61B61}" presName="hierChild4" presStyleCnt="0"/>
      <dgm:spPr/>
    </dgm:pt>
    <dgm:pt modelId="{CC4F43E2-F0F5-43AF-8069-D44B478639BA}" type="pres">
      <dgm:prSet presAssocID="{52901827-78DD-4676-A64E-44EE854CD836}" presName="Name23" presStyleLbl="parChTrans1D4" presStyleIdx="5" presStyleCnt="9"/>
      <dgm:spPr/>
    </dgm:pt>
    <dgm:pt modelId="{4676DA67-2D3B-4EB7-B83F-210F93FA77EA}" type="pres">
      <dgm:prSet presAssocID="{3F0EE97C-1032-4203-8F68-BA03BD875414}" presName="hierRoot4" presStyleCnt="0"/>
      <dgm:spPr/>
    </dgm:pt>
    <dgm:pt modelId="{7864311A-D7CB-44F5-967C-7FAE55CED737}" type="pres">
      <dgm:prSet presAssocID="{3F0EE97C-1032-4203-8F68-BA03BD875414}" presName="composite4" presStyleCnt="0"/>
      <dgm:spPr/>
    </dgm:pt>
    <dgm:pt modelId="{EC1EEE5E-B1BD-4FE6-93AF-9157B65FC05F}" type="pres">
      <dgm:prSet presAssocID="{3F0EE97C-1032-4203-8F68-BA03BD875414}" presName="background4" presStyleLbl="node4" presStyleIdx="5" presStyleCnt="9"/>
      <dgm:spPr/>
    </dgm:pt>
    <dgm:pt modelId="{D55BB306-D2E6-4888-85D7-73DBB50D41CB}" type="pres">
      <dgm:prSet presAssocID="{3F0EE97C-1032-4203-8F68-BA03BD875414}" presName="text4" presStyleLbl="fgAcc4" presStyleIdx="5" presStyleCnt="9">
        <dgm:presLayoutVars>
          <dgm:chPref val="3"/>
        </dgm:presLayoutVars>
      </dgm:prSet>
      <dgm:spPr/>
    </dgm:pt>
    <dgm:pt modelId="{C9ED4679-E842-46AA-B41A-06FF20C259B1}" type="pres">
      <dgm:prSet presAssocID="{3F0EE97C-1032-4203-8F68-BA03BD875414}" presName="hierChild5" presStyleCnt="0"/>
      <dgm:spPr/>
    </dgm:pt>
    <dgm:pt modelId="{04BF32DD-E350-4291-9A33-DE4B0C74CDF7}" type="pres">
      <dgm:prSet presAssocID="{AE613D44-3990-4066-8388-8B2C261C6618}" presName="Name23" presStyleLbl="parChTrans1D4" presStyleIdx="6" presStyleCnt="9"/>
      <dgm:spPr/>
    </dgm:pt>
    <dgm:pt modelId="{A80AE6B7-ADDC-4E9B-BC06-D9DAF23E3932}" type="pres">
      <dgm:prSet presAssocID="{08986373-CD49-4B8E-BD3A-62AE95C7E922}" presName="hierRoot4" presStyleCnt="0"/>
      <dgm:spPr/>
    </dgm:pt>
    <dgm:pt modelId="{C98997B7-5188-4F67-B3EE-278A69248548}" type="pres">
      <dgm:prSet presAssocID="{08986373-CD49-4B8E-BD3A-62AE95C7E922}" presName="composite4" presStyleCnt="0"/>
      <dgm:spPr/>
    </dgm:pt>
    <dgm:pt modelId="{59189304-C9DD-4CD2-9322-D6B9D23F2EC1}" type="pres">
      <dgm:prSet presAssocID="{08986373-CD49-4B8E-BD3A-62AE95C7E922}" presName="background4" presStyleLbl="node4" presStyleIdx="6" presStyleCnt="9"/>
      <dgm:spPr/>
    </dgm:pt>
    <dgm:pt modelId="{BDB2D6EF-07A1-4215-8D9A-77FBD61158DE}" type="pres">
      <dgm:prSet presAssocID="{08986373-CD49-4B8E-BD3A-62AE95C7E922}" presName="text4" presStyleLbl="fgAcc4" presStyleIdx="6" presStyleCnt="9">
        <dgm:presLayoutVars>
          <dgm:chPref val="3"/>
        </dgm:presLayoutVars>
      </dgm:prSet>
      <dgm:spPr/>
    </dgm:pt>
    <dgm:pt modelId="{123B7E92-94B7-4A0D-8A2A-744CC4AD7B52}" type="pres">
      <dgm:prSet presAssocID="{08986373-CD49-4B8E-BD3A-62AE95C7E922}" presName="hierChild5" presStyleCnt="0"/>
      <dgm:spPr/>
    </dgm:pt>
    <dgm:pt modelId="{244CFCC3-C650-40B0-80D3-1F10EC61DE44}" type="pres">
      <dgm:prSet presAssocID="{EE2F54DB-0D3F-4D25-992A-CC6C0A5F1604}" presName="Name23" presStyleLbl="parChTrans1D4" presStyleIdx="7" presStyleCnt="9"/>
      <dgm:spPr/>
    </dgm:pt>
    <dgm:pt modelId="{3FA66214-8E8C-4E9A-B605-803FDB922625}" type="pres">
      <dgm:prSet presAssocID="{704632EF-DF71-4B62-AE68-7078C814466C}" presName="hierRoot4" presStyleCnt="0"/>
      <dgm:spPr/>
    </dgm:pt>
    <dgm:pt modelId="{A8F27369-7F6A-48F8-AC97-BA117B7F12FD}" type="pres">
      <dgm:prSet presAssocID="{704632EF-DF71-4B62-AE68-7078C814466C}" presName="composite4" presStyleCnt="0"/>
      <dgm:spPr/>
    </dgm:pt>
    <dgm:pt modelId="{BD1624E0-E905-4D59-8E79-B9D95CD9039B}" type="pres">
      <dgm:prSet presAssocID="{704632EF-DF71-4B62-AE68-7078C814466C}" presName="background4" presStyleLbl="node4" presStyleIdx="7" presStyleCnt="9"/>
      <dgm:spPr/>
    </dgm:pt>
    <dgm:pt modelId="{BFA6BF0E-6878-47FC-B2C2-796DB6CE604A}" type="pres">
      <dgm:prSet presAssocID="{704632EF-DF71-4B62-AE68-7078C814466C}" presName="text4" presStyleLbl="fgAcc4" presStyleIdx="7" presStyleCnt="9">
        <dgm:presLayoutVars>
          <dgm:chPref val="3"/>
        </dgm:presLayoutVars>
      </dgm:prSet>
      <dgm:spPr/>
    </dgm:pt>
    <dgm:pt modelId="{78DEDBB4-FB8B-4D13-80F8-B8A1ECCD1689}" type="pres">
      <dgm:prSet presAssocID="{704632EF-DF71-4B62-AE68-7078C814466C}" presName="hierChild5" presStyleCnt="0"/>
      <dgm:spPr/>
    </dgm:pt>
    <dgm:pt modelId="{021A6772-6FFF-485C-9E07-046BB909FAB4}" type="pres">
      <dgm:prSet presAssocID="{25C9EF0F-0549-40F8-AAF6-95796A7C32B7}" presName="Name17" presStyleLbl="parChTrans1D3" presStyleIdx="5" presStyleCnt="13"/>
      <dgm:spPr/>
    </dgm:pt>
    <dgm:pt modelId="{0D3BC9B8-61AD-40D8-98D1-B28AFA05D148}" type="pres">
      <dgm:prSet presAssocID="{19F15FEE-189A-44C9-B817-B4F8AA72B02E}" presName="hierRoot3" presStyleCnt="0"/>
      <dgm:spPr/>
    </dgm:pt>
    <dgm:pt modelId="{892DBAAA-E1BE-4076-8119-E5304405C6FD}" type="pres">
      <dgm:prSet presAssocID="{19F15FEE-189A-44C9-B817-B4F8AA72B02E}" presName="composite3" presStyleCnt="0"/>
      <dgm:spPr/>
    </dgm:pt>
    <dgm:pt modelId="{4FEE0C1D-D51C-4505-ACD0-2A710836D351}" type="pres">
      <dgm:prSet presAssocID="{19F15FEE-189A-44C9-B817-B4F8AA72B02E}" presName="background3" presStyleLbl="node3" presStyleIdx="5" presStyleCnt="13"/>
      <dgm:spPr/>
    </dgm:pt>
    <dgm:pt modelId="{73F9CB6A-B3E2-4598-9D26-422083B2E07D}" type="pres">
      <dgm:prSet presAssocID="{19F15FEE-189A-44C9-B817-B4F8AA72B02E}" presName="text3" presStyleLbl="fgAcc3" presStyleIdx="5" presStyleCnt="13">
        <dgm:presLayoutVars>
          <dgm:chPref val="3"/>
        </dgm:presLayoutVars>
      </dgm:prSet>
      <dgm:spPr/>
    </dgm:pt>
    <dgm:pt modelId="{4B1D7454-CD8F-449C-B66D-72B5E8F3A111}" type="pres">
      <dgm:prSet presAssocID="{19F15FEE-189A-44C9-B817-B4F8AA72B02E}" presName="hierChild4" presStyleCnt="0"/>
      <dgm:spPr/>
    </dgm:pt>
    <dgm:pt modelId="{D4F0C93D-EE87-4558-933F-2C196E9481A4}" type="pres">
      <dgm:prSet presAssocID="{2187105E-6494-4C01-94F5-1F4D0D5B57E0}" presName="Name23" presStyleLbl="parChTrans1D4" presStyleIdx="8" presStyleCnt="9"/>
      <dgm:spPr/>
    </dgm:pt>
    <dgm:pt modelId="{01D47A5C-5B06-455E-8F9F-A8E21DAB160E}" type="pres">
      <dgm:prSet presAssocID="{2B84E45E-1FF9-4C8E-B73F-A6DC2C0725C0}" presName="hierRoot4" presStyleCnt="0"/>
      <dgm:spPr/>
    </dgm:pt>
    <dgm:pt modelId="{DFBFE117-FC43-4F80-BD6C-1E509F73DC9B}" type="pres">
      <dgm:prSet presAssocID="{2B84E45E-1FF9-4C8E-B73F-A6DC2C0725C0}" presName="composite4" presStyleCnt="0"/>
      <dgm:spPr/>
    </dgm:pt>
    <dgm:pt modelId="{9132D5FB-A904-4595-9A29-689D503910A6}" type="pres">
      <dgm:prSet presAssocID="{2B84E45E-1FF9-4C8E-B73F-A6DC2C0725C0}" presName="background4" presStyleLbl="node4" presStyleIdx="8" presStyleCnt="9"/>
      <dgm:spPr/>
    </dgm:pt>
    <dgm:pt modelId="{72CE6467-0054-4FF9-BA44-EA5A5EB1EB64}" type="pres">
      <dgm:prSet presAssocID="{2B84E45E-1FF9-4C8E-B73F-A6DC2C0725C0}" presName="text4" presStyleLbl="fgAcc4" presStyleIdx="8" presStyleCnt="9">
        <dgm:presLayoutVars>
          <dgm:chPref val="3"/>
        </dgm:presLayoutVars>
      </dgm:prSet>
      <dgm:spPr/>
    </dgm:pt>
    <dgm:pt modelId="{69E382BC-A7E1-49AA-A431-345879EEAF0F}" type="pres">
      <dgm:prSet presAssocID="{2B84E45E-1FF9-4C8E-B73F-A6DC2C0725C0}" presName="hierChild5" presStyleCnt="0"/>
      <dgm:spPr/>
    </dgm:pt>
    <dgm:pt modelId="{F41E017D-478C-4403-BCC4-C7F50B43ED85}" type="pres">
      <dgm:prSet presAssocID="{21720B05-F61B-4EE6-9958-D50D8839E125}" presName="Name17" presStyleLbl="parChTrans1D3" presStyleIdx="6" presStyleCnt="13"/>
      <dgm:spPr/>
    </dgm:pt>
    <dgm:pt modelId="{87BA5588-2C4B-4B52-8228-B1F0DACF7C5B}" type="pres">
      <dgm:prSet presAssocID="{1E5B0A6C-9097-4A9F-88C8-82AFD5E01DE6}" presName="hierRoot3" presStyleCnt="0"/>
      <dgm:spPr/>
    </dgm:pt>
    <dgm:pt modelId="{786E5F52-90D1-4261-AAE9-A26990989057}" type="pres">
      <dgm:prSet presAssocID="{1E5B0A6C-9097-4A9F-88C8-82AFD5E01DE6}" presName="composite3" presStyleCnt="0"/>
      <dgm:spPr/>
    </dgm:pt>
    <dgm:pt modelId="{4EC5D734-5833-4123-9538-8A56A095D552}" type="pres">
      <dgm:prSet presAssocID="{1E5B0A6C-9097-4A9F-88C8-82AFD5E01DE6}" presName="background3" presStyleLbl="node3" presStyleIdx="6" presStyleCnt="13"/>
      <dgm:spPr/>
    </dgm:pt>
    <dgm:pt modelId="{B8B9DE3A-4778-48FB-A690-BC38B8B13653}" type="pres">
      <dgm:prSet presAssocID="{1E5B0A6C-9097-4A9F-88C8-82AFD5E01DE6}" presName="text3" presStyleLbl="fgAcc3" presStyleIdx="6" presStyleCnt="13">
        <dgm:presLayoutVars>
          <dgm:chPref val="3"/>
        </dgm:presLayoutVars>
      </dgm:prSet>
      <dgm:spPr/>
    </dgm:pt>
    <dgm:pt modelId="{19CEA99A-E32A-4E86-86C7-D9BF802E2D72}" type="pres">
      <dgm:prSet presAssocID="{1E5B0A6C-9097-4A9F-88C8-82AFD5E01DE6}" presName="hierChild4" presStyleCnt="0"/>
      <dgm:spPr/>
    </dgm:pt>
    <dgm:pt modelId="{4C95FE93-09E8-426E-8689-600B6A280946}" type="pres">
      <dgm:prSet presAssocID="{DFF70378-D281-4FCA-AD24-171F42E1AB20}" presName="Name17" presStyleLbl="parChTrans1D3" presStyleIdx="7" presStyleCnt="13"/>
      <dgm:spPr/>
    </dgm:pt>
    <dgm:pt modelId="{607A44A2-AF5B-4482-BC08-B9DB1AC1E64B}" type="pres">
      <dgm:prSet presAssocID="{C0682DF8-C557-4E92-B5E3-BF8C85BD7251}" presName="hierRoot3" presStyleCnt="0"/>
      <dgm:spPr/>
    </dgm:pt>
    <dgm:pt modelId="{6667222C-D6AC-4459-9E2A-92E15A49AAF4}" type="pres">
      <dgm:prSet presAssocID="{C0682DF8-C557-4E92-B5E3-BF8C85BD7251}" presName="composite3" presStyleCnt="0"/>
      <dgm:spPr/>
    </dgm:pt>
    <dgm:pt modelId="{76833571-5773-4601-A56B-073BBAB70744}" type="pres">
      <dgm:prSet presAssocID="{C0682DF8-C557-4E92-B5E3-BF8C85BD7251}" presName="background3" presStyleLbl="node3" presStyleIdx="7" presStyleCnt="13"/>
      <dgm:spPr/>
    </dgm:pt>
    <dgm:pt modelId="{2BE28ACB-6EE8-4686-B66D-EA440096EB14}" type="pres">
      <dgm:prSet presAssocID="{C0682DF8-C557-4E92-B5E3-BF8C85BD7251}" presName="text3" presStyleLbl="fgAcc3" presStyleIdx="7" presStyleCnt="13">
        <dgm:presLayoutVars>
          <dgm:chPref val="3"/>
        </dgm:presLayoutVars>
      </dgm:prSet>
      <dgm:spPr/>
    </dgm:pt>
    <dgm:pt modelId="{8BE44A2F-F2D7-4F40-A20B-EACD3EA491B9}" type="pres">
      <dgm:prSet presAssocID="{C0682DF8-C557-4E92-B5E3-BF8C85BD7251}" presName="hierChild4" presStyleCnt="0"/>
      <dgm:spPr/>
    </dgm:pt>
    <dgm:pt modelId="{2B42F0F6-2414-4910-8A3A-54A8D9F895E6}" type="pres">
      <dgm:prSet presAssocID="{A65CBA5A-42F0-4F98-B2E4-21ADDB5CE08D}" presName="Name17" presStyleLbl="parChTrans1D3" presStyleIdx="8" presStyleCnt="13"/>
      <dgm:spPr/>
    </dgm:pt>
    <dgm:pt modelId="{28CCE23C-127E-4DF3-91D5-9E26BE696B53}" type="pres">
      <dgm:prSet presAssocID="{47CED33E-3501-42E7-868E-D962BAF5EE9D}" presName="hierRoot3" presStyleCnt="0"/>
      <dgm:spPr/>
    </dgm:pt>
    <dgm:pt modelId="{68CD06C0-BA87-4BDA-95C9-6919667D01B1}" type="pres">
      <dgm:prSet presAssocID="{47CED33E-3501-42E7-868E-D962BAF5EE9D}" presName="composite3" presStyleCnt="0"/>
      <dgm:spPr/>
    </dgm:pt>
    <dgm:pt modelId="{56965562-610E-4373-8F95-FC3D8AC8CDBE}" type="pres">
      <dgm:prSet presAssocID="{47CED33E-3501-42E7-868E-D962BAF5EE9D}" presName="background3" presStyleLbl="node3" presStyleIdx="8" presStyleCnt="13"/>
      <dgm:spPr/>
    </dgm:pt>
    <dgm:pt modelId="{CA3A498C-D917-41A1-BD51-E88C18CB3CDD}" type="pres">
      <dgm:prSet presAssocID="{47CED33E-3501-42E7-868E-D962BAF5EE9D}" presName="text3" presStyleLbl="fgAcc3" presStyleIdx="8" presStyleCnt="13">
        <dgm:presLayoutVars>
          <dgm:chPref val="3"/>
        </dgm:presLayoutVars>
      </dgm:prSet>
      <dgm:spPr/>
    </dgm:pt>
    <dgm:pt modelId="{523EFF33-2331-4326-A777-31AF147C3673}" type="pres">
      <dgm:prSet presAssocID="{47CED33E-3501-42E7-868E-D962BAF5EE9D}" presName="hierChild4" presStyleCnt="0"/>
      <dgm:spPr/>
    </dgm:pt>
    <dgm:pt modelId="{68A63699-588C-416F-B198-CC6BC03AE5DA}" type="pres">
      <dgm:prSet presAssocID="{0CAAAFF2-26F2-4A41-8E98-AD76E9840788}" presName="Name17" presStyleLbl="parChTrans1D3" presStyleIdx="9" presStyleCnt="13"/>
      <dgm:spPr/>
    </dgm:pt>
    <dgm:pt modelId="{351C8DBA-516F-4E65-8FEC-BC64A069F9D0}" type="pres">
      <dgm:prSet presAssocID="{D1029A76-3A27-43D0-AD77-6E1BDCBEF042}" presName="hierRoot3" presStyleCnt="0"/>
      <dgm:spPr/>
    </dgm:pt>
    <dgm:pt modelId="{7DAC385C-845F-47F8-BFD5-7D92D5DDF80E}" type="pres">
      <dgm:prSet presAssocID="{D1029A76-3A27-43D0-AD77-6E1BDCBEF042}" presName="composite3" presStyleCnt="0"/>
      <dgm:spPr/>
    </dgm:pt>
    <dgm:pt modelId="{D1F935D9-5BEA-40BC-B39A-03A1E997405D}" type="pres">
      <dgm:prSet presAssocID="{D1029A76-3A27-43D0-AD77-6E1BDCBEF042}" presName="background3" presStyleLbl="node3" presStyleIdx="9" presStyleCnt="13"/>
      <dgm:spPr/>
    </dgm:pt>
    <dgm:pt modelId="{E0309200-9F27-4CD3-8BFA-87D070CC7A79}" type="pres">
      <dgm:prSet presAssocID="{D1029A76-3A27-43D0-AD77-6E1BDCBEF042}" presName="text3" presStyleLbl="fgAcc3" presStyleIdx="9" presStyleCnt="13">
        <dgm:presLayoutVars>
          <dgm:chPref val="3"/>
        </dgm:presLayoutVars>
      </dgm:prSet>
      <dgm:spPr/>
    </dgm:pt>
    <dgm:pt modelId="{7B587373-6799-4985-BA86-8C2E76F7E802}" type="pres">
      <dgm:prSet presAssocID="{D1029A76-3A27-43D0-AD77-6E1BDCBEF042}" presName="hierChild4" presStyleCnt="0"/>
      <dgm:spPr/>
    </dgm:pt>
    <dgm:pt modelId="{FA270B6F-A53A-40B9-BCA8-C587EE6E09B6}" type="pres">
      <dgm:prSet presAssocID="{26550A1D-537A-472C-B92B-5FB478C656ED}" presName="Name17" presStyleLbl="parChTrans1D3" presStyleIdx="10" presStyleCnt="13"/>
      <dgm:spPr/>
    </dgm:pt>
    <dgm:pt modelId="{3A747C96-F864-46DE-8958-E87D0BDF5CEC}" type="pres">
      <dgm:prSet presAssocID="{E646EE15-E9E2-434D-BDE9-DA465DC59F6B}" presName="hierRoot3" presStyleCnt="0"/>
      <dgm:spPr/>
    </dgm:pt>
    <dgm:pt modelId="{5A75EFA3-3779-4F98-9D47-E0B5623FD55F}" type="pres">
      <dgm:prSet presAssocID="{E646EE15-E9E2-434D-BDE9-DA465DC59F6B}" presName="composite3" presStyleCnt="0"/>
      <dgm:spPr/>
    </dgm:pt>
    <dgm:pt modelId="{8D5DF893-2698-4A63-921A-A55E89C444F3}" type="pres">
      <dgm:prSet presAssocID="{E646EE15-E9E2-434D-BDE9-DA465DC59F6B}" presName="background3" presStyleLbl="node3" presStyleIdx="10" presStyleCnt="13"/>
      <dgm:spPr/>
    </dgm:pt>
    <dgm:pt modelId="{E664125F-B9B6-4373-92AD-42D19B07E1AF}" type="pres">
      <dgm:prSet presAssocID="{E646EE15-E9E2-434D-BDE9-DA465DC59F6B}" presName="text3" presStyleLbl="fgAcc3" presStyleIdx="10" presStyleCnt="13">
        <dgm:presLayoutVars>
          <dgm:chPref val="3"/>
        </dgm:presLayoutVars>
      </dgm:prSet>
      <dgm:spPr/>
    </dgm:pt>
    <dgm:pt modelId="{9350CE7F-687A-4F7C-88EA-262C5EA94153}" type="pres">
      <dgm:prSet presAssocID="{E646EE15-E9E2-434D-BDE9-DA465DC59F6B}" presName="hierChild4" presStyleCnt="0"/>
      <dgm:spPr/>
    </dgm:pt>
    <dgm:pt modelId="{9EDD4187-63B5-4BBE-B656-49BC51CEAB26}" type="pres">
      <dgm:prSet presAssocID="{DB20E41C-84B6-4187-96AA-B3C5F22483DC}" presName="Name17" presStyleLbl="parChTrans1D3" presStyleIdx="11" presStyleCnt="13"/>
      <dgm:spPr/>
    </dgm:pt>
    <dgm:pt modelId="{1F81409C-FFE7-4E34-8A0B-4BF3FCF35F49}" type="pres">
      <dgm:prSet presAssocID="{48683C8E-4340-4456-828D-313AB65AB235}" presName="hierRoot3" presStyleCnt="0"/>
      <dgm:spPr/>
    </dgm:pt>
    <dgm:pt modelId="{FFBBF305-8FC5-4CE9-A3D4-CC29A5D859A8}" type="pres">
      <dgm:prSet presAssocID="{48683C8E-4340-4456-828D-313AB65AB235}" presName="composite3" presStyleCnt="0"/>
      <dgm:spPr/>
    </dgm:pt>
    <dgm:pt modelId="{2F55FFA1-66D5-4157-A9C0-71EB6AC24EC9}" type="pres">
      <dgm:prSet presAssocID="{48683C8E-4340-4456-828D-313AB65AB235}" presName="background3" presStyleLbl="node3" presStyleIdx="11" presStyleCnt="13"/>
      <dgm:spPr/>
    </dgm:pt>
    <dgm:pt modelId="{A2B11FE9-E690-4E2D-9739-A4CE41AF0025}" type="pres">
      <dgm:prSet presAssocID="{48683C8E-4340-4456-828D-313AB65AB235}" presName="text3" presStyleLbl="fgAcc3" presStyleIdx="11" presStyleCnt="13">
        <dgm:presLayoutVars>
          <dgm:chPref val="3"/>
        </dgm:presLayoutVars>
      </dgm:prSet>
      <dgm:spPr/>
    </dgm:pt>
    <dgm:pt modelId="{3D57915A-32E4-4C15-97FC-E7F856B3A540}" type="pres">
      <dgm:prSet presAssocID="{48683C8E-4340-4456-828D-313AB65AB235}" presName="hierChild4" presStyleCnt="0"/>
      <dgm:spPr/>
    </dgm:pt>
    <dgm:pt modelId="{BF11DB14-66E2-48AF-970A-D15801D729F5}" type="pres">
      <dgm:prSet presAssocID="{68B9E0FA-3F88-43D9-BDA2-B805B8B8F5D4}" presName="Name17" presStyleLbl="parChTrans1D3" presStyleIdx="12" presStyleCnt="13"/>
      <dgm:spPr/>
    </dgm:pt>
    <dgm:pt modelId="{4F597B8A-4305-403D-A754-5FB0027129D5}" type="pres">
      <dgm:prSet presAssocID="{A6A5D39B-4DA7-42D9-9D34-D36A0E76CFFB}" presName="hierRoot3" presStyleCnt="0"/>
      <dgm:spPr/>
    </dgm:pt>
    <dgm:pt modelId="{8C8173F1-2A06-499D-AA73-D12868B5884E}" type="pres">
      <dgm:prSet presAssocID="{A6A5D39B-4DA7-42D9-9D34-D36A0E76CFFB}" presName="composite3" presStyleCnt="0"/>
      <dgm:spPr/>
    </dgm:pt>
    <dgm:pt modelId="{698F6EB1-F301-47E2-867E-8513A87C7E28}" type="pres">
      <dgm:prSet presAssocID="{A6A5D39B-4DA7-42D9-9D34-D36A0E76CFFB}" presName="background3" presStyleLbl="node3" presStyleIdx="12" presStyleCnt="13"/>
      <dgm:spPr/>
    </dgm:pt>
    <dgm:pt modelId="{E7D4B900-1BBE-47FF-B4E9-B39D6AE1962F}" type="pres">
      <dgm:prSet presAssocID="{A6A5D39B-4DA7-42D9-9D34-D36A0E76CFFB}" presName="text3" presStyleLbl="fgAcc3" presStyleIdx="12" presStyleCnt="13">
        <dgm:presLayoutVars>
          <dgm:chPref val="3"/>
        </dgm:presLayoutVars>
      </dgm:prSet>
      <dgm:spPr/>
    </dgm:pt>
    <dgm:pt modelId="{90DA7D3F-F42A-41CE-BBA5-0780019C181D}" type="pres">
      <dgm:prSet presAssocID="{A6A5D39B-4DA7-42D9-9D34-D36A0E76CFFB}" presName="hierChild4" presStyleCnt="0"/>
      <dgm:spPr/>
    </dgm:pt>
  </dgm:ptLst>
  <dgm:cxnLst>
    <dgm:cxn modelId="{DC4F1903-4AE9-46FD-833D-EC5757AEDB61}" type="presOf" srcId="{5CD7318D-7445-41AE-B5E6-EFD9F4A36855}" destId="{7204C502-E18D-4ACC-9842-AF1EA87FF594}" srcOrd="0" destOrd="0" presId="urn:microsoft.com/office/officeart/2005/8/layout/hierarchy1"/>
    <dgm:cxn modelId="{0787A506-3275-4261-9869-C5066BA9A60B}" type="presOf" srcId="{C1DE4A8E-85A7-4D8B-8D0C-3EE174E92440}" destId="{5C1E09C2-C444-4194-AA5F-0FBDEBFD2658}" srcOrd="0" destOrd="0" presId="urn:microsoft.com/office/officeart/2005/8/layout/hierarchy1"/>
    <dgm:cxn modelId="{5B8DCB0A-7613-41DC-A6E0-48FABCB1CEBA}" type="presOf" srcId="{19F15FEE-189A-44C9-B817-B4F8AA72B02E}" destId="{73F9CB6A-B3E2-4598-9D26-422083B2E07D}" srcOrd="0" destOrd="0" presId="urn:microsoft.com/office/officeart/2005/8/layout/hierarchy1"/>
    <dgm:cxn modelId="{DC1BA80F-F590-4B64-ABC5-857D80546D5C}" srcId="{B985E34F-F218-4705-B066-AF7326995A9E}" destId="{C1DE4A8E-85A7-4D8B-8D0C-3EE174E92440}" srcOrd="3" destOrd="0" parTransId="{EED714D8-27CD-44DE-9B32-170B1B0E688A}" sibTransId="{6A8717DF-04DB-41B6-BAF3-59312A27BD58}"/>
    <dgm:cxn modelId="{402B3110-16FD-4C95-8E1E-AB5B8797A868}" srcId="{8EE79D34-B843-456C-99FE-1B7A25E5E1B2}" destId="{D1029A76-3A27-43D0-AD77-6E1BDCBEF042}" srcOrd="8" destOrd="0" parTransId="{0CAAAFF2-26F2-4A41-8E98-AD76E9840788}" sibTransId="{7792EBC6-34E4-45AB-A480-54977A4F30F7}"/>
    <dgm:cxn modelId="{61DD9A12-B69A-475F-8B86-93259657B761}" srcId="{B985E34F-F218-4705-B066-AF7326995A9E}" destId="{719F6BFE-CFC8-4E71-8D1F-A2A8D09AAF7D}" srcOrd="2" destOrd="0" parTransId="{1EBA9C17-0E65-4CCA-8A55-299B0E5F46AA}" sibTransId="{4FCF88E2-BA87-4E5C-933F-647E15BF5C69}"/>
    <dgm:cxn modelId="{50421114-0579-4C8A-BC3B-4F04C7325FB6}" srcId="{8EE79D34-B843-456C-99FE-1B7A25E5E1B2}" destId="{B985E34F-F218-4705-B066-AF7326995A9E}" srcOrd="2" destOrd="0" parTransId="{74B9A972-FAAA-4117-AC54-C4D05B5A14AB}" sibTransId="{843EEAFC-7C8E-47FD-B435-9AE69AD692F5}"/>
    <dgm:cxn modelId="{97AEC514-F544-412E-84B9-33B388BD7AD6}" type="presOf" srcId="{7541CB78-B163-4994-8E1A-2445043D4619}" destId="{C042F140-CF0E-4977-8019-0E7B1104D903}" srcOrd="0" destOrd="0" presId="urn:microsoft.com/office/officeart/2005/8/layout/hierarchy1"/>
    <dgm:cxn modelId="{904E3916-134B-4D74-BD4C-9E95F7142A6D}" srcId="{608BEDE5-2144-4718-9A3E-469A577F0CB9}" destId="{1F76B5EB-B733-49E0-B7F9-F8B398A24CC1}" srcOrd="1" destOrd="0" parTransId="{4A91B4A9-3A82-482A-B1B8-9C9039147505}" sibTransId="{D5EC171A-A980-45B3-A568-3D2A9283FB2B}"/>
    <dgm:cxn modelId="{EDF9FF1C-CE13-44FB-8878-2C42144A7E4A}" srcId="{07C636B1-BC6C-4F35-8399-F07E81F61B61}" destId="{08986373-CD49-4B8E-BD3A-62AE95C7E922}" srcOrd="1" destOrd="0" parTransId="{AE613D44-3990-4066-8388-8B2C261C6618}" sibTransId="{89E60507-287B-464D-B23C-36D63EFBFF3A}"/>
    <dgm:cxn modelId="{5BAA771E-D6AF-4E4D-B163-0D9362D0EC10}" type="presOf" srcId="{5771BAB3-2DD4-4A96-94C7-71435D244C96}" destId="{8B003D9E-3F29-409E-ADCA-6845493985E6}" srcOrd="0" destOrd="0" presId="urn:microsoft.com/office/officeart/2005/8/layout/hierarchy1"/>
    <dgm:cxn modelId="{1316B31F-8F16-4424-80E1-DF5D81FBD7CA}" srcId="{4CDB16B8-0813-42AC-B58A-C38F658113DF}" destId="{6F361F39-E04A-4C76-880F-297C6FA3A147}" srcOrd="0" destOrd="0" parTransId="{509A3211-41AF-4959-BA5F-3DF40E000B81}" sibTransId="{8D5D8AED-515E-4CF5-BE0A-A6FBDFD67186}"/>
    <dgm:cxn modelId="{46FCED29-F840-4B8A-AC43-EB381C7F3B98}" type="presOf" srcId="{1EBA9C17-0E65-4CCA-8A55-299B0E5F46AA}" destId="{DDD7588B-537F-4E77-9F11-11AF22BFE0AB}" srcOrd="0" destOrd="0" presId="urn:microsoft.com/office/officeart/2005/8/layout/hierarchy1"/>
    <dgm:cxn modelId="{54AC052A-4B8D-4360-81CE-D2EE89DA05A6}" srcId="{8EE79D34-B843-456C-99FE-1B7A25E5E1B2}" destId="{07C636B1-BC6C-4F35-8399-F07E81F61B61}" srcOrd="3" destOrd="0" parTransId="{CF1C2CEB-2CE0-4552-A8AA-8473B4D7A563}" sibTransId="{2CCCD48A-9C96-4F30-BE52-23FBE4D3CFFF}"/>
    <dgm:cxn modelId="{44869E2A-1601-42B7-9BE2-7C0C0C5D1305}" type="presOf" srcId="{74B9A972-FAAA-4117-AC54-C4D05B5A14AB}" destId="{4F6F3B72-AD35-4F46-98C4-4996420D0040}" srcOrd="0" destOrd="0" presId="urn:microsoft.com/office/officeart/2005/8/layout/hierarchy1"/>
    <dgm:cxn modelId="{31D4CF33-75D6-4993-8E26-852C9A1C1C3B}" type="presOf" srcId="{76181F70-B802-47FD-96B9-D0FFFD8CAD7A}" destId="{EE83FBB3-DD8A-40ED-9964-9DE4D3CEF125}" srcOrd="0" destOrd="0" presId="urn:microsoft.com/office/officeart/2005/8/layout/hierarchy1"/>
    <dgm:cxn modelId="{39A0E035-C8B6-4709-BFDE-026F150A137E}" srcId="{8EE79D34-B843-456C-99FE-1B7A25E5E1B2}" destId="{1E5B0A6C-9097-4A9F-88C8-82AFD5E01DE6}" srcOrd="5" destOrd="0" parTransId="{21720B05-F61B-4EE6-9958-D50D8839E125}" sibTransId="{7439A6F7-CE89-411F-BF0D-09BB7A6F2A91}"/>
    <dgm:cxn modelId="{CB274D36-B987-4C33-9FD9-9A75E6C43E32}" type="presOf" srcId="{DB20E41C-84B6-4187-96AA-B3C5F22483DC}" destId="{9EDD4187-63B5-4BBE-B656-49BC51CEAB26}" srcOrd="0" destOrd="0" presId="urn:microsoft.com/office/officeart/2005/8/layout/hierarchy1"/>
    <dgm:cxn modelId="{D8630338-B7A0-4D00-8F0D-2F07FC238D4B}" type="presOf" srcId="{8EE79D34-B843-456C-99FE-1B7A25E5E1B2}" destId="{E704F475-F04D-438E-B4E6-277DBEA8239F}" srcOrd="0" destOrd="0" presId="urn:microsoft.com/office/officeart/2005/8/layout/hierarchy1"/>
    <dgm:cxn modelId="{8E70693A-73F4-4AF1-8EC0-A2541A3C25AA}" type="presOf" srcId="{E646EE15-E9E2-434D-BDE9-DA465DC59F6B}" destId="{E664125F-B9B6-4373-92AD-42D19B07E1AF}" srcOrd="0" destOrd="0" presId="urn:microsoft.com/office/officeart/2005/8/layout/hierarchy1"/>
    <dgm:cxn modelId="{F7595A3C-AEC5-4F5B-ADA2-660E1603AB4E}" type="presOf" srcId="{3F0EE97C-1032-4203-8F68-BA03BD875414}" destId="{D55BB306-D2E6-4888-85D7-73DBB50D41CB}" srcOrd="0" destOrd="0" presId="urn:microsoft.com/office/officeart/2005/8/layout/hierarchy1"/>
    <dgm:cxn modelId="{FE1DC63C-FF33-495E-8CAE-84EA603B2C81}" type="presOf" srcId="{A65CBA5A-42F0-4F98-B2E4-21ADDB5CE08D}" destId="{2B42F0F6-2414-4910-8A3A-54A8D9F895E6}" srcOrd="0" destOrd="0" presId="urn:microsoft.com/office/officeart/2005/8/layout/hierarchy1"/>
    <dgm:cxn modelId="{4E0E9240-BFA7-4429-9531-E195CFCFE69F}" type="presOf" srcId="{D1029A76-3A27-43D0-AD77-6E1BDCBEF042}" destId="{E0309200-9F27-4CD3-8BFA-87D070CC7A79}" srcOrd="0" destOrd="0" presId="urn:microsoft.com/office/officeart/2005/8/layout/hierarchy1"/>
    <dgm:cxn modelId="{090DBA5B-02C3-4885-B9BE-676F153EDA6F}" type="presOf" srcId="{68B9E0FA-3F88-43D9-BDA2-B805B8B8F5D4}" destId="{BF11DB14-66E2-48AF-970A-D15801D729F5}" srcOrd="0" destOrd="0" presId="urn:microsoft.com/office/officeart/2005/8/layout/hierarchy1"/>
    <dgm:cxn modelId="{81E66261-0F57-475E-8C0B-174BFFBA29AE}" type="presOf" srcId="{EED714D8-27CD-44DE-9B32-170B1B0E688A}" destId="{F0D2016E-6C45-427F-997B-6A248613114C}" srcOrd="0" destOrd="0" presId="urn:microsoft.com/office/officeart/2005/8/layout/hierarchy1"/>
    <dgm:cxn modelId="{8A756462-5AA4-4E36-9BE8-1F7DE79CC2A5}" srcId="{1F76B5EB-B733-49E0-B7F9-F8B398A24CC1}" destId="{8EE79D34-B843-456C-99FE-1B7A25E5E1B2}" srcOrd="0" destOrd="0" parTransId="{996EC78B-9E5B-4D2D-AA97-9AED41ECD8FC}" sibTransId="{1B422943-12B6-44CC-BDF1-2B4122364599}"/>
    <dgm:cxn modelId="{2EB9CD64-359C-44A4-ABD4-843A43C7DD30}" type="presOf" srcId="{DFF70378-D281-4FCA-AD24-171F42E1AB20}" destId="{4C95FE93-09E8-426E-8689-600B6A280946}" srcOrd="0" destOrd="0" presId="urn:microsoft.com/office/officeart/2005/8/layout/hierarchy1"/>
    <dgm:cxn modelId="{F436FF47-5F21-4F83-8015-EBF33318E7E8}" type="presOf" srcId="{EE438BDE-7BEA-432C-AEBA-3B6F71739D11}" destId="{E6FE627A-77BF-414C-826B-9F393E6A365C}" srcOrd="0" destOrd="0" presId="urn:microsoft.com/office/officeart/2005/8/layout/hierarchy1"/>
    <dgm:cxn modelId="{22E33F68-FB60-4921-8D54-F3F3E1A47A7F}" type="presOf" srcId="{A6A5D39B-4DA7-42D9-9D34-D36A0E76CFFB}" destId="{E7D4B900-1BBE-47FF-B4E9-B39D6AE1962F}" srcOrd="0" destOrd="0" presId="urn:microsoft.com/office/officeart/2005/8/layout/hierarchy1"/>
    <dgm:cxn modelId="{0F26D168-E268-449A-908F-9F73DFCFE195}" type="presOf" srcId="{49527362-4945-4725-B35C-9ADE2A6B9EAC}" destId="{0DDAC332-AD21-4A10-86BB-4AD5BA245CE1}" srcOrd="0" destOrd="0" presId="urn:microsoft.com/office/officeart/2005/8/layout/hierarchy1"/>
    <dgm:cxn modelId="{8C48146A-B703-4848-961F-7ACA7A8C2BBF}" type="presOf" srcId="{CF1C2CEB-2CE0-4552-A8AA-8473B4D7A563}" destId="{B7AF6796-558C-4C2F-8C6D-80DA1EA3DE67}" srcOrd="0" destOrd="0" presId="urn:microsoft.com/office/officeart/2005/8/layout/hierarchy1"/>
    <dgm:cxn modelId="{20B6214A-A506-4730-B2ED-60CF818C0A41}" srcId="{8EE79D34-B843-456C-99FE-1B7A25E5E1B2}" destId="{E646EE15-E9E2-434D-BDE9-DA465DC59F6B}" srcOrd="9" destOrd="0" parTransId="{26550A1D-537A-472C-B92B-5FB478C656ED}" sibTransId="{2D90F0D1-3EDF-4783-9E12-944BEDB2AF26}"/>
    <dgm:cxn modelId="{79885B4A-6880-4AFE-9F00-8C355D3D0AB1}" type="presOf" srcId="{26550A1D-537A-472C-B92B-5FB478C656ED}" destId="{FA270B6F-A53A-40B9-BCA8-C587EE6E09B6}" srcOrd="0" destOrd="0" presId="urn:microsoft.com/office/officeart/2005/8/layout/hierarchy1"/>
    <dgm:cxn modelId="{F158FF6F-B1BF-4162-B4AD-0FC74FB1C9CC}" type="presOf" srcId="{B985E34F-F218-4705-B066-AF7326995A9E}" destId="{2D85D848-B292-41FD-848A-97CA43E3FF10}" srcOrd="0" destOrd="0" presId="urn:microsoft.com/office/officeart/2005/8/layout/hierarchy1"/>
    <dgm:cxn modelId="{970A2971-0FA3-4B0F-8FE6-025F08894E5B}" srcId="{07C636B1-BC6C-4F35-8399-F07E81F61B61}" destId="{704632EF-DF71-4B62-AE68-7078C814466C}" srcOrd="2" destOrd="0" parTransId="{EE2F54DB-0D3F-4D25-992A-CC6C0A5F1604}" sibTransId="{FAB0623F-D491-41D2-A7EC-16A4542F7B76}"/>
    <dgm:cxn modelId="{1EAA3258-9ED8-4D37-9095-5490130037D1}" type="presOf" srcId="{B64D31C3-8CDB-44E8-BF43-12CA412CFB8A}" destId="{5B715F9C-1FBF-4328-B5BF-AD0F1078A55A}" srcOrd="0" destOrd="0" presId="urn:microsoft.com/office/officeart/2005/8/layout/hierarchy1"/>
    <dgm:cxn modelId="{C9D20584-258B-4FF8-B1C6-A3C314BD74A9}" srcId="{19F15FEE-189A-44C9-B817-B4F8AA72B02E}" destId="{2B84E45E-1FF9-4C8E-B73F-A6DC2C0725C0}" srcOrd="0" destOrd="0" parTransId="{2187105E-6494-4C01-94F5-1F4D0D5B57E0}" sibTransId="{D9C838D3-6EB3-4321-B812-25CD1416BB58}"/>
    <dgm:cxn modelId="{99DE3784-F826-46FC-B30E-5359920C3BC9}" type="presOf" srcId="{C0682DF8-C557-4E92-B5E3-BF8C85BD7251}" destId="{2BE28ACB-6EE8-4686-B66D-EA440096EB14}" srcOrd="0" destOrd="0" presId="urn:microsoft.com/office/officeart/2005/8/layout/hierarchy1"/>
    <dgm:cxn modelId="{3951D28A-2255-4574-BE97-28028803A57D}" type="presOf" srcId="{704632EF-DF71-4B62-AE68-7078C814466C}" destId="{BFA6BF0E-6878-47FC-B2C2-796DB6CE604A}" srcOrd="0" destOrd="0" presId="urn:microsoft.com/office/officeart/2005/8/layout/hierarchy1"/>
    <dgm:cxn modelId="{E462458E-79D5-4668-A6B9-9EB2C717C6FE}" type="presOf" srcId="{AE613D44-3990-4066-8388-8B2C261C6618}" destId="{04BF32DD-E350-4291-9A33-DE4B0C74CDF7}" srcOrd="0" destOrd="0" presId="urn:microsoft.com/office/officeart/2005/8/layout/hierarchy1"/>
    <dgm:cxn modelId="{485ACC92-3B77-43A6-A8E0-F19588C2C5E4}" type="presOf" srcId="{1F76B5EB-B733-49E0-B7F9-F8B398A24CC1}" destId="{9D1773B5-AD58-44B1-9C98-DF25D5484D9B}" srcOrd="0" destOrd="0" presId="urn:microsoft.com/office/officeart/2005/8/layout/hierarchy1"/>
    <dgm:cxn modelId="{0F20AA9C-F6D1-432E-807B-ABB3CFCDEC84}" type="presOf" srcId="{81C39B39-D459-4BEE-BC9E-81C063B63932}" destId="{186FABF9-B6C1-47A6-B106-4E5B4D366C7E}" srcOrd="0" destOrd="0" presId="urn:microsoft.com/office/officeart/2005/8/layout/hierarchy1"/>
    <dgm:cxn modelId="{B5CA7FA1-6AEC-4BF4-B0C3-F851A0D16DA4}" type="presOf" srcId="{2187105E-6494-4C01-94F5-1F4D0D5B57E0}" destId="{D4F0C93D-EE87-4558-933F-2C196E9481A4}" srcOrd="0" destOrd="0" presId="urn:microsoft.com/office/officeart/2005/8/layout/hierarchy1"/>
    <dgm:cxn modelId="{C26688A2-1D41-4779-AF19-36797D7B042D}" type="presOf" srcId="{33F29920-DFDA-4A90-A022-EF62E29C382A}" destId="{6C53C7A7-15F2-428D-9A4A-0C4934E404CB}" srcOrd="0" destOrd="0" presId="urn:microsoft.com/office/officeart/2005/8/layout/hierarchy1"/>
    <dgm:cxn modelId="{D94CAFA6-FD68-4685-B6EA-990FCCC6C3B0}" srcId="{B985E34F-F218-4705-B066-AF7326995A9E}" destId="{EE438BDE-7BEA-432C-AEBA-3B6F71739D11}" srcOrd="0" destOrd="0" parTransId="{B64D31C3-8CDB-44E8-BF43-12CA412CFB8A}" sibTransId="{7E98B7B0-B616-4114-9088-4C32EC9E34DD}"/>
    <dgm:cxn modelId="{F931AEA8-2430-4492-AC45-95A54BE1E5FA}" srcId="{8EE79D34-B843-456C-99FE-1B7A25E5E1B2}" destId="{48683C8E-4340-4456-828D-313AB65AB235}" srcOrd="10" destOrd="0" parTransId="{DB20E41C-84B6-4187-96AA-B3C5F22483DC}" sibTransId="{B145014A-552F-45A7-A1D7-EE21A2714829}"/>
    <dgm:cxn modelId="{9EBE50AA-F43C-4415-900A-B2E4CA2E2CAD}" type="presOf" srcId="{11ED50A0-E3C9-4A14-8AEF-30EE68BDA428}" destId="{EFFE7401-2AE2-48D0-B39A-34E68DE12D5B}" srcOrd="0" destOrd="0" presId="urn:microsoft.com/office/officeart/2005/8/layout/hierarchy1"/>
    <dgm:cxn modelId="{C1F446AE-E019-4FD9-8243-DE75934A28FA}" type="presOf" srcId="{608BEDE5-2144-4718-9A3E-469A577F0CB9}" destId="{43FE4C91-7B41-4F5B-84D8-1AD96AC462BD}" srcOrd="0" destOrd="0" presId="urn:microsoft.com/office/officeart/2005/8/layout/hierarchy1"/>
    <dgm:cxn modelId="{53A7CFAE-E90C-4A48-9804-5E39F4B1A776}" srcId="{8EE79D34-B843-456C-99FE-1B7A25E5E1B2}" destId="{A6A5D39B-4DA7-42D9-9D34-D36A0E76CFFB}" srcOrd="11" destOrd="0" parTransId="{68B9E0FA-3F88-43D9-BDA2-B805B8B8F5D4}" sibTransId="{B78C98D4-5FB9-43B3-B1A7-892ECF724AF8}"/>
    <dgm:cxn modelId="{CCABE0AF-70B2-4C40-8A82-F170A194CCC1}" type="presOf" srcId="{6F361F39-E04A-4C76-880F-297C6FA3A147}" destId="{6127C7DD-5263-48D0-AAA5-D551571A853E}" srcOrd="0" destOrd="0" presId="urn:microsoft.com/office/officeart/2005/8/layout/hierarchy1"/>
    <dgm:cxn modelId="{8933E2B3-FE42-4791-81D1-50E0D8433687}" type="presOf" srcId="{719F6BFE-CFC8-4E71-8D1F-A2A8D09AAF7D}" destId="{1014E341-0DCE-4D5A-ACEF-F8FC545C2DF4}" srcOrd="0" destOrd="0" presId="urn:microsoft.com/office/officeart/2005/8/layout/hierarchy1"/>
    <dgm:cxn modelId="{14EA98B6-1966-495D-A9FE-1C8C8C482CDD}" srcId="{07C636B1-BC6C-4F35-8399-F07E81F61B61}" destId="{3F0EE97C-1032-4203-8F68-BA03BD875414}" srcOrd="0" destOrd="0" parTransId="{52901827-78DD-4676-A64E-44EE854CD836}" sibTransId="{4C56B390-2AA4-4D02-A366-778838A0B485}"/>
    <dgm:cxn modelId="{7D427FB7-747B-4DEB-A5C5-4EB0BE823BA3}" type="presOf" srcId="{EE2F54DB-0D3F-4D25-992A-CC6C0A5F1604}" destId="{244CFCC3-C650-40B0-80D3-1F10EC61DE44}" srcOrd="0" destOrd="0" presId="urn:microsoft.com/office/officeart/2005/8/layout/hierarchy1"/>
    <dgm:cxn modelId="{D1B1BDBC-306F-4923-88A1-69DBC6A785F5}" type="presOf" srcId="{0CAAAFF2-26F2-4A41-8E98-AD76E9840788}" destId="{68A63699-588C-416F-B198-CC6BC03AE5DA}" srcOrd="0" destOrd="0" presId="urn:microsoft.com/office/officeart/2005/8/layout/hierarchy1"/>
    <dgm:cxn modelId="{A348E4BD-9BA0-4F01-808A-65866EAA04F2}" type="presOf" srcId="{33954E69-A8BC-465A-8681-DF2246F9FFFD}" destId="{7B8DEEC1-E902-4F02-B638-5E519236095D}" srcOrd="0" destOrd="0" presId="urn:microsoft.com/office/officeart/2005/8/layout/hierarchy1"/>
    <dgm:cxn modelId="{E5CB8BBF-5A1B-4E18-BEB4-FC09D848A71A}" type="presOf" srcId="{4CDB16B8-0813-42AC-B58A-C38F658113DF}" destId="{23007E15-0D9A-4299-8847-2060D7BF131C}" srcOrd="0" destOrd="0" presId="urn:microsoft.com/office/officeart/2005/8/layout/hierarchy1"/>
    <dgm:cxn modelId="{92C62EC6-3281-458B-A144-EE5AC8CFBFED}" type="presOf" srcId="{CD23AE3B-C00A-485B-9D3C-DC25C6D0E1E1}" destId="{0D93375A-ED8F-4536-B407-61F0B6F35BC0}" srcOrd="0" destOrd="0" presId="urn:microsoft.com/office/officeart/2005/8/layout/hierarchy1"/>
    <dgm:cxn modelId="{B21043C6-B3B2-4968-B6D6-139E1E1B1813}" type="presOf" srcId="{21720B05-F61B-4EE6-9958-D50D8839E125}" destId="{F41E017D-478C-4403-BCC4-C7F50B43ED85}" srcOrd="0" destOrd="0" presId="urn:microsoft.com/office/officeart/2005/8/layout/hierarchy1"/>
    <dgm:cxn modelId="{8363AAC9-23FF-4475-8E14-598A50772E04}" type="presOf" srcId="{48683C8E-4340-4456-828D-313AB65AB235}" destId="{A2B11FE9-E690-4E2D-9739-A4CE41AF0025}" srcOrd="0" destOrd="0" presId="urn:microsoft.com/office/officeart/2005/8/layout/hierarchy1"/>
    <dgm:cxn modelId="{7CA28FCA-E701-43B3-A08D-076E055DFC49}" srcId="{8EE79D34-B843-456C-99FE-1B7A25E5E1B2}" destId="{47CED33E-3501-42E7-868E-D962BAF5EE9D}" srcOrd="7" destOrd="0" parTransId="{A65CBA5A-42F0-4F98-B2E4-21ADDB5CE08D}" sibTransId="{45CA0084-7A40-4059-BD47-CF0651CF4C4B}"/>
    <dgm:cxn modelId="{C027AECA-798F-4D18-A916-0D6B1FEEF905}" type="presOf" srcId="{25C9EF0F-0549-40F8-AAF6-95796A7C32B7}" destId="{021A6772-6FFF-485C-9E07-046BB909FAB4}" srcOrd="0" destOrd="0" presId="urn:microsoft.com/office/officeart/2005/8/layout/hierarchy1"/>
    <dgm:cxn modelId="{012FF0CA-B7B2-43AC-A2FB-8C5503C13527}" srcId="{B985E34F-F218-4705-B066-AF7326995A9E}" destId="{33F29920-DFDA-4A90-A022-EF62E29C382A}" srcOrd="1" destOrd="0" parTransId="{49527362-4945-4725-B35C-9ADE2A6B9EAC}" sibTransId="{E6781A9F-87D7-449C-B11C-BC8D3C29E288}"/>
    <dgm:cxn modelId="{CB2CA9CD-7EFB-48B3-A7C8-F9745B07E07B}" type="presOf" srcId="{47CED33E-3501-42E7-868E-D962BAF5EE9D}" destId="{CA3A498C-D917-41A1-BD51-E88C18CB3CDD}" srcOrd="0" destOrd="0" presId="urn:microsoft.com/office/officeart/2005/8/layout/hierarchy1"/>
    <dgm:cxn modelId="{27E956CF-21A5-4E5B-BE65-A552E4701EDA}" type="presOf" srcId="{1E5B0A6C-9097-4A9F-88C8-82AFD5E01DE6}" destId="{B8B9DE3A-4778-48FB-A690-BC38B8B13653}" srcOrd="0" destOrd="0" presId="urn:microsoft.com/office/officeart/2005/8/layout/hierarchy1"/>
    <dgm:cxn modelId="{5925C2D6-A983-4675-94CE-E34183A8434C}" type="presOf" srcId="{07C636B1-BC6C-4F35-8399-F07E81F61B61}" destId="{E9072E36-0142-435E-9DA3-0766F63B0CF2}" srcOrd="0" destOrd="0" presId="urn:microsoft.com/office/officeart/2005/8/layout/hierarchy1"/>
    <dgm:cxn modelId="{67019DD7-73D2-48C8-B7A0-29C8D775DF37}" srcId="{608BEDE5-2144-4718-9A3E-469A577F0CB9}" destId="{4CDB16B8-0813-42AC-B58A-C38F658113DF}" srcOrd="0" destOrd="0" parTransId="{7222A633-F3F4-41CF-86C4-ADE7A1DF8E95}" sibTransId="{4C5CA628-789E-44DA-BF0C-73D022C69209}"/>
    <dgm:cxn modelId="{F14CE8DE-2EA3-42DD-91BC-6D82C3B4A814}" type="presOf" srcId="{2B84E45E-1FF9-4C8E-B73F-A6DC2C0725C0}" destId="{72CE6467-0054-4FF9-BA44-EA5A5EB1EB64}" srcOrd="0" destOrd="0" presId="urn:microsoft.com/office/officeart/2005/8/layout/hierarchy1"/>
    <dgm:cxn modelId="{300D2DDF-F57C-4A79-BEE5-4792AECE4DD8}" srcId="{8EE79D34-B843-456C-99FE-1B7A25E5E1B2}" destId="{19F15FEE-189A-44C9-B817-B4F8AA72B02E}" srcOrd="4" destOrd="0" parTransId="{25C9EF0F-0549-40F8-AAF6-95796A7C32B7}" sibTransId="{B8661323-85E1-4989-8A84-CD3CE4E45649}"/>
    <dgm:cxn modelId="{B89239E2-DADB-4191-9CCA-7B1A4D1EBDF2}" srcId="{8EE79D34-B843-456C-99FE-1B7A25E5E1B2}" destId="{C0682DF8-C557-4E92-B5E3-BF8C85BD7251}" srcOrd="6" destOrd="0" parTransId="{DFF70378-D281-4FCA-AD24-171F42E1AB20}" sibTransId="{66DD31DD-0FBC-4879-AA8E-3854670D6A78}"/>
    <dgm:cxn modelId="{19379EE2-BB26-4448-8E5F-F3B82AC5A674}" type="presOf" srcId="{509A3211-41AF-4959-BA5F-3DF40E000B81}" destId="{A6ED5A32-5033-468F-9358-9A29CD02CD21}" srcOrd="0" destOrd="0" presId="urn:microsoft.com/office/officeart/2005/8/layout/hierarchy1"/>
    <dgm:cxn modelId="{136229E4-E324-4A87-B9B2-F811CC50314C}" type="presOf" srcId="{996EC78B-9E5B-4D2D-AA97-9AED41ECD8FC}" destId="{75B86939-2142-4E39-8238-0CD2FF63C04B}" srcOrd="0" destOrd="0" presId="urn:microsoft.com/office/officeart/2005/8/layout/hierarchy1"/>
    <dgm:cxn modelId="{4A3EEDEB-4E2E-4156-B2F2-F723FE55979D}" type="presOf" srcId="{08986373-CD49-4B8E-BD3A-62AE95C7E922}" destId="{BDB2D6EF-07A1-4215-8D9A-77FBD61158DE}" srcOrd="0" destOrd="0" presId="urn:microsoft.com/office/officeart/2005/8/layout/hierarchy1"/>
    <dgm:cxn modelId="{DE27C7F6-01B0-455B-A4DD-DC3A78489324}" srcId="{76181F70-B802-47FD-96B9-D0FFFD8CAD7A}" destId="{5771BAB3-2DD4-4A96-94C7-71435D244C96}" srcOrd="0" destOrd="0" parTransId="{11ED50A0-E3C9-4A14-8AEF-30EE68BDA428}" sibTransId="{21E072BB-379B-4C57-981A-C18C61D09EA2}"/>
    <dgm:cxn modelId="{A0BF3FFD-C67E-4919-9B67-FB6ABC1BDDF4}" type="presOf" srcId="{52901827-78DD-4676-A64E-44EE854CD836}" destId="{CC4F43E2-F0F5-43AF-8069-D44B478639BA}" srcOrd="0" destOrd="0" presId="urn:microsoft.com/office/officeart/2005/8/layout/hierarchy1"/>
    <dgm:cxn modelId="{9F8C3EFE-CC84-4616-9610-C5056C06BCD2}" srcId="{8EE79D34-B843-456C-99FE-1B7A25E5E1B2}" destId="{5CD7318D-7445-41AE-B5E6-EFD9F4A36855}" srcOrd="0" destOrd="0" parTransId="{33954E69-A8BC-465A-8681-DF2246F9FFFD}" sibTransId="{6C95D1EC-1D92-4CFC-B6B7-92E760833F31}"/>
    <dgm:cxn modelId="{F2E24BFE-E9A8-490C-87A3-C342BD1E2992}" srcId="{6F361F39-E04A-4C76-880F-297C6FA3A147}" destId="{76181F70-B802-47FD-96B9-D0FFFD8CAD7A}" srcOrd="0" destOrd="0" parTransId="{7541CB78-B163-4994-8E1A-2445043D4619}" sibTransId="{7737FF55-33F0-4C4F-9173-46FC6780CAA6}"/>
    <dgm:cxn modelId="{7D2FACFF-9097-4774-BFA5-7133CDEDA54F}" srcId="{8EE79D34-B843-456C-99FE-1B7A25E5E1B2}" destId="{CD23AE3B-C00A-485B-9D3C-DC25C6D0E1E1}" srcOrd="1" destOrd="0" parTransId="{81C39B39-D459-4BEE-BC9E-81C063B63932}" sibTransId="{7FA38E0D-7F36-44EE-936B-B7AAAB7F21D0}"/>
    <dgm:cxn modelId="{3D6D2282-0451-4749-BD74-F3EF96DF4449}" type="presParOf" srcId="{43FE4C91-7B41-4F5B-84D8-1AD96AC462BD}" destId="{58095E09-7915-4931-AD79-15A1F84A8C40}" srcOrd="0" destOrd="0" presId="urn:microsoft.com/office/officeart/2005/8/layout/hierarchy1"/>
    <dgm:cxn modelId="{785B7064-5342-4F40-9021-0A83C92585DB}" type="presParOf" srcId="{58095E09-7915-4931-AD79-15A1F84A8C40}" destId="{4A6E89D6-8F95-4B82-AAE6-3E6371C5AB64}" srcOrd="0" destOrd="0" presId="urn:microsoft.com/office/officeart/2005/8/layout/hierarchy1"/>
    <dgm:cxn modelId="{80115B78-168F-47DC-8EB7-D1123E586130}" type="presParOf" srcId="{4A6E89D6-8F95-4B82-AAE6-3E6371C5AB64}" destId="{30F34E23-C044-4C69-9C02-3554976FDAFC}" srcOrd="0" destOrd="0" presId="urn:microsoft.com/office/officeart/2005/8/layout/hierarchy1"/>
    <dgm:cxn modelId="{C5DB49A5-522A-4162-8B35-A55B2563BD65}" type="presParOf" srcId="{4A6E89D6-8F95-4B82-AAE6-3E6371C5AB64}" destId="{23007E15-0D9A-4299-8847-2060D7BF131C}" srcOrd="1" destOrd="0" presId="urn:microsoft.com/office/officeart/2005/8/layout/hierarchy1"/>
    <dgm:cxn modelId="{2272D0A4-8FD4-41D2-9CD4-54FB4143B6FC}" type="presParOf" srcId="{58095E09-7915-4931-AD79-15A1F84A8C40}" destId="{A9F3BB55-9EC8-4B5E-BB0D-21BC623AA5B9}" srcOrd="1" destOrd="0" presId="urn:microsoft.com/office/officeart/2005/8/layout/hierarchy1"/>
    <dgm:cxn modelId="{A9E25118-9BAD-4869-A28D-6DDB1B0BA28D}" type="presParOf" srcId="{A9F3BB55-9EC8-4B5E-BB0D-21BC623AA5B9}" destId="{A6ED5A32-5033-468F-9358-9A29CD02CD21}" srcOrd="0" destOrd="0" presId="urn:microsoft.com/office/officeart/2005/8/layout/hierarchy1"/>
    <dgm:cxn modelId="{C84FC59B-9BB3-46A3-8CAB-A851ABAC62F6}" type="presParOf" srcId="{A9F3BB55-9EC8-4B5E-BB0D-21BC623AA5B9}" destId="{2B578797-9FC3-48EE-B29C-E2C17152782E}" srcOrd="1" destOrd="0" presId="urn:microsoft.com/office/officeart/2005/8/layout/hierarchy1"/>
    <dgm:cxn modelId="{7CA30059-E750-49E5-9B73-AD0F446EEE5F}" type="presParOf" srcId="{2B578797-9FC3-48EE-B29C-E2C17152782E}" destId="{E89C55B6-D267-41B2-9B43-7422DD562869}" srcOrd="0" destOrd="0" presId="urn:microsoft.com/office/officeart/2005/8/layout/hierarchy1"/>
    <dgm:cxn modelId="{E386E01C-940E-44F7-94EF-B217D58713E1}" type="presParOf" srcId="{E89C55B6-D267-41B2-9B43-7422DD562869}" destId="{3DBD05F5-4678-4A43-A558-D29BEFAA7A5E}" srcOrd="0" destOrd="0" presId="urn:microsoft.com/office/officeart/2005/8/layout/hierarchy1"/>
    <dgm:cxn modelId="{1761FA2C-287B-44D5-9023-BBA62020A4E5}" type="presParOf" srcId="{E89C55B6-D267-41B2-9B43-7422DD562869}" destId="{6127C7DD-5263-48D0-AAA5-D551571A853E}" srcOrd="1" destOrd="0" presId="urn:microsoft.com/office/officeart/2005/8/layout/hierarchy1"/>
    <dgm:cxn modelId="{FDDD37A3-CEA0-4276-A385-31E87EFDED50}" type="presParOf" srcId="{2B578797-9FC3-48EE-B29C-E2C17152782E}" destId="{3872FFF4-1629-4BE5-9CAC-1B6471426061}" srcOrd="1" destOrd="0" presId="urn:microsoft.com/office/officeart/2005/8/layout/hierarchy1"/>
    <dgm:cxn modelId="{AA6C545C-969A-4C45-9AA3-05FFC6FAD4A9}" type="presParOf" srcId="{3872FFF4-1629-4BE5-9CAC-1B6471426061}" destId="{C042F140-CF0E-4977-8019-0E7B1104D903}" srcOrd="0" destOrd="0" presId="urn:microsoft.com/office/officeart/2005/8/layout/hierarchy1"/>
    <dgm:cxn modelId="{712AF542-762D-4C2D-B736-D48DDB0FB2DE}" type="presParOf" srcId="{3872FFF4-1629-4BE5-9CAC-1B6471426061}" destId="{487490E0-2892-4696-8BD9-54FC5D53251F}" srcOrd="1" destOrd="0" presId="urn:microsoft.com/office/officeart/2005/8/layout/hierarchy1"/>
    <dgm:cxn modelId="{C6E5DD5E-6F57-48DB-B06A-5F692C9252ED}" type="presParOf" srcId="{487490E0-2892-4696-8BD9-54FC5D53251F}" destId="{E6094C7E-2E0D-4871-8F4E-98F5A4B4277A}" srcOrd="0" destOrd="0" presId="urn:microsoft.com/office/officeart/2005/8/layout/hierarchy1"/>
    <dgm:cxn modelId="{31AC9CA4-AF5F-4E1A-820F-1518AFE18D74}" type="presParOf" srcId="{E6094C7E-2E0D-4871-8F4E-98F5A4B4277A}" destId="{78703A8D-1568-49A5-9EA6-95C342701197}" srcOrd="0" destOrd="0" presId="urn:microsoft.com/office/officeart/2005/8/layout/hierarchy1"/>
    <dgm:cxn modelId="{453C716D-B50F-48FE-A013-22595DB2F662}" type="presParOf" srcId="{E6094C7E-2E0D-4871-8F4E-98F5A4B4277A}" destId="{EE83FBB3-DD8A-40ED-9964-9DE4D3CEF125}" srcOrd="1" destOrd="0" presId="urn:microsoft.com/office/officeart/2005/8/layout/hierarchy1"/>
    <dgm:cxn modelId="{B6FA7935-117D-4FEF-9238-EF90C8306ACA}" type="presParOf" srcId="{487490E0-2892-4696-8BD9-54FC5D53251F}" destId="{F35F8AB0-CB0F-47A4-B7C4-45BF1F873E55}" srcOrd="1" destOrd="0" presId="urn:microsoft.com/office/officeart/2005/8/layout/hierarchy1"/>
    <dgm:cxn modelId="{963E4376-1A73-43DB-A21D-39C8CB72FCC9}" type="presParOf" srcId="{F35F8AB0-CB0F-47A4-B7C4-45BF1F873E55}" destId="{EFFE7401-2AE2-48D0-B39A-34E68DE12D5B}" srcOrd="0" destOrd="0" presId="urn:microsoft.com/office/officeart/2005/8/layout/hierarchy1"/>
    <dgm:cxn modelId="{2F2D6AC7-C37D-4EEB-A332-67CF9DE43093}" type="presParOf" srcId="{F35F8AB0-CB0F-47A4-B7C4-45BF1F873E55}" destId="{3692E009-ABC9-48F2-AE7E-7AA90416B02D}" srcOrd="1" destOrd="0" presId="urn:microsoft.com/office/officeart/2005/8/layout/hierarchy1"/>
    <dgm:cxn modelId="{5B67506B-B19A-4450-A43B-EF1886D6AC31}" type="presParOf" srcId="{3692E009-ABC9-48F2-AE7E-7AA90416B02D}" destId="{2DEE2ED2-96C8-48F7-831C-735C8F1CDD7F}" srcOrd="0" destOrd="0" presId="urn:microsoft.com/office/officeart/2005/8/layout/hierarchy1"/>
    <dgm:cxn modelId="{C5C3FAFF-D357-4E85-8AD7-462F7B1831C0}" type="presParOf" srcId="{2DEE2ED2-96C8-48F7-831C-735C8F1CDD7F}" destId="{A9AFB91E-4600-4F6A-854C-ADA12AA73AA3}" srcOrd="0" destOrd="0" presId="urn:microsoft.com/office/officeart/2005/8/layout/hierarchy1"/>
    <dgm:cxn modelId="{66B5C0FA-B06B-42B3-B7B0-5CA10C4957B7}" type="presParOf" srcId="{2DEE2ED2-96C8-48F7-831C-735C8F1CDD7F}" destId="{8B003D9E-3F29-409E-ADCA-6845493985E6}" srcOrd="1" destOrd="0" presId="urn:microsoft.com/office/officeart/2005/8/layout/hierarchy1"/>
    <dgm:cxn modelId="{1D900D54-942B-4B62-B5A5-B14FC355695D}" type="presParOf" srcId="{3692E009-ABC9-48F2-AE7E-7AA90416B02D}" destId="{D404FEDD-5BB6-4A7F-8CB0-F5BEB7F2F829}" srcOrd="1" destOrd="0" presId="urn:microsoft.com/office/officeart/2005/8/layout/hierarchy1"/>
    <dgm:cxn modelId="{951E17A1-C524-4969-988A-59FB90B4407C}" type="presParOf" srcId="{43FE4C91-7B41-4F5B-84D8-1AD96AC462BD}" destId="{51FC446C-90D5-4008-A530-EC665BA45EDF}" srcOrd="1" destOrd="0" presId="urn:microsoft.com/office/officeart/2005/8/layout/hierarchy1"/>
    <dgm:cxn modelId="{EFAD81E1-4E24-4034-8AF2-8EBBE3F874AC}" type="presParOf" srcId="{51FC446C-90D5-4008-A530-EC665BA45EDF}" destId="{407363AD-BB2D-483A-A747-2B58C8522691}" srcOrd="0" destOrd="0" presId="urn:microsoft.com/office/officeart/2005/8/layout/hierarchy1"/>
    <dgm:cxn modelId="{EF31F7B8-4EDE-4C72-9102-7A1A3B9345B3}" type="presParOf" srcId="{407363AD-BB2D-483A-A747-2B58C8522691}" destId="{0DA65E7B-0A73-47D2-A2D3-1D8630164272}" srcOrd="0" destOrd="0" presId="urn:microsoft.com/office/officeart/2005/8/layout/hierarchy1"/>
    <dgm:cxn modelId="{3EE2ACF8-5D51-47E8-AE2F-AF42052D724C}" type="presParOf" srcId="{407363AD-BB2D-483A-A747-2B58C8522691}" destId="{9D1773B5-AD58-44B1-9C98-DF25D5484D9B}" srcOrd="1" destOrd="0" presId="urn:microsoft.com/office/officeart/2005/8/layout/hierarchy1"/>
    <dgm:cxn modelId="{19D9DACE-3D72-4552-ADF5-C25CB1C42B15}" type="presParOf" srcId="{51FC446C-90D5-4008-A530-EC665BA45EDF}" destId="{BCBEC9B9-DFF3-4FCA-85A3-6CF6238127DF}" srcOrd="1" destOrd="0" presId="urn:microsoft.com/office/officeart/2005/8/layout/hierarchy1"/>
    <dgm:cxn modelId="{2E3AE785-55E5-472F-AE1D-84AD19A16E24}" type="presParOf" srcId="{BCBEC9B9-DFF3-4FCA-85A3-6CF6238127DF}" destId="{75B86939-2142-4E39-8238-0CD2FF63C04B}" srcOrd="0" destOrd="0" presId="urn:microsoft.com/office/officeart/2005/8/layout/hierarchy1"/>
    <dgm:cxn modelId="{0ED2EDA6-4CD4-4432-9F7D-0DE116F2C382}" type="presParOf" srcId="{BCBEC9B9-DFF3-4FCA-85A3-6CF6238127DF}" destId="{C8C26E17-E2A4-44B2-86D5-F8E908A5C0BE}" srcOrd="1" destOrd="0" presId="urn:microsoft.com/office/officeart/2005/8/layout/hierarchy1"/>
    <dgm:cxn modelId="{8B5F85AF-A2DB-445B-96BD-C943958F8410}" type="presParOf" srcId="{C8C26E17-E2A4-44B2-86D5-F8E908A5C0BE}" destId="{CE1F77CD-369A-4702-882D-D1CACAB6BA4A}" srcOrd="0" destOrd="0" presId="urn:microsoft.com/office/officeart/2005/8/layout/hierarchy1"/>
    <dgm:cxn modelId="{AA52ED22-133A-4880-987D-F1B124DB79E4}" type="presParOf" srcId="{CE1F77CD-369A-4702-882D-D1CACAB6BA4A}" destId="{325762C9-3842-4132-B747-CE406A6078F2}" srcOrd="0" destOrd="0" presId="urn:microsoft.com/office/officeart/2005/8/layout/hierarchy1"/>
    <dgm:cxn modelId="{175BF4E3-0D95-467C-9F56-6FEB837A8E55}" type="presParOf" srcId="{CE1F77CD-369A-4702-882D-D1CACAB6BA4A}" destId="{E704F475-F04D-438E-B4E6-277DBEA8239F}" srcOrd="1" destOrd="0" presId="urn:microsoft.com/office/officeart/2005/8/layout/hierarchy1"/>
    <dgm:cxn modelId="{1B3A73E4-BECD-4B44-923F-A37CB6311190}" type="presParOf" srcId="{C8C26E17-E2A4-44B2-86D5-F8E908A5C0BE}" destId="{0750ECD0-581F-49BC-96CC-04DAE1A9DE8D}" srcOrd="1" destOrd="0" presId="urn:microsoft.com/office/officeart/2005/8/layout/hierarchy1"/>
    <dgm:cxn modelId="{38014464-2CC8-4D3B-B1D8-1AF4E4A62FD3}" type="presParOf" srcId="{0750ECD0-581F-49BC-96CC-04DAE1A9DE8D}" destId="{7B8DEEC1-E902-4F02-B638-5E519236095D}" srcOrd="0" destOrd="0" presId="urn:microsoft.com/office/officeart/2005/8/layout/hierarchy1"/>
    <dgm:cxn modelId="{3062D192-496C-4A83-A71A-7F4D7490CD48}" type="presParOf" srcId="{0750ECD0-581F-49BC-96CC-04DAE1A9DE8D}" destId="{0A4CBB75-0766-48B7-980C-0A6DCBEE6742}" srcOrd="1" destOrd="0" presId="urn:microsoft.com/office/officeart/2005/8/layout/hierarchy1"/>
    <dgm:cxn modelId="{8C467A0F-061F-486F-946B-A9857EAFB1E7}" type="presParOf" srcId="{0A4CBB75-0766-48B7-980C-0A6DCBEE6742}" destId="{7A41E97A-3693-4768-BBF2-B12D4EF903D4}" srcOrd="0" destOrd="0" presId="urn:microsoft.com/office/officeart/2005/8/layout/hierarchy1"/>
    <dgm:cxn modelId="{4A1D7627-9DAF-49AE-B0FF-BC9825FFB9F1}" type="presParOf" srcId="{7A41E97A-3693-4768-BBF2-B12D4EF903D4}" destId="{97DD374F-DA2D-4632-A027-7F436445D397}" srcOrd="0" destOrd="0" presId="urn:microsoft.com/office/officeart/2005/8/layout/hierarchy1"/>
    <dgm:cxn modelId="{9BAC7827-7B96-4779-BB87-5FBDF720CE19}" type="presParOf" srcId="{7A41E97A-3693-4768-BBF2-B12D4EF903D4}" destId="{7204C502-E18D-4ACC-9842-AF1EA87FF594}" srcOrd="1" destOrd="0" presId="urn:microsoft.com/office/officeart/2005/8/layout/hierarchy1"/>
    <dgm:cxn modelId="{2CBFFA10-E062-4C6C-8F5A-3D57D911D52B}" type="presParOf" srcId="{0A4CBB75-0766-48B7-980C-0A6DCBEE6742}" destId="{6C94367C-0988-419B-875A-F7313D2BEFE1}" srcOrd="1" destOrd="0" presId="urn:microsoft.com/office/officeart/2005/8/layout/hierarchy1"/>
    <dgm:cxn modelId="{893B3364-DDC4-435F-B71E-AF3A2FFDB404}" type="presParOf" srcId="{0750ECD0-581F-49BC-96CC-04DAE1A9DE8D}" destId="{186FABF9-B6C1-47A6-B106-4E5B4D366C7E}" srcOrd="2" destOrd="0" presId="urn:microsoft.com/office/officeart/2005/8/layout/hierarchy1"/>
    <dgm:cxn modelId="{97B66C35-E42D-4C16-9041-AE20E606EF72}" type="presParOf" srcId="{0750ECD0-581F-49BC-96CC-04DAE1A9DE8D}" destId="{A73E8B94-308D-4E1E-A060-F40906BD937D}" srcOrd="3" destOrd="0" presId="urn:microsoft.com/office/officeart/2005/8/layout/hierarchy1"/>
    <dgm:cxn modelId="{2F1EEF1F-ED03-4375-9CE6-607FE5ADB414}" type="presParOf" srcId="{A73E8B94-308D-4E1E-A060-F40906BD937D}" destId="{2335BE06-3482-4DDF-B338-5BE4978F6D75}" srcOrd="0" destOrd="0" presId="urn:microsoft.com/office/officeart/2005/8/layout/hierarchy1"/>
    <dgm:cxn modelId="{6D0477CF-E1E3-4161-BED3-1E9E14303CE7}" type="presParOf" srcId="{2335BE06-3482-4DDF-B338-5BE4978F6D75}" destId="{77DB716F-6816-4852-8B18-019DD2F38E20}" srcOrd="0" destOrd="0" presId="urn:microsoft.com/office/officeart/2005/8/layout/hierarchy1"/>
    <dgm:cxn modelId="{B0263152-39E8-48CB-A46A-83BFD721956E}" type="presParOf" srcId="{2335BE06-3482-4DDF-B338-5BE4978F6D75}" destId="{0D93375A-ED8F-4536-B407-61F0B6F35BC0}" srcOrd="1" destOrd="0" presId="urn:microsoft.com/office/officeart/2005/8/layout/hierarchy1"/>
    <dgm:cxn modelId="{A4B292BF-B439-46C5-8206-904856D48AC0}" type="presParOf" srcId="{A73E8B94-308D-4E1E-A060-F40906BD937D}" destId="{E2185FA0-80B7-4FFF-8E6D-678592896D37}" srcOrd="1" destOrd="0" presId="urn:microsoft.com/office/officeart/2005/8/layout/hierarchy1"/>
    <dgm:cxn modelId="{9B3295DC-0A57-44DC-9912-B71B3ABC3AFB}" type="presParOf" srcId="{0750ECD0-581F-49BC-96CC-04DAE1A9DE8D}" destId="{4F6F3B72-AD35-4F46-98C4-4996420D0040}" srcOrd="4" destOrd="0" presId="urn:microsoft.com/office/officeart/2005/8/layout/hierarchy1"/>
    <dgm:cxn modelId="{837D7971-2B95-4703-A06F-6A1EED0543FA}" type="presParOf" srcId="{0750ECD0-581F-49BC-96CC-04DAE1A9DE8D}" destId="{591AA00B-4C6F-4761-A834-24E52992FEFD}" srcOrd="5" destOrd="0" presId="urn:microsoft.com/office/officeart/2005/8/layout/hierarchy1"/>
    <dgm:cxn modelId="{052B1CFF-9017-4640-9310-E178A529B4D3}" type="presParOf" srcId="{591AA00B-4C6F-4761-A834-24E52992FEFD}" destId="{677DAF46-E232-486B-A738-47F72EAD9BC3}" srcOrd="0" destOrd="0" presId="urn:microsoft.com/office/officeart/2005/8/layout/hierarchy1"/>
    <dgm:cxn modelId="{96EA7488-C8BA-46CC-94F4-EAECD6C60B00}" type="presParOf" srcId="{677DAF46-E232-486B-A738-47F72EAD9BC3}" destId="{F9BD3186-413D-4E8B-8F40-E22D33DB048A}" srcOrd="0" destOrd="0" presId="urn:microsoft.com/office/officeart/2005/8/layout/hierarchy1"/>
    <dgm:cxn modelId="{2427A435-A92C-4EC2-9F2F-E2DAA48C18F0}" type="presParOf" srcId="{677DAF46-E232-486B-A738-47F72EAD9BC3}" destId="{2D85D848-B292-41FD-848A-97CA43E3FF10}" srcOrd="1" destOrd="0" presId="urn:microsoft.com/office/officeart/2005/8/layout/hierarchy1"/>
    <dgm:cxn modelId="{4AF2C1FC-34A9-4007-A9D1-AD71A38CC6C9}" type="presParOf" srcId="{591AA00B-4C6F-4761-A834-24E52992FEFD}" destId="{C55709EE-950C-45C5-BF03-530EE3409008}" srcOrd="1" destOrd="0" presId="urn:microsoft.com/office/officeart/2005/8/layout/hierarchy1"/>
    <dgm:cxn modelId="{C7543530-BFF6-4077-9CDE-1ABA9027C39D}" type="presParOf" srcId="{C55709EE-950C-45C5-BF03-530EE3409008}" destId="{5B715F9C-1FBF-4328-B5BF-AD0F1078A55A}" srcOrd="0" destOrd="0" presId="urn:microsoft.com/office/officeart/2005/8/layout/hierarchy1"/>
    <dgm:cxn modelId="{9BDEDD2B-ACF8-467E-8E67-2DB38EB5B4B4}" type="presParOf" srcId="{C55709EE-950C-45C5-BF03-530EE3409008}" destId="{93600284-8870-4634-8793-CD3284CFD998}" srcOrd="1" destOrd="0" presId="urn:microsoft.com/office/officeart/2005/8/layout/hierarchy1"/>
    <dgm:cxn modelId="{D0CB4CC3-FFA1-4923-A14A-8FC16DC064CF}" type="presParOf" srcId="{93600284-8870-4634-8793-CD3284CFD998}" destId="{83B028AE-102A-41AE-A014-4515938FEF46}" srcOrd="0" destOrd="0" presId="urn:microsoft.com/office/officeart/2005/8/layout/hierarchy1"/>
    <dgm:cxn modelId="{EA3A592B-E58E-440C-88B2-E77D89996EB9}" type="presParOf" srcId="{83B028AE-102A-41AE-A014-4515938FEF46}" destId="{52EAE112-8D15-4220-A794-7C04AA9132BD}" srcOrd="0" destOrd="0" presId="urn:microsoft.com/office/officeart/2005/8/layout/hierarchy1"/>
    <dgm:cxn modelId="{D7F71E91-2392-4224-B9BA-8883CAA3E9CD}" type="presParOf" srcId="{83B028AE-102A-41AE-A014-4515938FEF46}" destId="{E6FE627A-77BF-414C-826B-9F393E6A365C}" srcOrd="1" destOrd="0" presId="urn:microsoft.com/office/officeart/2005/8/layout/hierarchy1"/>
    <dgm:cxn modelId="{BED0C6B8-95F7-4CE4-9EF3-4EA673F35F1A}" type="presParOf" srcId="{93600284-8870-4634-8793-CD3284CFD998}" destId="{FBB75BE7-A51F-4531-9A08-3513C40485BB}" srcOrd="1" destOrd="0" presId="urn:microsoft.com/office/officeart/2005/8/layout/hierarchy1"/>
    <dgm:cxn modelId="{8D1C92CD-E7CD-48B2-AED6-B5B00B230BFF}" type="presParOf" srcId="{C55709EE-950C-45C5-BF03-530EE3409008}" destId="{0DDAC332-AD21-4A10-86BB-4AD5BA245CE1}" srcOrd="2" destOrd="0" presId="urn:microsoft.com/office/officeart/2005/8/layout/hierarchy1"/>
    <dgm:cxn modelId="{AA52EB9A-2445-4419-8671-2EEC404D42DD}" type="presParOf" srcId="{C55709EE-950C-45C5-BF03-530EE3409008}" destId="{7F676537-7A65-4579-A049-01A310D7FDD5}" srcOrd="3" destOrd="0" presId="urn:microsoft.com/office/officeart/2005/8/layout/hierarchy1"/>
    <dgm:cxn modelId="{64158634-7BCE-430E-A2A5-95E85FC305BC}" type="presParOf" srcId="{7F676537-7A65-4579-A049-01A310D7FDD5}" destId="{54DACBA5-6A5B-4120-9DC8-9917B6F53E1F}" srcOrd="0" destOrd="0" presId="urn:microsoft.com/office/officeart/2005/8/layout/hierarchy1"/>
    <dgm:cxn modelId="{A0CB2AA5-6991-4E6C-ADF1-2E758EC137CF}" type="presParOf" srcId="{54DACBA5-6A5B-4120-9DC8-9917B6F53E1F}" destId="{DDCD6B3E-8924-4D1F-ACF2-08BBBA1F471E}" srcOrd="0" destOrd="0" presId="urn:microsoft.com/office/officeart/2005/8/layout/hierarchy1"/>
    <dgm:cxn modelId="{8720457E-D78A-488C-9412-9782864C7C16}" type="presParOf" srcId="{54DACBA5-6A5B-4120-9DC8-9917B6F53E1F}" destId="{6C53C7A7-15F2-428D-9A4A-0C4934E404CB}" srcOrd="1" destOrd="0" presId="urn:microsoft.com/office/officeart/2005/8/layout/hierarchy1"/>
    <dgm:cxn modelId="{8A236744-74FC-48B7-BCB8-B533CE0D08DF}" type="presParOf" srcId="{7F676537-7A65-4579-A049-01A310D7FDD5}" destId="{DB297070-EA80-4BA7-AC7F-3E884978B529}" srcOrd="1" destOrd="0" presId="urn:microsoft.com/office/officeart/2005/8/layout/hierarchy1"/>
    <dgm:cxn modelId="{D33ECE84-B330-46EE-B3D2-8580038BDF57}" type="presParOf" srcId="{C55709EE-950C-45C5-BF03-530EE3409008}" destId="{DDD7588B-537F-4E77-9F11-11AF22BFE0AB}" srcOrd="4" destOrd="0" presId="urn:microsoft.com/office/officeart/2005/8/layout/hierarchy1"/>
    <dgm:cxn modelId="{203445CF-32A1-483F-A191-3677A0D6FE87}" type="presParOf" srcId="{C55709EE-950C-45C5-BF03-530EE3409008}" destId="{903C8C4C-6CAA-401D-B832-519E4230F17F}" srcOrd="5" destOrd="0" presId="urn:microsoft.com/office/officeart/2005/8/layout/hierarchy1"/>
    <dgm:cxn modelId="{8E1E6C0F-E403-4F48-9D1E-A738538F7019}" type="presParOf" srcId="{903C8C4C-6CAA-401D-B832-519E4230F17F}" destId="{99A3E9D2-8114-4CEC-9B75-8503F715DC84}" srcOrd="0" destOrd="0" presId="urn:microsoft.com/office/officeart/2005/8/layout/hierarchy1"/>
    <dgm:cxn modelId="{2BEF2B94-8D81-4CCF-835C-E778B2383B14}" type="presParOf" srcId="{99A3E9D2-8114-4CEC-9B75-8503F715DC84}" destId="{DEC8D9C0-487C-4F83-A6C8-E396A234FA6F}" srcOrd="0" destOrd="0" presId="urn:microsoft.com/office/officeart/2005/8/layout/hierarchy1"/>
    <dgm:cxn modelId="{C22ADC13-407C-4ACE-8E6A-2A46A665F176}" type="presParOf" srcId="{99A3E9D2-8114-4CEC-9B75-8503F715DC84}" destId="{1014E341-0DCE-4D5A-ACEF-F8FC545C2DF4}" srcOrd="1" destOrd="0" presId="urn:microsoft.com/office/officeart/2005/8/layout/hierarchy1"/>
    <dgm:cxn modelId="{5A9F31D1-2885-4BA2-B156-3DBC214E1E3A}" type="presParOf" srcId="{903C8C4C-6CAA-401D-B832-519E4230F17F}" destId="{8CAB832E-54F3-4C5C-959D-E96C6908C5D7}" srcOrd="1" destOrd="0" presId="urn:microsoft.com/office/officeart/2005/8/layout/hierarchy1"/>
    <dgm:cxn modelId="{DA255716-3A7F-4EEE-932C-114FF15A4491}" type="presParOf" srcId="{C55709EE-950C-45C5-BF03-530EE3409008}" destId="{F0D2016E-6C45-427F-997B-6A248613114C}" srcOrd="6" destOrd="0" presId="urn:microsoft.com/office/officeart/2005/8/layout/hierarchy1"/>
    <dgm:cxn modelId="{00878705-29FE-43CC-8318-755714D99515}" type="presParOf" srcId="{C55709EE-950C-45C5-BF03-530EE3409008}" destId="{B6B97B7A-556F-443A-8FC5-6F861309E896}" srcOrd="7" destOrd="0" presId="urn:microsoft.com/office/officeart/2005/8/layout/hierarchy1"/>
    <dgm:cxn modelId="{5060271B-1081-409D-9085-151A20210DCE}" type="presParOf" srcId="{B6B97B7A-556F-443A-8FC5-6F861309E896}" destId="{4A055A1D-FEB0-46B0-9295-D0D474F38559}" srcOrd="0" destOrd="0" presId="urn:microsoft.com/office/officeart/2005/8/layout/hierarchy1"/>
    <dgm:cxn modelId="{C4D74411-E7D1-42A8-8133-DC03B61D5EA9}" type="presParOf" srcId="{4A055A1D-FEB0-46B0-9295-D0D474F38559}" destId="{CDD99174-46F3-4378-ABDB-9721D6689A77}" srcOrd="0" destOrd="0" presId="urn:microsoft.com/office/officeart/2005/8/layout/hierarchy1"/>
    <dgm:cxn modelId="{F8CB07FA-D3C6-4791-A319-377FB1C0D11D}" type="presParOf" srcId="{4A055A1D-FEB0-46B0-9295-D0D474F38559}" destId="{5C1E09C2-C444-4194-AA5F-0FBDEBFD2658}" srcOrd="1" destOrd="0" presId="urn:microsoft.com/office/officeart/2005/8/layout/hierarchy1"/>
    <dgm:cxn modelId="{9245583E-D7CD-48AE-85CE-D57162849367}" type="presParOf" srcId="{B6B97B7A-556F-443A-8FC5-6F861309E896}" destId="{4A0E061B-A813-4443-B302-C07D1999E315}" srcOrd="1" destOrd="0" presId="urn:microsoft.com/office/officeart/2005/8/layout/hierarchy1"/>
    <dgm:cxn modelId="{078B2B5F-02A1-4523-89E4-0F6043A0EE19}" type="presParOf" srcId="{0750ECD0-581F-49BC-96CC-04DAE1A9DE8D}" destId="{B7AF6796-558C-4C2F-8C6D-80DA1EA3DE67}" srcOrd="6" destOrd="0" presId="urn:microsoft.com/office/officeart/2005/8/layout/hierarchy1"/>
    <dgm:cxn modelId="{9C06C6FD-5AAC-4343-ABB7-006480AAA843}" type="presParOf" srcId="{0750ECD0-581F-49BC-96CC-04DAE1A9DE8D}" destId="{305FFD3B-50DB-4418-BA14-E7FE90606ACA}" srcOrd="7" destOrd="0" presId="urn:microsoft.com/office/officeart/2005/8/layout/hierarchy1"/>
    <dgm:cxn modelId="{59B8611B-D27E-47D8-A2F1-10009E07D435}" type="presParOf" srcId="{305FFD3B-50DB-4418-BA14-E7FE90606ACA}" destId="{BC657A1E-DBAC-4404-BBD6-2AC897895A4B}" srcOrd="0" destOrd="0" presId="urn:microsoft.com/office/officeart/2005/8/layout/hierarchy1"/>
    <dgm:cxn modelId="{6F3305FC-548C-4415-8640-228FD6ECFFFB}" type="presParOf" srcId="{BC657A1E-DBAC-4404-BBD6-2AC897895A4B}" destId="{2E0CE112-411C-436E-8523-D37DE262FAA2}" srcOrd="0" destOrd="0" presId="urn:microsoft.com/office/officeart/2005/8/layout/hierarchy1"/>
    <dgm:cxn modelId="{A8D7F469-C14E-4FD2-9247-1E3D74C6580D}" type="presParOf" srcId="{BC657A1E-DBAC-4404-BBD6-2AC897895A4B}" destId="{E9072E36-0142-435E-9DA3-0766F63B0CF2}" srcOrd="1" destOrd="0" presId="urn:microsoft.com/office/officeart/2005/8/layout/hierarchy1"/>
    <dgm:cxn modelId="{40064CA6-91D5-4743-942D-9AF17FB79732}" type="presParOf" srcId="{305FFD3B-50DB-4418-BA14-E7FE90606ACA}" destId="{593F2AA4-F37A-432F-93A5-E28DB2E60BB3}" srcOrd="1" destOrd="0" presId="urn:microsoft.com/office/officeart/2005/8/layout/hierarchy1"/>
    <dgm:cxn modelId="{24DAD2CD-41BF-4F7A-8EF9-7256AA32E62D}" type="presParOf" srcId="{593F2AA4-F37A-432F-93A5-E28DB2E60BB3}" destId="{CC4F43E2-F0F5-43AF-8069-D44B478639BA}" srcOrd="0" destOrd="0" presId="urn:microsoft.com/office/officeart/2005/8/layout/hierarchy1"/>
    <dgm:cxn modelId="{B58C0DB4-3EDF-4E92-A74F-E685C516618D}" type="presParOf" srcId="{593F2AA4-F37A-432F-93A5-E28DB2E60BB3}" destId="{4676DA67-2D3B-4EB7-B83F-210F93FA77EA}" srcOrd="1" destOrd="0" presId="urn:microsoft.com/office/officeart/2005/8/layout/hierarchy1"/>
    <dgm:cxn modelId="{13C1E130-738D-4C96-9841-5587745F86CB}" type="presParOf" srcId="{4676DA67-2D3B-4EB7-B83F-210F93FA77EA}" destId="{7864311A-D7CB-44F5-967C-7FAE55CED737}" srcOrd="0" destOrd="0" presId="urn:microsoft.com/office/officeart/2005/8/layout/hierarchy1"/>
    <dgm:cxn modelId="{DC2C44DA-F237-47F6-B35D-8E7FEDF35486}" type="presParOf" srcId="{7864311A-D7CB-44F5-967C-7FAE55CED737}" destId="{EC1EEE5E-B1BD-4FE6-93AF-9157B65FC05F}" srcOrd="0" destOrd="0" presId="urn:microsoft.com/office/officeart/2005/8/layout/hierarchy1"/>
    <dgm:cxn modelId="{05E9E751-D202-4FC4-8660-3EEC35CE02E1}" type="presParOf" srcId="{7864311A-D7CB-44F5-967C-7FAE55CED737}" destId="{D55BB306-D2E6-4888-85D7-73DBB50D41CB}" srcOrd="1" destOrd="0" presId="urn:microsoft.com/office/officeart/2005/8/layout/hierarchy1"/>
    <dgm:cxn modelId="{7602F774-F228-4040-A735-B8DAB3EE3AAD}" type="presParOf" srcId="{4676DA67-2D3B-4EB7-B83F-210F93FA77EA}" destId="{C9ED4679-E842-46AA-B41A-06FF20C259B1}" srcOrd="1" destOrd="0" presId="urn:microsoft.com/office/officeart/2005/8/layout/hierarchy1"/>
    <dgm:cxn modelId="{B5B4262F-3A97-4F2D-A833-1600C5A2CE23}" type="presParOf" srcId="{593F2AA4-F37A-432F-93A5-E28DB2E60BB3}" destId="{04BF32DD-E350-4291-9A33-DE4B0C74CDF7}" srcOrd="2" destOrd="0" presId="urn:microsoft.com/office/officeart/2005/8/layout/hierarchy1"/>
    <dgm:cxn modelId="{43FF4E0E-616D-41B6-86A0-8C999A523E1B}" type="presParOf" srcId="{593F2AA4-F37A-432F-93A5-E28DB2E60BB3}" destId="{A80AE6B7-ADDC-4E9B-BC06-D9DAF23E3932}" srcOrd="3" destOrd="0" presId="urn:microsoft.com/office/officeart/2005/8/layout/hierarchy1"/>
    <dgm:cxn modelId="{A972D79D-DFB8-4ED4-8A7A-D52FA96EAD21}" type="presParOf" srcId="{A80AE6B7-ADDC-4E9B-BC06-D9DAF23E3932}" destId="{C98997B7-5188-4F67-B3EE-278A69248548}" srcOrd="0" destOrd="0" presId="urn:microsoft.com/office/officeart/2005/8/layout/hierarchy1"/>
    <dgm:cxn modelId="{E0D0ABE7-6D5C-40BA-884B-368D05D79FDA}" type="presParOf" srcId="{C98997B7-5188-4F67-B3EE-278A69248548}" destId="{59189304-C9DD-4CD2-9322-D6B9D23F2EC1}" srcOrd="0" destOrd="0" presId="urn:microsoft.com/office/officeart/2005/8/layout/hierarchy1"/>
    <dgm:cxn modelId="{DB367E70-E5B0-44C7-85CB-4BB378526208}" type="presParOf" srcId="{C98997B7-5188-4F67-B3EE-278A69248548}" destId="{BDB2D6EF-07A1-4215-8D9A-77FBD61158DE}" srcOrd="1" destOrd="0" presId="urn:microsoft.com/office/officeart/2005/8/layout/hierarchy1"/>
    <dgm:cxn modelId="{0725983C-38AB-4CC0-9CDF-64F4E13A2D66}" type="presParOf" srcId="{A80AE6B7-ADDC-4E9B-BC06-D9DAF23E3932}" destId="{123B7E92-94B7-4A0D-8A2A-744CC4AD7B52}" srcOrd="1" destOrd="0" presId="urn:microsoft.com/office/officeart/2005/8/layout/hierarchy1"/>
    <dgm:cxn modelId="{9B8D5603-4BED-4EA4-A033-807575D66873}" type="presParOf" srcId="{593F2AA4-F37A-432F-93A5-E28DB2E60BB3}" destId="{244CFCC3-C650-40B0-80D3-1F10EC61DE44}" srcOrd="4" destOrd="0" presId="urn:microsoft.com/office/officeart/2005/8/layout/hierarchy1"/>
    <dgm:cxn modelId="{4B310571-DBA5-41A7-87D5-648C8C39E547}" type="presParOf" srcId="{593F2AA4-F37A-432F-93A5-E28DB2E60BB3}" destId="{3FA66214-8E8C-4E9A-B605-803FDB922625}" srcOrd="5" destOrd="0" presId="urn:microsoft.com/office/officeart/2005/8/layout/hierarchy1"/>
    <dgm:cxn modelId="{ECA8FDAA-433B-4B02-8421-DEE312F07B50}" type="presParOf" srcId="{3FA66214-8E8C-4E9A-B605-803FDB922625}" destId="{A8F27369-7F6A-48F8-AC97-BA117B7F12FD}" srcOrd="0" destOrd="0" presId="urn:microsoft.com/office/officeart/2005/8/layout/hierarchy1"/>
    <dgm:cxn modelId="{45250A68-390E-4267-9B7D-58FD785D63AB}" type="presParOf" srcId="{A8F27369-7F6A-48F8-AC97-BA117B7F12FD}" destId="{BD1624E0-E905-4D59-8E79-B9D95CD9039B}" srcOrd="0" destOrd="0" presId="urn:microsoft.com/office/officeart/2005/8/layout/hierarchy1"/>
    <dgm:cxn modelId="{86423FA8-22FC-4D39-B6ED-801A1D467A42}" type="presParOf" srcId="{A8F27369-7F6A-48F8-AC97-BA117B7F12FD}" destId="{BFA6BF0E-6878-47FC-B2C2-796DB6CE604A}" srcOrd="1" destOrd="0" presId="urn:microsoft.com/office/officeart/2005/8/layout/hierarchy1"/>
    <dgm:cxn modelId="{7B89B12D-83AD-4DBD-9209-C86E46F63FB8}" type="presParOf" srcId="{3FA66214-8E8C-4E9A-B605-803FDB922625}" destId="{78DEDBB4-FB8B-4D13-80F8-B8A1ECCD1689}" srcOrd="1" destOrd="0" presId="urn:microsoft.com/office/officeart/2005/8/layout/hierarchy1"/>
    <dgm:cxn modelId="{9928FD94-C7CE-48F1-8D4B-8046A5D1F309}" type="presParOf" srcId="{0750ECD0-581F-49BC-96CC-04DAE1A9DE8D}" destId="{021A6772-6FFF-485C-9E07-046BB909FAB4}" srcOrd="8" destOrd="0" presId="urn:microsoft.com/office/officeart/2005/8/layout/hierarchy1"/>
    <dgm:cxn modelId="{6DD5DD45-773A-40AD-B1F4-F40C930FD6E5}" type="presParOf" srcId="{0750ECD0-581F-49BC-96CC-04DAE1A9DE8D}" destId="{0D3BC9B8-61AD-40D8-98D1-B28AFA05D148}" srcOrd="9" destOrd="0" presId="urn:microsoft.com/office/officeart/2005/8/layout/hierarchy1"/>
    <dgm:cxn modelId="{328D9C1C-3601-407B-BC07-F94AB6191D29}" type="presParOf" srcId="{0D3BC9B8-61AD-40D8-98D1-B28AFA05D148}" destId="{892DBAAA-E1BE-4076-8119-E5304405C6FD}" srcOrd="0" destOrd="0" presId="urn:microsoft.com/office/officeart/2005/8/layout/hierarchy1"/>
    <dgm:cxn modelId="{7878DE90-E3BD-4730-8406-A3FAA36CE8B1}" type="presParOf" srcId="{892DBAAA-E1BE-4076-8119-E5304405C6FD}" destId="{4FEE0C1D-D51C-4505-ACD0-2A710836D351}" srcOrd="0" destOrd="0" presId="urn:microsoft.com/office/officeart/2005/8/layout/hierarchy1"/>
    <dgm:cxn modelId="{57C6699A-9A1F-4EF0-A753-70CCEC47A456}" type="presParOf" srcId="{892DBAAA-E1BE-4076-8119-E5304405C6FD}" destId="{73F9CB6A-B3E2-4598-9D26-422083B2E07D}" srcOrd="1" destOrd="0" presId="urn:microsoft.com/office/officeart/2005/8/layout/hierarchy1"/>
    <dgm:cxn modelId="{B7D7D4DE-B7C3-4DAB-BB46-F8476333E541}" type="presParOf" srcId="{0D3BC9B8-61AD-40D8-98D1-B28AFA05D148}" destId="{4B1D7454-CD8F-449C-B66D-72B5E8F3A111}" srcOrd="1" destOrd="0" presId="urn:microsoft.com/office/officeart/2005/8/layout/hierarchy1"/>
    <dgm:cxn modelId="{F65DD2D3-EF00-4CCD-9B62-CF611E3357FA}" type="presParOf" srcId="{4B1D7454-CD8F-449C-B66D-72B5E8F3A111}" destId="{D4F0C93D-EE87-4558-933F-2C196E9481A4}" srcOrd="0" destOrd="0" presId="urn:microsoft.com/office/officeart/2005/8/layout/hierarchy1"/>
    <dgm:cxn modelId="{EEC2DB58-243A-4E0C-B63C-3433D8C143D9}" type="presParOf" srcId="{4B1D7454-CD8F-449C-B66D-72B5E8F3A111}" destId="{01D47A5C-5B06-455E-8F9F-A8E21DAB160E}" srcOrd="1" destOrd="0" presId="urn:microsoft.com/office/officeart/2005/8/layout/hierarchy1"/>
    <dgm:cxn modelId="{EA462B6C-B510-4938-859D-04E806146D17}" type="presParOf" srcId="{01D47A5C-5B06-455E-8F9F-A8E21DAB160E}" destId="{DFBFE117-FC43-4F80-BD6C-1E509F73DC9B}" srcOrd="0" destOrd="0" presId="urn:microsoft.com/office/officeart/2005/8/layout/hierarchy1"/>
    <dgm:cxn modelId="{2A08946A-F6E2-4456-9CC2-D2F59D7D7D35}" type="presParOf" srcId="{DFBFE117-FC43-4F80-BD6C-1E509F73DC9B}" destId="{9132D5FB-A904-4595-9A29-689D503910A6}" srcOrd="0" destOrd="0" presId="urn:microsoft.com/office/officeart/2005/8/layout/hierarchy1"/>
    <dgm:cxn modelId="{ED18AB18-E546-4A12-995F-7591B019145B}" type="presParOf" srcId="{DFBFE117-FC43-4F80-BD6C-1E509F73DC9B}" destId="{72CE6467-0054-4FF9-BA44-EA5A5EB1EB64}" srcOrd="1" destOrd="0" presId="urn:microsoft.com/office/officeart/2005/8/layout/hierarchy1"/>
    <dgm:cxn modelId="{AFCE4DAF-CAC6-40B7-801A-C314DAFE3239}" type="presParOf" srcId="{01D47A5C-5B06-455E-8F9F-A8E21DAB160E}" destId="{69E382BC-A7E1-49AA-A431-345879EEAF0F}" srcOrd="1" destOrd="0" presId="urn:microsoft.com/office/officeart/2005/8/layout/hierarchy1"/>
    <dgm:cxn modelId="{BCB16E70-AA4E-4848-BF6A-F893585E8227}" type="presParOf" srcId="{0750ECD0-581F-49BC-96CC-04DAE1A9DE8D}" destId="{F41E017D-478C-4403-BCC4-C7F50B43ED85}" srcOrd="10" destOrd="0" presId="urn:microsoft.com/office/officeart/2005/8/layout/hierarchy1"/>
    <dgm:cxn modelId="{E74B8A74-A570-4D54-AFE2-1A762233FEE8}" type="presParOf" srcId="{0750ECD0-581F-49BC-96CC-04DAE1A9DE8D}" destId="{87BA5588-2C4B-4B52-8228-B1F0DACF7C5B}" srcOrd="11" destOrd="0" presId="urn:microsoft.com/office/officeart/2005/8/layout/hierarchy1"/>
    <dgm:cxn modelId="{4D5A1207-66BC-4BB7-86F1-D8CC45E2B1ED}" type="presParOf" srcId="{87BA5588-2C4B-4B52-8228-B1F0DACF7C5B}" destId="{786E5F52-90D1-4261-AAE9-A26990989057}" srcOrd="0" destOrd="0" presId="urn:microsoft.com/office/officeart/2005/8/layout/hierarchy1"/>
    <dgm:cxn modelId="{00A3E449-38CD-4636-B398-FC8E92446D52}" type="presParOf" srcId="{786E5F52-90D1-4261-AAE9-A26990989057}" destId="{4EC5D734-5833-4123-9538-8A56A095D552}" srcOrd="0" destOrd="0" presId="urn:microsoft.com/office/officeart/2005/8/layout/hierarchy1"/>
    <dgm:cxn modelId="{4A03519D-9132-4EF6-9EE5-EE42ADE79FDD}" type="presParOf" srcId="{786E5F52-90D1-4261-AAE9-A26990989057}" destId="{B8B9DE3A-4778-48FB-A690-BC38B8B13653}" srcOrd="1" destOrd="0" presId="urn:microsoft.com/office/officeart/2005/8/layout/hierarchy1"/>
    <dgm:cxn modelId="{E63243EE-FD65-484F-887D-8160038976E0}" type="presParOf" srcId="{87BA5588-2C4B-4B52-8228-B1F0DACF7C5B}" destId="{19CEA99A-E32A-4E86-86C7-D9BF802E2D72}" srcOrd="1" destOrd="0" presId="urn:microsoft.com/office/officeart/2005/8/layout/hierarchy1"/>
    <dgm:cxn modelId="{75AF08B0-B134-4409-9BEA-9A5DBA0C7ADD}" type="presParOf" srcId="{0750ECD0-581F-49BC-96CC-04DAE1A9DE8D}" destId="{4C95FE93-09E8-426E-8689-600B6A280946}" srcOrd="12" destOrd="0" presId="urn:microsoft.com/office/officeart/2005/8/layout/hierarchy1"/>
    <dgm:cxn modelId="{67E0F3B6-7D36-48EA-A3A6-AA65201B8EBD}" type="presParOf" srcId="{0750ECD0-581F-49BC-96CC-04DAE1A9DE8D}" destId="{607A44A2-AF5B-4482-BC08-B9DB1AC1E64B}" srcOrd="13" destOrd="0" presId="urn:microsoft.com/office/officeart/2005/8/layout/hierarchy1"/>
    <dgm:cxn modelId="{112EBD87-4C91-4578-99B8-BE51A4A2BB38}" type="presParOf" srcId="{607A44A2-AF5B-4482-BC08-B9DB1AC1E64B}" destId="{6667222C-D6AC-4459-9E2A-92E15A49AAF4}" srcOrd="0" destOrd="0" presId="urn:microsoft.com/office/officeart/2005/8/layout/hierarchy1"/>
    <dgm:cxn modelId="{1080D770-3C53-4518-AA47-835A8B030CFF}" type="presParOf" srcId="{6667222C-D6AC-4459-9E2A-92E15A49AAF4}" destId="{76833571-5773-4601-A56B-073BBAB70744}" srcOrd="0" destOrd="0" presId="urn:microsoft.com/office/officeart/2005/8/layout/hierarchy1"/>
    <dgm:cxn modelId="{8BD2ED4D-9C10-46FF-8014-4E4D518C7203}" type="presParOf" srcId="{6667222C-D6AC-4459-9E2A-92E15A49AAF4}" destId="{2BE28ACB-6EE8-4686-B66D-EA440096EB14}" srcOrd="1" destOrd="0" presId="urn:microsoft.com/office/officeart/2005/8/layout/hierarchy1"/>
    <dgm:cxn modelId="{E03D370F-D880-4B8A-BBAA-E08783845C8F}" type="presParOf" srcId="{607A44A2-AF5B-4482-BC08-B9DB1AC1E64B}" destId="{8BE44A2F-F2D7-4F40-A20B-EACD3EA491B9}" srcOrd="1" destOrd="0" presId="urn:microsoft.com/office/officeart/2005/8/layout/hierarchy1"/>
    <dgm:cxn modelId="{D2A985D0-4017-4B04-8E80-4604FF4AAEC3}" type="presParOf" srcId="{0750ECD0-581F-49BC-96CC-04DAE1A9DE8D}" destId="{2B42F0F6-2414-4910-8A3A-54A8D9F895E6}" srcOrd="14" destOrd="0" presId="urn:microsoft.com/office/officeart/2005/8/layout/hierarchy1"/>
    <dgm:cxn modelId="{18800FB9-D21C-40D7-B3BB-9C536CCE67D9}" type="presParOf" srcId="{0750ECD0-581F-49BC-96CC-04DAE1A9DE8D}" destId="{28CCE23C-127E-4DF3-91D5-9E26BE696B53}" srcOrd="15" destOrd="0" presId="urn:microsoft.com/office/officeart/2005/8/layout/hierarchy1"/>
    <dgm:cxn modelId="{DB1846E8-E584-4009-944E-8AF689D7970F}" type="presParOf" srcId="{28CCE23C-127E-4DF3-91D5-9E26BE696B53}" destId="{68CD06C0-BA87-4BDA-95C9-6919667D01B1}" srcOrd="0" destOrd="0" presId="urn:microsoft.com/office/officeart/2005/8/layout/hierarchy1"/>
    <dgm:cxn modelId="{C5584FAE-86CF-4741-8E8A-054B242170F0}" type="presParOf" srcId="{68CD06C0-BA87-4BDA-95C9-6919667D01B1}" destId="{56965562-610E-4373-8F95-FC3D8AC8CDBE}" srcOrd="0" destOrd="0" presId="urn:microsoft.com/office/officeart/2005/8/layout/hierarchy1"/>
    <dgm:cxn modelId="{40435A70-E810-4FF8-8D11-04B3C2CA5BC2}" type="presParOf" srcId="{68CD06C0-BA87-4BDA-95C9-6919667D01B1}" destId="{CA3A498C-D917-41A1-BD51-E88C18CB3CDD}" srcOrd="1" destOrd="0" presId="urn:microsoft.com/office/officeart/2005/8/layout/hierarchy1"/>
    <dgm:cxn modelId="{0E701F9E-0B2E-4EF4-94BB-F28D72F95D07}" type="presParOf" srcId="{28CCE23C-127E-4DF3-91D5-9E26BE696B53}" destId="{523EFF33-2331-4326-A777-31AF147C3673}" srcOrd="1" destOrd="0" presId="urn:microsoft.com/office/officeart/2005/8/layout/hierarchy1"/>
    <dgm:cxn modelId="{66198144-2E63-4EB6-AC75-BAAB77D0D710}" type="presParOf" srcId="{0750ECD0-581F-49BC-96CC-04DAE1A9DE8D}" destId="{68A63699-588C-416F-B198-CC6BC03AE5DA}" srcOrd="16" destOrd="0" presId="urn:microsoft.com/office/officeart/2005/8/layout/hierarchy1"/>
    <dgm:cxn modelId="{61EA5112-A35D-420D-85C9-26C4EE439BF9}" type="presParOf" srcId="{0750ECD0-581F-49BC-96CC-04DAE1A9DE8D}" destId="{351C8DBA-516F-4E65-8FEC-BC64A069F9D0}" srcOrd="17" destOrd="0" presId="urn:microsoft.com/office/officeart/2005/8/layout/hierarchy1"/>
    <dgm:cxn modelId="{7751C449-2B2C-4A10-A225-27ED8C5AA703}" type="presParOf" srcId="{351C8DBA-516F-4E65-8FEC-BC64A069F9D0}" destId="{7DAC385C-845F-47F8-BFD5-7D92D5DDF80E}" srcOrd="0" destOrd="0" presId="urn:microsoft.com/office/officeart/2005/8/layout/hierarchy1"/>
    <dgm:cxn modelId="{D5C78409-8602-4E63-8DBC-03E85234EB1D}" type="presParOf" srcId="{7DAC385C-845F-47F8-BFD5-7D92D5DDF80E}" destId="{D1F935D9-5BEA-40BC-B39A-03A1E997405D}" srcOrd="0" destOrd="0" presId="urn:microsoft.com/office/officeart/2005/8/layout/hierarchy1"/>
    <dgm:cxn modelId="{A8C9DC15-6ACF-4667-87E9-B0DE6456E06E}" type="presParOf" srcId="{7DAC385C-845F-47F8-BFD5-7D92D5DDF80E}" destId="{E0309200-9F27-4CD3-8BFA-87D070CC7A79}" srcOrd="1" destOrd="0" presId="urn:microsoft.com/office/officeart/2005/8/layout/hierarchy1"/>
    <dgm:cxn modelId="{34B38BF0-42BD-4648-A994-482FA8BA93CD}" type="presParOf" srcId="{351C8DBA-516F-4E65-8FEC-BC64A069F9D0}" destId="{7B587373-6799-4985-BA86-8C2E76F7E802}" srcOrd="1" destOrd="0" presId="urn:microsoft.com/office/officeart/2005/8/layout/hierarchy1"/>
    <dgm:cxn modelId="{3BC77EB6-312D-4333-A291-6A11BD4C06DB}" type="presParOf" srcId="{0750ECD0-581F-49BC-96CC-04DAE1A9DE8D}" destId="{FA270B6F-A53A-40B9-BCA8-C587EE6E09B6}" srcOrd="18" destOrd="0" presId="urn:microsoft.com/office/officeart/2005/8/layout/hierarchy1"/>
    <dgm:cxn modelId="{19F3553E-7F09-4C2B-A387-3C68FFF09B14}" type="presParOf" srcId="{0750ECD0-581F-49BC-96CC-04DAE1A9DE8D}" destId="{3A747C96-F864-46DE-8958-E87D0BDF5CEC}" srcOrd="19" destOrd="0" presId="urn:microsoft.com/office/officeart/2005/8/layout/hierarchy1"/>
    <dgm:cxn modelId="{7F0F9718-FB0A-4331-9FF9-14CC29230AE2}" type="presParOf" srcId="{3A747C96-F864-46DE-8958-E87D0BDF5CEC}" destId="{5A75EFA3-3779-4F98-9D47-E0B5623FD55F}" srcOrd="0" destOrd="0" presId="urn:microsoft.com/office/officeart/2005/8/layout/hierarchy1"/>
    <dgm:cxn modelId="{FBD43AD8-B067-41AE-8F50-8D28293B67D7}" type="presParOf" srcId="{5A75EFA3-3779-4F98-9D47-E0B5623FD55F}" destId="{8D5DF893-2698-4A63-921A-A55E89C444F3}" srcOrd="0" destOrd="0" presId="urn:microsoft.com/office/officeart/2005/8/layout/hierarchy1"/>
    <dgm:cxn modelId="{427ACCBF-CE82-423B-92D7-1FA1407847EA}" type="presParOf" srcId="{5A75EFA3-3779-4F98-9D47-E0B5623FD55F}" destId="{E664125F-B9B6-4373-92AD-42D19B07E1AF}" srcOrd="1" destOrd="0" presId="urn:microsoft.com/office/officeart/2005/8/layout/hierarchy1"/>
    <dgm:cxn modelId="{50DDC648-A379-4FAE-9EBE-20AF11FD5E84}" type="presParOf" srcId="{3A747C96-F864-46DE-8958-E87D0BDF5CEC}" destId="{9350CE7F-687A-4F7C-88EA-262C5EA94153}" srcOrd="1" destOrd="0" presId="urn:microsoft.com/office/officeart/2005/8/layout/hierarchy1"/>
    <dgm:cxn modelId="{6EB6E598-D4EE-4C97-80DD-EF7BE388B872}" type="presParOf" srcId="{0750ECD0-581F-49BC-96CC-04DAE1A9DE8D}" destId="{9EDD4187-63B5-4BBE-B656-49BC51CEAB26}" srcOrd="20" destOrd="0" presId="urn:microsoft.com/office/officeart/2005/8/layout/hierarchy1"/>
    <dgm:cxn modelId="{5A1034FF-2BB9-4FDC-8613-75A8853593E5}" type="presParOf" srcId="{0750ECD0-581F-49BC-96CC-04DAE1A9DE8D}" destId="{1F81409C-FFE7-4E34-8A0B-4BF3FCF35F49}" srcOrd="21" destOrd="0" presId="urn:microsoft.com/office/officeart/2005/8/layout/hierarchy1"/>
    <dgm:cxn modelId="{8840D04B-0DD9-4E4D-9777-38971EC152C7}" type="presParOf" srcId="{1F81409C-FFE7-4E34-8A0B-4BF3FCF35F49}" destId="{FFBBF305-8FC5-4CE9-A3D4-CC29A5D859A8}" srcOrd="0" destOrd="0" presId="urn:microsoft.com/office/officeart/2005/8/layout/hierarchy1"/>
    <dgm:cxn modelId="{89156517-CB1C-44FD-A130-B0FF98E9518F}" type="presParOf" srcId="{FFBBF305-8FC5-4CE9-A3D4-CC29A5D859A8}" destId="{2F55FFA1-66D5-4157-A9C0-71EB6AC24EC9}" srcOrd="0" destOrd="0" presId="urn:microsoft.com/office/officeart/2005/8/layout/hierarchy1"/>
    <dgm:cxn modelId="{365B19F7-192A-4733-9C0E-9C0DB8499B07}" type="presParOf" srcId="{FFBBF305-8FC5-4CE9-A3D4-CC29A5D859A8}" destId="{A2B11FE9-E690-4E2D-9739-A4CE41AF0025}" srcOrd="1" destOrd="0" presId="urn:microsoft.com/office/officeart/2005/8/layout/hierarchy1"/>
    <dgm:cxn modelId="{0B10998A-A443-4D76-B6F9-12D211AAA2AB}" type="presParOf" srcId="{1F81409C-FFE7-4E34-8A0B-4BF3FCF35F49}" destId="{3D57915A-32E4-4C15-97FC-E7F856B3A540}" srcOrd="1" destOrd="0" presId="urn:microsoft.com/office/officeart/2005/8/layout/hierarchy1"/>
    <dgm:cxn modelId="{7C84EC4B-7A74-40B6-A3B3-CE58901146AA}" type="presParOf" srcId="{0750ECD0-581F-49BC-96CC-04DAE1A9DE8D}" destId="{BF11DB14-66E2-48AF-970A-D15801D729F5}" srcOrd="22" destOrd="0" presId="urn:microsoft.com/office/officeart/2005/8/layout/hierarchy1"/>
    <dgm:cxn modelId="{2F86014E-2D68-47C8-AEC0-7EB23030320C}" type="presParOf" srcId="{0750ECD0-581F-49BC-96CC-04DAE1A9DE8D}" destId="{4F597B8A-4305-403D-A754-5FB0027129D5}" srcOrd="23" destOrd="0" presId="urn:microsoft.com/office/officeart/2005/8/layout/hierarchy1"/>
    <dgm:cxn modelId="{C848CD78-8584-4E96-98C7-3D4496C2924B}" type="presParOf" srcId="{4F597B8A-4305-403D-A754-5FB0027129D5}" destId="{8C8173F1-2A06-499D-AA73-D12868B5884E}" srcOrd="0" destOrd="0" presId="urn:microsoft.com/office/officeart/2005/8/layout/hierarchy1"/>
    <dgm:cxn modelId="{F88308FC-BC51-429D-B8ED-A6944F31CACE}" type="presParOf" srcId="{8C8173F1-2A06-499D-AA73-D12868B5884E}" destId="{698F6EB1-F301-47E2-867E-8513A87C7E28}" srcOrd="0" destOrd="0" presId="urn:microsoft.com/office/officeart/2005/8/layout/hierarchy1"/>
    <dgm:cxn modelId="{ECF2A247-3C5A-4458-995D-E0F24157B75D}" type="presParOf" srcId="{8C8173F1-2A06-499D-AA73-D12868B5884E}" destId="{E7D4B900-1BBE-47FF-B4E9-B39D6AE1962F}" srcOrd="1" destOrd="0" presId="urn:microsoft.com/office/officeart/2005/8/layout/hierarchy1"/>
    <dgm:cxn modelId="{731CD3DE-3E8B-4CA2-9431-53DDC8A3842C}" type="presParOf" srcId="{4F597B8A-4305-403D-A754-5FB0027129D5}" destId="{90DA7D3F-F42A-41CE-BBA5-0780019C181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4"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2"/>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608BEDE5-2144-4718-9A3E-469A577F0CB9}"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5CD7318D-7445-41AE-B5E6-EFD9F4A36855}">
      <dgm:prSet phldrT="[Text]"/>
      <dgm:spPr/>
      <dgm:t>
        <a:bodyPr/>
        <a:lstStyle/>
        <a:p>
          <a:r>
            <a:rPr lang="en-US"/>
            <a:t>Sense Stability</a:t>
          </a:r>
        </a:p>
      </dgm:t>
    </dgm:pt>
    <dgm:pt modelId="{33954E69-A8BC-465A-8681-DF2246F9FFFD}" type="parTrans" cxnId="{9F8C3EFE-CC84-4616-9610-C5056C06BCD2}">
      <dgm:prSet/>
      <dgm:spPr/>
      <dgm:t>
        <a:bodyPr/>
        <a:lstStyle/>
        <a:p>
          <a:endParaRPr lang="en-US"/>
        </a:p>
      </dgm:t>
    </dgm:pt>
    <dgm:pt modelId="{6C95D1EC-1D92-4CFC-B6B7-92E760833F31}" type="sibTrans" cxnId="{9F8C3EFE-CC84-4616-9610-C5056C06BCD2}">
      <dgm:prSet/>
      <dgm:spPr/>
      <dgm:t>
        <a:bodyPr/>
        <a:lstStyle/>
        <a:p>
          <a:endParaRPr lang="en-US"/>
        </a:p>
      </dgm:t>
    </dgm:pt>
    <dgm:pt modelId="{8EE79D34-B843-456C-99FE-1B7A25E5E1B2}">
      <dgm:prSet phldrT="[Text]"/>
      <dgm:spPr/>
      <dgm:t>
        <a:bodyPr/>
        <a:lstStyle/>
        <a:p>
          <a:r>
            <a:rPr lang="en-US"/>
            <a:t>Rehabilitate/Assist Movement</a:t>
          </a:r>
        </a:p>
      </dgm:t>
    </dgm:pt>
    <dgm:pt modelId="{996EC78B-9E5B-4D2D-AA97-9AED41ECD8FC}" type="parTrans" cxnId="{8A756462-5AA4-4E36-9BE8-1F7DE79CC2A5}">
      <dgm:prSet/>
      <dgm:spPr/>
      <dgm:t>
        <a:bodyPr/>
        <a:lstStyle/>
        <a:p>
          <a:endParaRPr lang="en-US"/>
        </a:p>
      </dgm:t>
    </dgm:pt>
    <dgm:pt modelId="{1B422943-12B6-44CC-BDF1-2B4122364599}" type="sibTrans" cxnId="{8A756462-5AA4-4E36-9BE8-1F7DE79CC2A5}">
      <dgm:prSet/>
      <dgm:spPr/>
      <dgm:t>
        <a:bodyPr/>
        <a:lstStyle/>
        <a:p>
          <a:endParaRPr lang="en-US"/>
        </a:p>
      </dgm:t>
    </dgm:pt>
    <dgm:pt modelId="{6F361F39-E04A-4C76-880F-297C6FA3A147}">
      <dgm:prSet phldrT="[Text]"/>
      <dgm:spPr/>
      <dgm:t>
        <a:bodyPr/>
        <a:lstStyle/>
        <a:p>
          <a:r>
            <a:rPr lang="en-US"/>
            <a:t>n+1</a:t>
          </a:r>
        </a:p>
      </dgm:t>
    </dgm:pt>
    <dgm:pt modelId="{509A3211-41AF-4959-BA5F-3DF40E000B81}" type="parTrans" cxnId="{1316B31F-8F16-4424-80E1-DF5D81FBD7CA}">
      <dgm:prSet/>
      <dgm:spPr/>
      <dgm:t>
        <a:bodyPr/>
        <a:lstStyle/>
        <a:p>
          <a:endParaRPr lang="en-US"/>
        </a:p>
      </dgm:t>
    </dgm:pt>
    <dgm:pt modelId="{8D5D8AED-515E-4CF5-BE0A-A6FBDFD67186}" type="sibTrans" cxnId="{1316B31F-8F16-4424-80E1-DF5D81FBD7CA}">
      <dgm:prSet/>
      <dgm:spPr/>
      <dgm:t>
        <a:bodyPr/>
        <a:lstStyle/>
        <a:p>
          <a:endParaRPr lang="en-US"/>
        </a:p>
      </dgm:t>
    </dgm:pt>
    <dgm:pt modelId="{76181F70-B802-47FD-96B9-D0FFFD8CAD7A}">
      <dgm:prSet phldrT="[Text]"/>
      <dgm:spPr/>
      <dgm:t>
        <a:bodyPr/>
        <a:lstStyle/>
        <a:p>
          <a:r>
            <a:rPr lang="en-US"/>
            <a:t>n</a:t>
          </a:r>
        </a:p>
      </dgm:t>
    </dgm:pt>
    <dgm:pt modelId="{7541CB78-B163-4994-8E1A-2445043D4619}" type="parTrans" cxnId="{F2E24BFE-E9A8-490C-87A3-C342BD1E2992}">
      <dgm:prSet/>
      <dgm:spPr/>
      <dgm:t>
        <a:bodyPr/>
        <a:lstStyle/>
        <a:p>
          <a:endParaRPr lang="en-US"/>
        </a:p>
      </dgm:t>
    </dgm:pt>
    <dgm:pt modelId="{7737FF55-33F0-4C4F-9173-46FC6780CAA6}" type="sibTrans" cxnId="{F2E24BFE-E9A8-490C-87A3-C342BD1E2992}">
      <dgm:prSet/>
      <dgm:spPr/>
      <dgm:t>
        <a:bodyPr/>
        <a:lstStyle/>
        <a:p>
          <a:endParaRPr lang="en-US"/>
        </a:p>
      </dgm:t>
    </dgm:pt>
    <dgm:pt modelId="{5771BAB3-2DD4-4A96-94C7-71435D244C96}">
      <dgm:prSet phldrT="[Text]"/>
      <dgm:spPr/>
      <dgm:t>
        <a:bodyPr/>
        <a:lstStyle/>
        <a:p>
          <a:r>
            <a:rPr lang="en-US"/>
            <a:t>n - 1</a:t>
          </a:r>
        </a:p>
      </dgm:t>
    </dgm:pt>
    <dgm:pt modelId="{11ED50A0-E3C9-4A14-8AEF-30EE68BDA428}" type="parTrans" cxnId="{DE27C7F6-01B0-455B-A4DD-DC3A78489324}">
      <dgm:prSet/>
      <dgm:spPr/>
      <dgm:t>
        <a:bodyPr/>
        <a:lstStyle/>
        <a:p>
          <a:endParaRPr lang="en-US"/>
        </a:p>
      </dgm:t>
    </dgm:pt>
    <dgm:pt modelId="{21E072BB-379B-4C57-981A-C18C61D09EA2}" type="sibTrans" cxnId="{DE27C7F6-01B0-455B-A4DD-DC3A78489324}">
      <dgm:prSet/>
      <dgm:spPr/>
      <dgm:t>
        <a:bodyPr/>
        <a:lstStyle/>
        <a:p>
          <a:endParaRPr lang="en-US"/>
        </a:p>
      </dgm:t>
    </dgm:pt>
    <dgm:pt modelId="{B985E34F-F218-4705-B066-AF7326995A9E}">
      <dgm:prSet phldrT="[Text]"/>
      <dgm:spPr/>
      <dgm:t>
        <a:bodyPr/>
        <a:lstStyle/>
        <a:p>
          <a:r>
            <a:rPr lang="en-US"/>
            <a:t>Support Body/Unit Weight</a:t>
          </a:r>
        </a:p>
      </dgm:t>
    </dgm:pt>
    <dgm:pt modelId="{74B9A972-FAAA-4117-AC54-C4D05B5A14AB}" type="parTrans" cxnId="{50421114-0579-4C8A-BC3B-4F04C7325FB6}">
      <dgm:prSet/>
      <dgm:spPr/>
      <dgm:t>
        <a:bodyPr/>
        <a:lstStyle/>
        <a:p>
          <a:endParaRPr lang="en-US"/>
        </a:p>
      </dgm:t>
    </dgm:pt>
    <dgm:pt modelId="{843EEAFC-7C8E-47FD-B435-9AE69AD692F5}" type="sibTrans" cxnId="{50421114-0579-4C8A-BC3B-4F04C7325FB6}">
      <dgm:prSet/>
      <dgm:spPr/>
      <dgm:t>
        <a:bodyPr/>
        <a:lstStyle/>
        <a:p>
          <a:endParaRPr lang="en-US"/>
        </a:p>
      </dgm:t>
    </dgm:pt>
    <dgm:pt modelId="{07C636B1-BC6C-4F35-8399-F07E81F61B61}">
      <dgm:prSet phldrT="[Text]"/>
      <dgm:spPr/>
      <dgm:t>
        <a:bodyPr/>
        <a:lstStyle/>
        <a:p>
          <a:r>
            <a:rPr lang="en-US"/>
            <a:t>Power Joints (assist)</a:t>
          </a:r>
        </a:p>
      </dgm:t>
    </dgm:pt>
    <dgm:pt modelId="{CF1C2CEB-2CE0-4552-A8AA-8473B4D7A563}" type="parTrans" cxnId="{54AC052A-4B8D-4360-81CE-D2EE89DA05A6}">
      <dgm:prSet/>
      <dgm:spPr/>
      <dgm:t>
        <a:bodyPr/>
        <a:lstStyle/>
        <a:p>
          <a:endParaRPr lang="en-US"/>
        </a:p>
      </dgm:t>
    </dgm:pt>
    <dgm:pt modelId="{2CCCD48A-9C96-4F30-BE52-23FBE4D3CFFF}" type="sibTrans" cxnId="{54AC052A-4B8D-4360-81CE-D2EE89DA05A6}">
      <dgm:prSet/>
      <dgm:spPr/>
      <dgm:t>
        <a:bodyPr/>
        <a:lstStyle/>
        <a:p>
          <a:endParaRPr lang="en-US"/>
        </a:p>
      </dgm:t>
    </dgm:pt>
    <dgm:pt modelId="{1E5B0A6C-9097-4A9F-88C8-82AFD5E01DE6}">
      <dgm:prSet phldrT="[Text]"/>
      <dgm:spPr/>
      <dgm:t>
        <a:bodyPr/>
        <a:lstStyle/>
        <a:p>
          <a:r>
            <a:rPr lang="en-US"/>
            <a:t>Retrain Muscle</a:t>
          </a:r>
        </a:p>
      </dgm:t>
    </dgm:pt>
    <dgm:pt modelId="{21720B05-F61B-4EE6-9958-D50D8839E125}" type="parTrans" cxnId="{39A0E035-C8B6-4709-BFDE-026F150A137E}">
      <dgm:prSet/>
      <dgm:spPr/>
      <dgm:t>
        <a:bodyPr/>
        <a:lstStyle/>
        <a:p>
          <a:endParaRPr lang="en-US"/>
        </a:p>
      </dgm:t>
    </dgm:pt>
    <dgm:pt modelId="{7439A6F7-CE89-411F-BF0D-09BB7A6F2A91}" type="sibTrans" cxnId="{39A0E035-C8B6-4709-BFDE-026F150A137E}">
      <dgm:prSet/>
      <dgm:spPr/>
      <dgm:t>
        <a:bodyPr/>
        <a:lstStyle/>
        <a:p>
          <a:endParaRPr lang="en-US"/>
        </a:p>
      </dgm:t>
    </dgm:pt>
    <dgm:pt modelId="{EE438BDE-7BEA-432C-AEBA-3B6F71739D11}">
      <dgm:prSet phldrT="[Text]"/>
      <dgm:spPr/>
      <dgm:t>
        <a:bodyPr/>
        <a:lstStyle/>
        <a:p>
          <a:r>
            <a:rPr lang="en-US"/>
            <a:t>Support Feet</a:t>
          </a:r>
        </a:p>
      </dgm:t>
    </dgm:pt>
    <dgm:pt modelId="{B64D31C3-8CDB-44E8-BF43-12CA412CFB8A}" type="parTrans" cxnId="{D94CAFA6-FD68-4685-B6EA-990FCCC6C3B0}">
      <dgm:prSet/>
      <dgm:spPr/>
      <dgm:t>
        <a:bodyPr/>
        <a:lstStyle/>
        <a:p>
          <a:endParaRPr lang="en-US"/>
        </a:p>
      </dgm:t>
    </dgm:pt>
    <dgm:pt modelId="{7E98B7B0-B616-4114-9088-4C32EC9E34DD}" type="sibTrans" cxnId="{D94CAFA6-FD68-4685-B6EA-990FCCC6C3B0}">
      <dgm:prSet/>
      <dgm:spPr/>
      <dgm:t>
        <a:bodyPr/>
        <a:lstStyle/>
        <a:p>
          <a:endParaRPr lang="en-US"/>
        </a:p>
      </dgm:t>
    </dgm:pt>
    <dgm:pt modelId="{33F29920-DFDA-4A90-A022-EF62E29C382A}">
      <dgm:prSet phldrT="[Text]"/>
      <dgm:spPr/>
      <dgm:t>
        <a:bodyPr/>
        <a:lstStyle/>
        <a:p>
          <a:r>
            <a:rPr lang="en-US"/>
            <a:t>Support Legs</a:t>
          </a:r>
        </a:p>
      </dgm:t>
    </dgm:pt>
    <dgm:pt modelId="{49527362-4945-4725-B35C-9ADE2A6B9EAC}" type="parTrans" cxnId="{012FF0CA-B7B2-43AC-A2FB-8C5503C13527}">
      <dgm:prSet/>
      <dgm:spPr/>
      <dgm:t>
        <a:bodyPr/>
        <a:lstStyle/>
        <a:p>
          <a:endParaRPr lang="en-US"/>
        </a:p>
      </dgm:t>
    </dgm:pt>
    <dgm:pt modelId="{E6781A9F-87D7-449C-B11C-BC8D3C29E288}" type="sibTrans" cxnId="{012FF0CA-B7B2-43AC-A2FB-8C5503C13527}">
      <dgm:prSet/>
      <dgm:spPr/>
      <dgm:t>
        <a:bodyPr/>
        <a:lstStyle/>
        <a:p>
          <a:endParaRPr lang="en-US"/>
        </a:p>
      </dgm:t>
    </dgm:pt>
    <dgm:pt modelId="{719F6BFE-CFC8-4E71-8D1F-A2A8D09AAF7D}">
      <dgm:prSet phldrT="[Text]"/>
      <dgm:spPr/>
      <dgm:t>
        <a:bodyPr/>
        <a:lstStyle/>
        <a:p>
          <a:r>
            <a:rPr lang="en-US"/>
            <a:t>Support Hips</a:t>
          </a:r>
        </a:p>
      </dgm:t>
    </dgm:pt>
    <dgm:pt modelId="{1EBA9C17-0E65-4CCA-8A55-299B0E5F46AA}" type="parTrans" cxnId="{61DD9A12-B69A-475F-8B86-93259657B761}">
      <dgm:prSet/>
      <dgm:spPr/>
      <dgm:t>
        <a:bodyPr/>
        <a:lstStyle/>
        <a:p>
          <a:endParaRPr lang="en-US"/>
        </a:p>
      </dgm:t>
    </dgm:pt>
    <dgm:pt modelId="{4FCF88E2-BA87-4E5C-933F-647E15BF5C69}" type="sibTrans" cxnId="{61DD9A12-B69A-475F-8B86-93259657B761}">
      <dgm:prSet/>
      <dgm:spPr/>
      <dgm:t>
        <a:bodyPr/>
        <a:lstStyle/>
        <a:p>
          <a:endParaRPr lang="en-US"/>
        </a:p>
      </dgm:t>
    </dgm:pt>
    <dgm:pt modelId="{C1DE4A8E-85A7-4D8B-8D0C-3EE174E92440}">
      <dgm:prSet phldrT="[Text]"/>
      <dgm:spPr/>
      <dgm:t>
        <a:bodyPr/>
        <a:lstStyle/>
        <a:p>
          <a:r>
            <a:rPr lang="en-US"/>
            <a:t>Support Knees</a:t>
          </a:r>
        </a:p>
      </dgm:t>
    </dgm:pt>
    <dgm:pt modelId="{EED714D8-27CD-44DE-9B32-170B1B0E688A}" type="parTrans" cxnId="{DC1BA80F-F590-4B64-ABC5-857D80546D5C}">
      <dgm:prSet/>
      <dgm:spPr/>
      <dgm:t>
        <a:bodyPr/>
        <a:lstStyle/>
        <a:p>
          <a:endParaRPr lang="en-US"/>
        </a:p>
      </dgm:t>
    </dgm:pt>
    <dgm:pt modelId="{6A8717DF-04DB-41B6-BAF3-59312A27BD58}" type="sibTrans" cxnId="{DC1BA80F-F590-4B64-ABC5-857D80546D5C}">
      <dgm:prSet/>
      <dgm:spPr/>
      <dgm:t>
        <a:bodyPr/>
        <a:lstStyle/>
        <a:p>
          <a:endParaRPr lang="en-US"/>
        </a:p>
      </dgm:t>
    </dgm:pt>
    <dgm:pt modelId="{CD23AE3B-C00A-485B-9D3C-DC25C6D0E1E1}">
      <dgm:prSet phldrT="[Text]"/>
      <dgm:spPr/>
      <dgm:t>
        <a:bodyPr/>
        <a:lstStyle/>
        <a:p>
          <a:r>
            <a:rPr lang="en-US"/>
            <a:t>Sense Position</a:t>
          </a:r>
        </a:p>
      </dgm:t>
    </dgm:pt>
    <dgm:pt modelId="{81C39B39-D459-4BEE-BC9E-81C063B63932}" type="parTrans" cxnId="{7D2FACFF-9097-4774-BFA5-7133CDEDA54F}">
      <dgm:prSet/>
      <dgm:spPr/>
      <dgm:t>
        <a:bodyPr/>
        <a:lstStyle/>
        <a:p>
          <a:endParaRPr lang="en-US"/>
        </a:p>
      </dgm:t>
    </dgm:pt>
    <dgm:pt modelId="{7FA38E0D-7F36-44EE-936B-B7AAAB7F21D0}" type="sibTrans" cxnId="{7D2FACFF-9097-4774-BFA5-7133CDEDA54F}">
      <dgm:prSet/>
      <dgm:spPr/>
      <dgm:t>
        <a:bodyPr/>
        <a:lstStyle/>
        <a:p>
          <a:endParaRPr lang="en-US"/>
        </a:p>
      </dgm:t>
    </dgm:pt>
    <dgm:pt modelId="{C0682DF8-C557-4E92-B5E3-BF8C85BD7251}">
      <dgm:prSet phldrT="[Text]"/>
      <dgm:spPr/>
      <dgm:t>
        <a:bodyPr/>
        <a:lstStyle/>
        <a:p>
          <a:r>
            <a:rPr lang="en-US"/>
            <a:t>Counteract Instability</a:t>
          </a:r>
        </a:p>
      </dgm:t>
    </dgm:pt>
    <dgm:pt modelId="{DFF70378-D281-4FCA-AD24-171F42E1AB20}" type="parTrans" cxnId="{B89239E2-DADB-4191-9CCA-7B1A4D1EBDF2}">
      <dgm:prSet/>
      <dgm:spPr/>
      <dgm:t>
        <a:bodyPr/>
        <a:lstStyle/>
        <a:p>
          <a:endParaRPr lang="en-US"/>
        </a:p>
      </dgm:t>
    </dgm:pt>
    <dgm:pt modelId="{66DD31DD-0FBC-4879-AA8E-3854670D6A78}" type="sibTrans" cxnId="{B89239E2-DADB-4191-9CCA-7B1A4D1EBDF2}">
      <dgm:prSet/>
      <dgm:spPr/>
      <dgm:t>
        <a:bodyPr/>
        <a:lstStyle/>
        <a:p>
          <a:endParaRPr lang="en-US"/>
        </a:p>
      </dgm:t>
    </dgm:pt>
    <dgm:pt modelId="{47CED33E-3501-42E7-868E-D962BAF5EE9D}">
      <dgm:prSet phldrT="[Text]"/>
      <dgm:spPr/>
      <dgm:t>
        <a:bodyPr/>
        <a:lstStyle/>
        <a:p>
          <a:r>
            <a:rPr lang="en-US"/>
            <a:t>Protect User</a:t>
          </a:r>
        </a:p>
      </dgm:t>
    </dgm:pt>
    <dgm:pt modelId="{A65CBA5A-42F0-4F98-B2E4-21ADDB5CE08D}" type="parTrans" cxnId="{7CA28FCA-E701-43B3-A08D-076E055DFC49}">
      <dgm:prSet/>
      <dgm:spPr/>
      <dgm:t>
        <a:bodyPr/>
        <a:lstStyle/>
        <a:p>
          <a:endParaRPr lang="en-US"/>
        </a:p>
      </dgm:t>
    </dgm:pt>
    <dgm:pt modelId="{45CA0084-7A40-4059-BD47-CF0651CF4C4B}" type="sibTrans" cxnId="{7CA28FCA-E701-43B3-A08D-076E055DFC49}">
      <dgm:prSet/>
      <dgm:spPr/>
      <dgm:t>
        <a:bodyPr/>
        <a:lstStyle/>
        <a:p>
          <a:endParaRPr lang="en-US"/>
        </a:p>
      </dgm:t>
    </dgm:pt>
    <dgm:pt modelId="{3F0EE97C-1032-4203-8F68-BA03BD875414}">
      <dgm:prSet phldrT="[Text]"/>
      <dgm:spPr/>
      <dgm:t>
        <a:bodyPr/>
        <a:lstStyle/>
        <a:p>
          <a:r>
            <a:rPr lang="en-US"/>
            <a:t>Power Ankle</a:t>
          </a:r>
        </a:p>
      </dgm:t>
    </dgm:pt>
    <dgm:pt modelId="{52901827-78DD-4676-A64E-44EE854CD836}" type="parTrans" cxnId="{14EA98B6-1966-495D-A9FE-1C8C8C482CDD}">
      <dgm:prSet/>
      <dgm:spPr/>
      <dgm:t>
        <a:bodyPr/>
        <a:lstStyle/>
        <a:p>
          <a:endParaRPr lang="en-US"/>
        </a:p>
      </dgm:t>
    </dgm:pt>
    <dgm:pt modelId="{4C56B390-2AA4-4D02-A366-778838A0B485}" type="sibTrans" cxnId="{14EA98B6-1966-495D-A9FE-1C8C8C482CDD}">
      <dgm:prSet/>
      <dgm:spPr/>
      <dgm:t>
        <a:bodyPr/>
        <a:lstStyle/>
        <a:p>
          <a:endParaRPr lang="en-US"/>
        </a:p>
      </dgm:t>
    </dgm:pt>
    <dgm:pt modelId="{08986373-CD49-4B8E-BD3A-62AE95C7E922}">
      <dgm:prSet phldrT="[Text]"/>
      <dgm:spPr/>
      <dgm:t>
        <a:bodyPr/>
        <a:lstStyle/>
        <a:p>
          <a:r>
            <a:rPr lang="en-US"/>
            <a:t>Power Knee</a:t>
          </a:r>
        </a:p>
      </dgm:t>
    </dgm:pt>
    <dgm:pt modelId="{AE613D44-3990-4066-8388-8B2C261C6618}" type="parTrans" cxnId="{EDF9FF1C-CE13-44FB-8878-2C42144A7E4A}">
      <dgm:prSet/>
      <dgm:spPr/>
      <dgm:t>
        <a:bodyPr/>
        <a:lstStyle/>
        <a:p>
          <a:endParaRPr lang="en-US"/>
        </a:p>
      </dgm:t>
    </dgm:pt>
    <dgm:pt modelId="{89E60507-287B-464D-B23C-36D63EFBFF3A}" type="sibTrans" cxnId="{EDF9FF1C-CE13-44FB-8878-2C42144A7E4A}">
      <dgm:prSet/>
      <dgm:spPr/>
      <dgm:t>
        <a:bodyPr/>
        <a:lstStyle/>
        <a:p>
          <a:endParaRPr lang="en-US"/>
        </a:p>
      </dgm:t>
    </dgm:pt>
    <dgm:pt modelId="{704632EF-DF71-4B62-AE68-7078C814466C}">
      <dgm:prSet phldrT="[Text]"/>
      <dgm:spPr/>
      <dgm:t>
        <a:bodyPr/>
        <a:lstStyle/>
        <a:p>
          <a:r>
            <a:rPr lang="en-US"/>
            <a:t>Power Hips </a:t>
          </a:r>
          <a:r>
            <a:rPr lang="en-US" b="1"/>
            <a:t>Break This One Down</a:t>
          </a:r>
          <a:endParaRPr lang="en-US"/>
        </a:p>
      </dgm:t>
    </dgm:pt>
    <dgm:pt modelId="{EE2F54DB-0D3F-4D25-992A-CC6C0A5F1604}" type="parTrans" cxnId="{970A2971-0FA3-4B0F-8FE6-025F08894E5B}">
      <dgm:prSet/>
      <dgm:spPr/>
      <dgm:t>
        <a:bodyPr/>
        <a:lstStyle/>
        <a:p>
          <a:endParaRPr lang="en-US"/>
        </a:p>
      </dgm:t>
    </dgm:pt>
    <dgm:pt modelId="{FAB0623F-D491-41D2-A7EC-16A4542F7B76}" type="sibTrans" cxnId="{970A2971-0FA3-4B0F-8FE6-025F08894E5B}">
      <dgm:prSet/>
      <dgm:spPr/>
      <dgm:t>
        <a:bodyPr/>
        <a:lstStyle/>
        <a:p>
          <a:endParaRPr lang="en-US"/>
        </a:p>
      </dgm:t>
    </dgm:pt>
    <dgm:pt modelId="{D1029A76-3A27-43D0-AD77-6E1BDCBEF042}">
      <dgm:prSet phldrT="[Text]"/>
      <dgm:spPr/>
      <dgm:t>
        <a:bodyPr/>
        <a:lstStyle/>
        <a:p>
          <a:r>
            <a:rPr lang="en-US"/>
            <a:t>Transmit Data</a:t>
          </a:r>
        </a:p>
      </dgm:t>
    </dgm:pt>
    <dgm:pt modelId="{0CAAAFF2-26F2-4A41-8E98-AD76E9840788}" type="parTrans" cxnId="{402B3110-16FD-4C95-8E1E-AB5B8797A868}">
      <dgm:prSet/>
      <dgm:spPr/>
      <dgm:t>
        <a:bodyPr/>
        <a:lstStyle/>
        <a:p>
          <a:endParaRPr lang="en-US"/>
        </a:p>
      </dgm:t>
    </dgm:pt>
    <dgm:pt modelId="{7792EBC6-34E4-45AB-A480-54977A4F30F7}" type="sibTrans" cxnId="{402B3110-16FD-4C95-8E1E-AB5B8797A868}">
      <dgm:prSet/>
      <dgm:spPr/>
      <dgm:t>
        <a:bodyPr/>
        <a:lstStyle/>
        <a:p>
          <a:endParaRPr lang="en-US"/>
        </a:p>
      </dgm:t>
    </dgm:pt>
    <dgm:pt modelId="{E646EE15-E9E2-434D-BDE9-DA465DC59F6B}">
      <dgm:prSet phldrT="[Text]"/>
      <dgm:spPr/>
      <dgm:t>
        <a:bodyPr/>
        <a:lstStyle/>
        <a:p>
          <a:r>
            <a:rPr lang="en-US"/>
            <a:t>Transmit Power</a:t>
          </a:r>
        </a:p>
      </dgm:t>
    </dgm:pt>
    <dgm:pt modelId="{26550A1D-537A-472C-B92B-5FB478C656ED}" type="parTrans" cxnId="{20B6214A-A506-4730-B2ED-60CF818C0A41}">
      <dgm:prSet/>
      <dgm:spPr/>
      <dgm:t>
        <a:bodyPr/>
        <a:lstStyle/>
        <a:p>
          <a:endParaRPr lang="en-US"/>
        </a:p>
      </dgm:t>
    </dgm:pt>
    <dgm:pt modelId="{2D90F0D1-3EDF-4783-9E12-944BEDB2AF26}" type="sibTrans" cxnId="{20B6214A-A506-4730-B2ED-60CF818C0A41}">
      <dgm:prSet/>
      <dgm:spPr/>
      <dgm:t>
        <a:bodyPr/>
        <a:lstStyle/>
        <a:p>
          <a:endParaRPr lang="en-US"/>
        </a:p>
      </dgm:t>
    </dgm:pt>
    <dgm:pt modelId="{48683C8E-4340-4456-828D-313AB65AB235}">
      <dgm:prSet phldrT="[Text]"/>
      <dgm:spPr/>
      <dgm:t>
        <a:bodyPr/>
        <a:lstStyle/>
        <a:p>
          <a:r>
            <a:rPr lang="en-US"/>
            <a:t>Operator Comfort</a:t>
          </a:r>
        </a:p>
      </dgm:t>
    </dgm:pt>
    <dgm:pt modelId="{DB20E41C-84B6-4187-96AA-B3C5F22483DC}" type="parTrans" cxnId="{F931AEA8-2430-4492-AC45-95A54BE1E5FA}">
      <dgm:prSet/>
      <dgm:spPr/>
      <dgm:t>
        <a:bodyPr/>
        <a:lstStyle/>
        <a:p>
          <a:endParaRPr lang="en-US"/>
        </a:p>
      </dgm:t>
    </dgm:pt>
    <dgm:pt modelId="{B145014A-552F-45A7-A1D7-EE21A2714829}" type="sibTrans" cxnId="{F931AEA8-2430-4492-AC45-95A54BE1E5FA}">
      <dgm:prSet/>
      <dgm:spPr/>
      <dgm:t>
        <a:bodyPr/>
        <a:lstStyle/>
        <a:p>
          <a:endParaRPr lang="en-US"/>
        </a:p>
      </dgm:t>
    </dgm:pt>
    <dgm:pt modelId="{A6A5D39B-4DA7-42D9-9D34-D36A0E76CFFB}">
      <dgm:prSet phldrT="[Text]"/>
      <dgm:spPr/>
      <dgm:t>
        <a:bodyPr/>
        <a:lstStyle/>
        <a:p>
          <a:r>
            <a:rPr lang="en-US"/>
            <a:t>Process Data</a:t>
          </a:r>
        </a:p>
      </dgm:t>
    </dgm:pt>
    <dgm:pt modelId="{68B9E0FA-3F88-43D9-BDA2-B805B8B8F5D4}" type="parTrans" cxnId="{53A7CFAE-E90C-4A48-9804-5E39F4B1A776}">
      <dgm:prSet/>
      <dgm:spPr/>
      <dgm:t>
        <a:bodyPr/>
        <a:lstStyle/>
        <a:p>
          <a:endParaRPr lang="en-US"/>
        </a:p>
      </dgm:t>
    </dgm:pt>
    <dgm:pt modelId="{B78C98D4-5FB9-43B3-B1A7-892ECF724AF8}" type="sibTrans" cxnId="{53A7CFAE-E90C-4A48-9804-5E39F4B1A776}">
      <dgm:prSet/>
      <dgm:spPr/>
      <dgm:t>
        <a:bodyPr/>
        <a:lstStyle/>
        <a:p>
          <a:endParaRPr lang="en-US"/>
        </a:p>
      </dgm:t>
    </dgm:pt>
    <dgm:pt modelId="{7789C047-933B-4C4B-8732-7E6A613E9810}">
      <dgm:prSet phldrT="[Text]"/>
      <dgm:spPr/>
      <dgm:t>
        <a:bodyPr/>
        <a:lstStyle/>
        <a:p>
          <a:r>
            <a:rPr lang="en-US"/>
            <a:t>Lift Assist</a:t>
          </a:r>
        </a:p>
      </dgm:t>
    </dgm:pt>
    <dgm:pt modelId="{84AA75A3-E2CF-4497-9ADF-34A2388BD752}" type="parTrans" cxnId="{EDA89727-306F-4EA1-B1F2-F657518FA47F}">
      <dgm:prSet/>
      <dgm:spPr/>
      <dgm:t>
        <a:bodyPr/>
        <a:lstStyle/>
        <a:p>
          <a:endParaRPr lang="en-US"/>
        </a:p>
      </dgm:t>
    </dgm:pt>
    <dgm:pt modelId="{103541B0-ECDA-4740-98CD-F1972238372D}" type="sibTrans" cxnId="{EDA89727-306F-4EA1-B1F2-F657518FA47F}">
      <dgm:prSet/>
      <dgm:spPr/>
      <dgm:t>
        <a:bodyPr/>
        <a:lstStyle/>
        <a:p>
          <a:endParaRPr lang="en-US"/>
        </a:p>
      </dgm:t>
    </dgm:pt>
    <dgm:pt modelId="{3ED5A1A0-18B3-4910-BD4F-89EBE6477399}">
      <dgm:prSet phldrT="[Text]"/>
      <dgm:spPr/>
      <dgm:t>
        <a:bodyPr/>
        <a:lstStyle/>
        <a:p>
          <a:r>
            <a:rPr lang="en-US"/>
            <a:t>Professional Assist</a:t>
          </a:r>
        </a:p>
      </dgm:t>
    </dgm:pt>
    <dgm:pt modelId="{476212D9-5619-49D3-B54E-5011DE97C3AB}" type="parTrans" cxnId="{F7678965-E42D-44DA-9220-E47DEB4AFFEF}">
      <dgm:prSet/>
      <dgm:spPr/>
      <dgm:t>
        <a:bodyPr/>
        <a:lstStyle/>
        <a:p>
          <a:endParaRPr lang="en-US"/>
        </a:p>
      </dgm:t>
    </dgm:pt>
    <dgm:pt modelId="{7AD07AD8-1984-42D8-99C2-1FC59B9594C8}" type="sibTrans" cxnId="{F7678965-E42D-44DA-9220-E47DEB4AFFEF}">
      <dgm:prSet/>
      <dgm:spPr/>
      <dgm:t>
        <a:bodyPr/>
        <a:lstStyle/>
        <a:p>
          <a:endParaRPr lang="en-US"/>
        </a:p>
      </dgm:t>
    </dgm:pt>
    <dgm:pt modelId="{DC96353E-BCA5-4248-95F4-517946BCEE01}">
      <dgm:prSet phldrT="[Text]"/>
      <dgm:spPr/>
      <dgm:t>
        <a:bodyPr/>
        <a:lstStyle/>
        <a:p>
          <a:r>
            <a:rPr lang="en-US"/>
            <a:t>Non-Professional Assist</a:t>
          </a:r>
        </a:p>
      </dgm:t>
    </dgm:pt>
    <dgm:pt modelId="{E9A8BB80-3042-4180-AF62-98E5DBB14C5A}" type="parTrans" cxnId="{4C696531-28FD-49FF-A954-0FC2F5761451}">
      <dgm:prSet/>
      <dgm:spPr/>
      <dgm:t>
        <a:bodyPr/>
        <a:lstStyle/>
        <a:p>
          <a:endParaRPr lang="en-US"/>
        </a:p>
      </dgm:t>
    </dgm:pt>
    <dgm:pt modelId="{6B46C26E-C8BB-4F66-9399-FDBF91BD071C}" type="sibTrans" cxnId="{4C696531-28FD-49FF-A954-0FC2F5761451}">
      <dgm:prSet/>
      <dgm:spPr/>
      <dgm:t>
        <a:bodyPr/>
        <a:lstStyle/>
        <a:p>
          <a:endParaRPr lang="en-US"/>
        </a:p>
      </dgm:t>
    </dgm:pt>
    <dgm:pt modelId="{11AC556A-652D-4550-880F-68C482BBBEC4}">
      <dgm:prSet phldrT="[Text]"/>
      <dgm:spPr/>
      <dgm:t>
        <a:bodyPr/>
        <a:lstStyle/>
        <a:p>
          <a:r>
            <a:rPr lang="en-US"/>
            <a:t>Medical Staff</a:t>
          </a:r>
        </a:p>
      </dgm:t>
    </dgm:pt>
    <dgm:pt modelId="{8A644B6A-449D-41C5-877F-A4E6B7019AFA}" type="parTrans" cxnId="{CBAFB3B9-7E15-4891-98B2-15C22F8C1C33}">
      <dgm:prSet/>
      <dgm:spPr/>
      <dgm:t>
        <a:bodyPr/>
        <a:lstStyle/>
        <a:p>
          <a:endParaRPr lang="en-US"/>
        </a:p>
      </dgm:t>
    </dgm:pt>
    <dgm:pt modelId="{2509F514-2346-4CAD-8503-C57C607F2F0C}" type="sibTrans" cxnId="{CBAFB3B9-7E15-4891-98B2-15C22F8C1C33}">
      <dgm:prSet/>
      <dgm:spPr/>
      <dgm:t>
        <a:bodyPr/>
        <a:lstStyle/>
        <a:p>
          <a:endParaRPr lang="en-US"/>
        </a:p>
      </dgm:t>
    </dgm:pt>
    <dgm:pt modelId="{8DB2CE4C-B658-4E17-90FC-A8A0D86A40EB}">
      <dgm:prSet phldrT="[Text]"/>
      <dgm:spPr/>
      <dgm:t>
        <a:bodyPr/>
        <a:lstStyle/>
        <a:p>
          <a:r>
            <a:rPr lang="en-US"/>
            <a:t>External Lift</a:t>
          </a:r>
        </a:p>
      </dgm:t>
    </dgm:pt>
    <dgm:pt modelId="{08B5DE82-5FDE-435B-9A1D-3F40CDE74CD7}" type="parTrans" cxnId="{F6A18A88-1262-409E-8052-AF5D9B0E420A}">
      <dgm:prSet/>
      <dgm:spPr/>
      <dgm:t>
        <a:bodyPr/>
        <a:lstStyle/>
        <a:p>
          <a:endParaRPr lang="en-US"/>
        </a:p>
      </dgm:t>
    </dgm:pt>
    <dgm:pt modelId="{94C54F75-6CE5-41C7-B8BD-3E4C6449FA78}" type="sibTrans" cxnId="{F6A18A88-1262-409E-8052-AF5D9B0E420A}">
      <dgm:prSet/>
      <dgm:spPr/>
      <dgm:t>
        <a:bodyPr/>
        <a:lstStyle/>
        <a:p>
          <a:endParaRPr lang="en-US"/>
        </a:p>
      </dgm:t>
    </dgm:pt>
    <dgm:pt modelId="{5452EB44-50ED-415B-A896-DF8DC9FD040C}">
      <dgm:prSet phldrT="[Text]"/>
      <dgm:spPr/>
      <dgm:t>
        <a:bodyPr/>
        <a:lstStyle/>
        <a:p>
          <a:r>
            <a:rPr lang="en-US"/>
            <a:t>Resist Power</a:t>
          </a:r>
        </a:p>
      </dgm:t>
    </dgm:pt>
    <dgm:pt modelId="{7037DEF2-6883-40FD-AFD7-096CD5CA0C4F}" type="parTrans" cxnId="{23B33D8D-8787-4452-902B-5A0F06548AF7}">
      <dgm:prSet/>
      <dgm:spPr/>
      <dgm:t>
        <a:bodyPr/>
        <a:lstStyle/>
        <a:p>
          <a:endParaRPr lang="en-US"/>
        </a:p>
      </dgm:t>
    </dgm:pt>
    <dgm:pt modelId="{C9FA8137-63B2-431D-B332-2F88105E8BA7}" type="sibTrans" cxnId="{23B33D8D-8787-4452-902B-5A0F06548AF7}">
      <dgm:prSet/>
      <dgm:spPr/>
      <dgm:t>
        <a:bodyPr/>
        <a:lstStyle/>
        <a:p>
          <a:endParaRPr lang="en-US"/>
        </a:p>
      </dgm:t>
    </dgm:pt>
    <dgm:pt modelId="{43FE4C91-7B41-4F5B-84D8-1AD96AC462BD}" type="pres">
      <dgm:prSet presAssocID="{608BEDE5-2144-4718-9A3E-469A577F0CB9}" presName="hierChild1" presStyleCnt="0">
        <dgm:presLayoutVars>
          <dgm:chPref val="1"/>
          <dgm:dir/>
          <dgm:animOne val="branch"/>
          <dgm:animLvl val="lvl"/>
          <dgm:resizeHandles/>
        </dgm:presLayoutVars>
      </dgm:prSet>
      <dgm:spPr/>
    </dgm:pt>
    <dgm:pt modelId="{9F2DA08D-4CBE-4AA4-A227-2383BCBE1B62}" type="pres">
      <dgm:prSet presAssocID="{6F361F39-E04A-4C76-880F-297C6FA3A147}" presName="hierRoot1" presStyleCnt="0"/>
      <dgm:spPr/>
    </dgm:pt>
    <dgm:pt modelId="{D6E59437-1A89-41F4-A736-56FEB9DA5BFF}" type="pres">
      <dgm:prSet presAssocID="{6F361F39-E04A-4C76-880F-297C6FA3A147}" presName="composite" presStyleCnt="0"/>
      <dgm:spPr/>
    </dgm:pt>
    <dgm:pt modelId="{F447AB89-5D13-4442-B788-EC5B84F6AA4C}" type="pres">
      <dgm:prSet presAssocID="{6F361F39-E04A-4C76-880F-297C6FA3A147}" presName="background" presStyleLbl="node0" presStyleIdx="0" presStyleCnt="2"/>
      <dgm:spPr/>
    </dgm:pt>
    <dgm:pt modelId="{B0282D49-A711-43D1-A42D-DF9E1A8331B9}" type="pres">
      <dgm:prSet presAssocID="{6F361F39-E04A-4C76-880F-297C6FA3A147}" presName="text" presStyleLbl="fgAcc0" presStyleIdx="0" presStyleCnt="2">
        <dgm:presLayoutVars>
          <dgm:chPref val="3"/>
        </dgm:presLayoutVars>
      </dgm:prSet>
      <dgm:spPr/>
    </dgm:pt>
    <dgm:pt modelId="{F08030D2-5AC8-4EB6-A4AC-67A43615E0BD}" type="pres">
      <dgm:prSet presAssocID="{6F361F39-E04A-4C76-880F-297C6FA3A147}" presName="hierChild2" presStyleCnt="0"/>
      <dgm:spPr/>
    </dgm:pt>
    <dgm:pt modelId="{B1ECDB25-EC8B-4F67-A10D-CA71711C6881}" type="pres">
      <dgm:prSet presAssocID="{7541CB78-B163-4994-8E1A-2445043D4619}" presName="Name10" presStyleLbl="parChTrans1D2" presStyleIdx="0" presStyleCnt="6"/>
      <dgm:spPr/>
    </dgm:pt>
    <dgm:pt modelId="{06336DC9-D143-446D-B868-87DC9F3FCE64}" type="pres">
      <dgm:prSet presAssocID="{76181F70-B802-47FD-96B9-D0FFFD8CAD7A}" presName="hierRoot2" presStyleCnt="0"/>
      <dgm:spPr/>
    </dgm:pt>
    <dgm:pt modelId="{070E6CEE-77F5-421E-84B9-A233A7B64BC4}" type="pres">
      <dgm:prSet presAssocID="{76181F70-B802-47FD-96B9-D0FFFD8CAD7A}" presName="composite2" presStyleCnt="0"/>
      <dgm:spPr/>
    </dgm:pt>
    <dgm:pt modelId="{7BEA4E4F-6A98-4D44-A61C-8E22B7808606}" type="pres">
      <dgm:prSet presAssocID="{76181F70-B802-47FD-96B9-D0FFFD8CAD7A}" presName="background2" presStyleLbl="node2" presStyleIdx="0" presStyleCnt="6"/>
      <dgm:spPr/>
    </dgm:pt>
    <dgm:pt modelId="{10FBD7C0-FEB7-450B-9D8C-7234C023B837}" type="pres">
      <dgm:prSet presAssocID="{76181F70-B802-47FD-96B9-D0FFFD8CAD7A}" presName="text2" presStyleLbl="fgAcc2" presStyleIdx="0" presStyleCnt="6">
        <dgm:presLayoutVars>
          <dgm:chPref val="3"/>
        </dgm:presLayoutVars>
      </dgm:prSet>
      <dgm:spPr/>
    </dgm:pt>
    <dgm:pt modelId="{E8C3146A-EFF9-4BBB-8E99-2262342B2985}" type="pres">
      <dgm:prSet presAssocID="{76181F70-B802-47FD-96B9-D0FFFD8CAD7A}" presName="hierChild3" presStyleCnt="0"/>
      <dgm:spPr/>
    </dgm:pt>
    <dgm:pt modelId="{C113E152-6579-4A58-BC7F-A691B68B9A9E}" type="pres">
      <dgm:prSet presAssocID="{11ED50A0-E3C9-4A14-8AEF-30EE68BDA428}" presName="Name17" presStyleLbl="parChTrans1D3" presStyleIdx="0" presStyleCnt="13"/>
      <dgm:spPr/>
    </dgm:pt>
    <dgm:pt modelId="{3723F518-A530-47F5-860F-2F27A893A630}" type="pres">
      <dgm:prSet presAssocID="{5771BAB3-2DD4-4A96-94C7-71435D244C96}" presName="hierRoot3" presStyleCnt="0"/>
      <dgm:spPr/>
    </dgm:pt>
    <dgm:pt modelId="{E6D81EC3-DCDA-445F-B9A4-5DF291A88F9B}" type="pres">
      <dgm:prSet presAssocID="{5771BAB3-2DD4-4A96-94C7-71435D244C96}" presName="composite3" presStyleCnt="0"/>
      <dgm:spPr/>
    </dgm:pt>
    <dgm:pt modelId="{2DDE6F83-A570-41CD-B0C4-987717CBE94C}" type="pres">
      <dgm:prSet presAssocID="{5771BAB3-2DD4-4A96-94C7-71435D244C96}" presName="background3" presStyleLbl="node3" presStyleIdx="0" presStyleCnt="13"/>
      <dgm:spPr/>
    </dgm:pt>
    <dgm:pt modelId="{A6941B39-5E1E-4C8B-9B0E-01D1350A93ED}" type="pres">
      <dgm:prSet presAssocID="{5771BAB3-2DD4-4A96-94C7-71435D244C96}" presName="text3" presStyleLbl="fgAcc3" presStyleIdx="0" presStyleCnt="13">
        <dgm:presLayoutVars>
          <dgm:chPref val="3"/>
        </dgm:presLayoutVars>
      </dgm:prSet>
      <dgm:spPr/>
    </dgm:pt>
    <dgm:pt modelId="{90F3AF1B-EC3D-4536-A3BF-6FB80D6753EC}" type="pres">
      <dgm:prSet presAssocID="{5771BAB3-2DD4-4A96-94C7-71435D244C96}" presName="hierChild4" presStyleCnt="0"/>
      <dgm:spPr/>
    </dgm:pt>
    <dgm:pt modelId="{41D1DE62-0235-47E3-AEDA-289BAEF8FCB4}" type="pres">
      <dgm:prSet presAssocID="{8EE79D34-B843-456C-99FE-1B7A25E5E1B2}" presName="hierRoot1" presStyleCnt="0"/>
      <dgm:spPr/>
    </dgm:pt>
    <dgm:pt modelId="{D40B0F39-EB41-4D47-9698-7E429D0CD032}" type="pres">
      <dgm:prSet presAssocID="{8EE79D34-B843-456C-99FE-1B7A25E5E1B2}" presName="composite" presStyleCnt="0"/>
      <dgm:spPr/>
    </dgm:pt>
    <dgm:pt modelId="{7C427EDE-7178-49D4-A907-8CD39F1C19EE}" type="pres">
      <dgm:prSet presAssocID="{8EE79D34-B843-456C-99FE-1B7A25E5E1B2}" presName="background" presStyleLbl="node0" presStyleIdx="1" presStyleCnt="2"/>
      <dgm:spPr/>
    </dgm:pt>
    <dgm:pt modelId="{4FBF4CC5-9403-4775-8958-012A8A96B3CE}" type="pres">
      <dgm:prSet presAssocID="{8EE79D34-B843-456C-99FE-1B7A25E5E1B2}" presName="text" presStyleLbl="fgAcc0" presStyleIdx="1" presStyleCnt="2" custScaleX="123195">
        <dgm:presLayoutVars>
          <dgm:chPref val="3"/>
        </dgm:presLayoutVars>
      </dgm:prSet>
      <dgm:spPr/>
    </dgm:pt>
    <dgm:pt modelId="{369030C4-B860-4CF3-8A90-E61086D29F2E}" type="pres">
      <dgm:prSet presAssocID="{8EE79D34-B843-456C-99FE-1B7A25E5E1B2}" presName="hierChild2" presStyleCnt="0"/>
      <dgm:spPr/>
    </dgm:pt>
    <dgm:pt modelId="{74D54EB4-F12F-46FA-8E09-3AC280CAFA99}" type="pres">
      <dgm:prSet presAssocID="{8A644B6A-449D-41C5-877F-A4E6B7019AFA}" presName="Name10" presStyleLbl="parChTrans1D2" presStyleIdx="1" presStyleCnt="6"/>
      <dgm:spPr/>
    </dgm:pt>
    <dgm:pt modelId="{41BA8AA2-22A7-4B0E-845E-9D4A085A78E7}" type="pres">
      <dgm:prSet presAssocID="{11AC556A-652D-4550-880F-68C482BBBEC4}" presName="hierRoot2" presStyleCnt="0"/>
      <dgm:spPr/>
    </dgm:pt>
    <dgm:pt modelId="{60DC44E8-4409-40D6-84C5-01E15789DAEE}" type="pres">
      <dgm:prSet presAssocID="{11AC556A-652D-4550-880F-68C482BBBEC4}" presName="composite2" presStyleCnt="0"/>
      <dgm:spPr/>
    </dgm:pt>
    <dgm:pt modelId="{790666D0-5CAD-44E9-91E6-53E5FF3ABE83}" type="pres">
      <dgm:prSet presAssocID="{11AC556A-652D-4550-880F-68C482BBBEC4}" presName="background2" presStyleLbl="node2" presStyleIdx="1" presStyleCnt="6"/>
      <dgm:spPr/>
    </dgm:pt>
    <dgm:pt modelId="{D7619BA9-3776-4BF8-9DCE-CECF3B022EC3}" type="pres">
      <dgm:prSet presAssocID="{11AC556A-652D-4550-880F-68C482BBBEC4}" presName="text2" presStyleLbl="fgAcc2" presStyleIdx="1" presStyleCnt="6">
        <dgm:presLayoutVars>
          <dgm:chPref val="3"/>
        </dgm:presLayoutVars>
      </dgm:prSet>
      <dgm:spPr/>
    </dgm:pt>
    <dgm:pt modelId="{178E5B13-7D1E-482D-A36D-9B6F9304F5B6}" type="pres">
      <dgm:prSet presAssocID="{11AC556A-652D-4550-880F-68C482BBBEC4}" presName="hierChild3" presStyleCnt="0"/>
      <dgm:spPr/>
    </dgm:pt>
    <dgm:pt modelId="{E2D76BCA-17DE-419F-BC7C-4934E9BE82C1}" type="pres">
      <dgm:prSet presAssocID="{08B5DE82-5FDE-435B-9A1D-3F40CDE74CD7}" presName="Name10" presStyleLbl="parChTrans1D2" presStyleIdx="2" presStyleCnt="6"/>
      <dgm:spPr/>
    </dgm:pt>
    <dgm:pt modelId="{54733D88-0E75-4A1F-AECA-9AAD754FEE69}" type="pres">
      <dgm:prSet presAssocID="{8DB2CE4C-B658-4E17-90FC-A8A0D86A40EB}" presName="hierRoot2" presStyleCnt="0"/>
      <dgm:spPr/>
    </dgm:pt>
    <dgm:pt modelId="{5DC97BEB-BD1D-4497-B94A-A05CADBA2033}" type="pres">
      <dgm:prSet presAssocID="{8DB2CE4C-B658-4E17-90FC-A8A0D86A40EB}" presName="composite2" presStyleCnt="0"/>
      <dgm:spPr/>
    </dgm:pt>
    <dgm:pt modelId="{B6D951A7-6237-48EC-9B9D-E4750F2ECF2D}" type="pres">
      <dgm:prSet presAssocID="{8DB2CE4C-B658-4E17-90FC-A8A0D86A40EB}" presName="background2" presStyleLbl="node2" presStyleIdx="2" presStyleCnt="6"/>
      <dgm:spPr/>
    </dgm:pt>
    <dgm:pt modelId="{E1BDA8CA-3DCA-4B0F-85B8-7DF124589EC6}" type="pres">
      <dgm:prSet presAssocID="{8DB2CE4C-B658-4E17-90FC-A8A0D86A40EB}" presName="text2" presStyleLbl="fgAcc2" presStyleIdx="2" presStyleCnt="6">
        <dgm:presLayoutVars>
          <dgm:chPref val="3"/>
        </dgm:presLayoutVars>
      </dgm:prSet>
      <dgm:spPr/>
    </dgm:pt>
    <dgm:pt modelId="{1E5CAD36-5324-42F8-8631-A79DD0EC8194}" type="pres">
      <dgm:prSet presAssocID="{8DB2CE4C-B658-4E17-90FC-A8A0D86A40EB}" presName="hierChild3" presStyleCnt="0"/>
      <dgm:spPr/>
    </dgm:pt>
    <dgm:pt modelId="{E0765F9B-C64D-41C0-8AFB-467A512BC132}" type="pres">
      <dgm:prSet presAssocID="{476212D9-5619-49D3-B54E-5011DE97C3AB}" presName="Name10" presStyleLbl="parChTrans1D2" presStyleIdx="3" presStyleCnt="6"/>
      <dgm:spPr/>
    </dgm:pt>
    <dgm:pt modelId="{6C659380-DB27-4234-9AD3-F62B93413BA3}" type="pres">
      <dgm:prSet presAssocID="{3ED5A1A0-18B3-4910-BD4F-89EBE6477399}" presName="hierRoot2" presStyleCnt="0"/>
      <dgm:spPr/>
    </dgm:pt>
    <dgm:pt modelId="{DE036BB2-5EEE-4957-938B-D7D842C945FA}" type="pres">
      <dgm:prSet presAssocID="{3ED5A1A0-18B3-4910-BD4F-89EBE6477399}" presName="composite2" presStyleCnt="0"/>
      <dgm:spPr/>
    </dgm:pt>
    <dgm:pt modelId="{E14CF0E8-7796-4539-925C-44804D21F2E0}" type="pres">
      <dgm:prSet presAssocID="{3ED5A1A0-18B3-4910-BD4F-89EBE6477399}" presName="background2" presStyleLbl="node2" presStyleIdx="3" presStyleCnt="6"/>
      <dgm:spPr/>
    </dgm:pt>
    <dgm:pt modelId="{49C94F9A-8F3A-4D5A-AF01-314A2ACB85D6}" type="pres">
      <dgm:prSet presAssocID="{3ED5A1A0-18B3-4910-BD4F-89EBE6477399}" presName="text2" presStyleLbl="fgAcc2" presStyleIdx="3" presStyleCnt="6">
        <dgm:presLayoutVars>
          <dgm:chPref val="3"/>
        </dgm:presLayoutVars>
      </dgm:prSet>
      <dgm:spPr/>
    </dgm:pt>
    <dgm:pt modelId="{670ACF9F-F6F3-4CD5-9B66-26D4E743012D}" type="pres">
      <dgm:prSet presAssocID="{3ED5A1A0-18B3-4910-BD4F-89EBE6477399}" presName="hierChild3" presStyleCnt="0"/>
      <dgm:spPr/>
    </dgm:pt>
    <dgm:pt modelId="{90C3703A-6F79-4F0F-A936-05DBC36BA0C6}" type="pres">
      <dgm:prSet presAssocID="{E9A8BB80-3042-4180-AF62-98E5DBB14C5A}" presName="Name10" presStyleLbl="parChTrans1D2" presStyleIdx="4" presStyleCnt="6"/>
      <dgm:spPr/>
    </dgm:pt>
    <dgm:pt modelId="{C6646BBC-5B66-4863-B576-E58B40D74FF6}" type="pres">
      <dgm:prSet presAssocID="{DC96353E-BCA5-4248-95F4-517946BCEE01}" presName="hierRoot2" presStyleCnt="0"/>
      <dgm:spPr/>
    </dgm:pt>
    <dgm:pt modelId="{92C79096-0011-4982-9E2B-5F69CDF6BA7B}" type="pres">
      <dgm:prSet presAssocID="{DC96353E-BCA5-4248-95F4-517946BCEE01}" presName="composite2" presStyleCnt="0"/>
      <dgm:spPr/>
    </dgm:pt>
    <dgm:pt modelId="{C2CDA706-E38E-4877-BFBB-189A5BF377C0}" type="pres">
      <dgm:prSet presAssocID="{DC96353E-BCA5-4248-95F4-517946BCEE01}" presName="background2" presStyleLbl="node2" presStyleIdx="4" presStyleCnt="6"/>
      <dgm:spPr/>
    </dgm:pt>
    <dgm:pt modelId="{888C6FDD-FE56-4C53-89B2-5ADE6097B0EE}" type="pres">
      <dgm:prSet presAssocID="{DC96353E-BCA5-4248-95F4-517946BCEE01}" presName="text2" presStyleLbl="fgAcc2" presStyleIdx="4" presStyleCnt="6">
        <dgm:presLayoutVars>
          <dgm:chPref val="3"/>
        </dgm:presLayoutVars>
      </dgm:prSet>
      <dgm:spPr/>
    </dgm:pt>
    <dgm:pt modelId="{9BDB20C8-05F6-400E-B574-FC432A360A84}" type="pres">
      <dgm:prSet presAssocID="{DC96353E-BCA5-4248-95F4-517946BCEE01}" presName="hierChild3" presStyleCnt="0"/>
      <dgm:spPr/>
    </dgm:pt>
    <dgm:pt modelId="{36EE54B8-6D6E-42D9-A161-3AA14C23D37C}" type="pres">
      <dgm:prSet presAssocID="{84AA75A3-E2CF-4497-9ADF-34A2388BD752}" presName="Name10" presStyleLbl="parChTrans1D2" presStyleIdx="5" presStyleCnt="6"/>
      <dgm:spPr/>
    </dgm:pt>
    <dgm:pt modelId="{0FC52251-D453-4E84-8976-4D76CDA4F331}" type="pres">
      <dgm:prSet presAssocID="{7789C047-933B-4C4B-8732-7E6A613E9810}" presName="hierRoot2" presStyleCnt="0"/>
      <dgm:spPr/>
    </dgm:pt>
    <dgm:pt modelId="{1C5C2AB8-87FF-44BB-8C4F-4AF4CE10EA65}" type="pres">
      <dgm:prSet presAssocID="{7789C047-933B-4C4B-8732-7E6A613E9810}" presName="composite2" presStyleCnt="0"/>
      <dgm:spPr/>
    </dgm:pt>
    <dgm:pt modelId="{D1A8E49F-D1B6-44B7-87A1-DAAEA2189B1F}" type="pres">
      <dgm:prSet presAssocID="{7789C047-933B-4C4B-8732-7E6A613E9810}" presName="background2" presStyleLbl="node2" presStyleIdx="5" presStyleCnt="6"/>
      <dgm:spPr/>
    </dgm:pt>
    <dgm:pt modelId="{3539CBEB-6829-40AD-A7D2-C4F9F697E1FF}" type="pres">
      <dgm:prSet presAssocID="{7789C047-933B-4C4B-8732-7E6A613E9810}" presName="text2" presStyleLbl="fgAcc2" presStyleIdx="5" presStyleCnt="6">
        <dgm:presLayoutVars>
          <dgm:chPref val="3"/>
        </dgm:presLayoutVars>
      </dgm:prSet>
      <dgm:spPr/>
    </dgm:pt>
    <dgm:pt modelId="{2332BAF7-3E8E-4886-9D1B-246669A01D29}" type="pres">
      <dgm:prSet presAssocID="{7789C047-933B-4C4B-8732-7E6A613E9810}" presName="hierChild3" presStyleCnt="0"/>
      <dgm:spPr/>
    </dgm:pt>
    <dgm:pt modelId="{CC14A427-1C11-427B-9ED3-56B86E8C3DD7}" type="pres">
      <dgm:prSet presAssocID="{33954E69-A8BC-465A-8681-DF2246F9FFFD}" presName="Name17" presStyleLbl="parChTrans1D3" presStyleIdx="1" presStyleCnt="13"/>
      <dgm:spPr/>
    </dgm:pt>
    <dgm:pt modelId="{C6AC46AB-F71D-4E64-B7A2-03A8EE38DDE7}" type="pres">
      <dgm:prSet presAssocID="{5CD7318D-7445-41AE-B5E6-EFD9F4A36855}" presName="hierRoot3" presStyleCnt="0"/>
      <dgm:spPr/>
    </dgm:pt>
    <dgm:pt modelId="{1144ACFF-49B5-425E-818B-849CB453FC9A}" type="pres">
      <dgm:prSet presAssocID="{5CD7318D-7445-41AE-B5E6-EFD9F4A36855}" presName="composite3" presStyleCnt="0"/>
      <dgm:spPr/>
    </dgm:pt>
    <dgm:pt modelId="{33A54C73-2B32-4E44-B313-BACBCBA3680F}" type="pres">
      <dgm:prSet presAssocID="{5CD7318D-7445-41AE-B5E6-EFD9F4A36855}" presName="background3" presStyleLbl="node3" presStyleIdx="1" presStyleCnt="13"/>
      <dgm:spPr/>
    </dgm:pt>
    <dgm:pt modelId="{D49D6256-B688-415C-9453-FB6210967EF1}" type="pres">
      <dgm:prSet presAssocID="{5CD7318D-7445-41AE-B5E6-EFD9F4A36855}" presName="text3" presStyleLbl="fgAcc3" presStyleIdx="1" presStyleCnt="13">
        <dgm:presLayoutVars>
          <dgm:chPref val="3"/>
        </dgm:presLayoutVars>
      </dgm:prSet>
      <dgm:spPr/>
    </dgm:pt>
    <dgm:pt modelId="{7435A4BC-43BD-42EA-9FF0-81E5B0187643}" type="pres">
      <dgm:prSet presAssocID="{5CD7318D-7445-41AE-B5E6-EFD9F4A36855}" presName="hierChild4" presStyleCnt="0"/>
      <dgm:spPr/>
    </dgm:pt>
    <dgm:pt modelId="{954659A7-0E67-4534-AED0-FC8C5C599571}" type="pres">
      <dgm:prSet presAssocID="{81C39B39-D459-4BEE-BC9E-81C063B63932}" presName="Name17" presStyleLbl="parChTrans1D3" presStyleIdx="2" presStyleCnt="13"/>
      <dgm:spPr/>
    </dgm:pt>
    <dgm:pt modelId="{0DDC1990-29A3-413D-878F-23D4B0C8EB68}" type="pres">
      <dgm:prSet presAssocID="{CD23AE3B-C00A-485B-9D3C-DC25C6D0E1E1}" presName="hierRoot3" presStyleCnt="0"/>
      <dgm:spPr/>
    </dgm:pt>
    <dgm:pt modelId="{55BE5072-E097-42AD-A53C-106095ED63EC}" type="pres">
      <dgm:prSet presAssocID="{CD23AE3B-C00A-485B-9D3C-DC25C6D0E1E1}" presName="composite3" presStyleCnt="0"/>
      <dgm:spPr/>
    </dgm:pt>
    <dgm:pt modelId="{3E3591F3-D06A-431B-816E-0E27E7655DE1}" type="pres">
      <dgm:prSet presAssocID="{CD23AE3B-C00A-485B-9D3C-DC25C6D0E1E1}" presName="background3" presStyleLbl="node3" presStyleIdx="2" presStyleCnt="13"/>
      <dgm:spPr/>
    </dgm:pt>
    <dgm:pt modelId="{65A27D18-6CB6-4322-8465-E021E928147C}" type="pres">
      <dgm:prSet presAssocID="{CD23AE3B-C00A-485B-9D3C-DC25C6D0E1E1}" presName="text3" presStyleLbl="fgAcc3" presStyleIdx="2" presStyleCnt="13">
        <dgm:presLayoutVars>
          <dgm:chPref val="3"/>
        </dgm:presLayoutVars>
      </dgm:prSet>
      <dgm:spPr/>
    </dgm:pt>
    <dgm:pt modelId="{6B9AAF97-F32D-4E10-9576-F55211E84C96}" type="pres">
      <dgm:prSet presAssocID="{CD23AE3B-C00A-485B-9D3C-DC25C6D0E1E1}" presName="hierChild4" presStyleCnt="0"/>
      <dgm:spPr/>
    </dgm:pt>
    <dgm:pt modelId="{17A32D27-C689-49B9-B0FE-FEBCBACA7AE5}" type="pres">
      <dgm:prSet presAssocID="{74B9A972-FAAA-4117-AC54-C4D05B5A14AB}" presName="Name17" presStyleLbl="parChTrans1D3" presStyleIdx="3" presStyleCnt="13"/>
      <dgm:spPr/>
    </dgm:pt>
    <dgm:pt modelId="{55777ECE-161B-4B86-9686-4E2AAA082525}" type="pres">
      <dgm:prSet presAssocID="{B985E34F-F218-4705-B066-AF7326995A9E}" presName="hierRoot3" presStyleCnt="0"/>
      <dgm:spPr/>
    </dgm:pt>
    <dgm:pt modelId="{90EE7EBF-50D2-47C5-A3A3-F82FEB765E90}" type="pres">
      <dgm:prSet presAssocID="{B985E34F-F218-4705-B066-AF7326995A9E}" presName="composite3" presStyleCnt="0"/>
      <dgm:spPr/>
    </dgm:pt>
    <dgm:pt modelId="{DC48ED71-03CF-435C-A3DA-EC4EDEDBF2A5}" type="pres">
      <dgm:prSet presAssocID="{B985E34F-F218-4705-B066-AF7326995A9E}" presName="background3" presStyleLbl="node3" presStyleIdx="3" presStyleCnt="13"/>
      <dgm:spPr/>
    </dgm:pt>
    <dgm:pt modelId="{15B92C4C-D806-42D4-9350-A3EC02F1B90D}" type="pres">
      <dgm:prSet presAssocID="{B985E34F-F218-4705-B066-AF7326995A9E}" presName="text3" presStyleLbl="fgAcc3" presStyleIdx="3" presStyleCnt="13">
        <dgm:presLayoutVars>
          <dgm:chPref val="3"/>
        </dgm:presLayoutVars>
      </dgm:prSet>
      <dgm:spPr/>
    </dgm:pt>
    <dgm:pt modelId="{9FDCEF06-A699-4606-871D-14EAAE63538E}" type="pres">
      <dgm:prSet presAssocID="{B985E34F-F218-4705-B066-AF7326995A9E}" presName="hierChild4" presStyleCnt="0"/>
      <dgm:spPr/>
    </dgm:pt>
    <dgm:pt modelId="{2B27B9B0-55F3-4464-BE4F-1B42F487EE79}" type="pres">
      <dgm:prSet presAssocID="{B64D31C3-8CDB-44E8-BF43-12CA412CFB8A}" presName="Name23" presStyleLbl="parChTrans1D4" presStyleIdx="0" presStyleCnt="7"/>
      <dgm:spPr/>
    </dgm:pt>
    <dgm:pt modelId="{F001A015-D570-4977-B74A-0712A521A82E}" type="pres">
      <dgm:prSet presAssocID="{EE438BDE-7BEA-432C-AEBA-3B6F71739D11}" presName="hierRoot4" presStyleCnt="0"/>
      <dgm:spPr/>
    </dgm:pt>
    <dgm:pt modelId="{002361F9-5940-498D-A33E-E0E4BA9F698B}" type="pres">
      <dgm:prSet presAssocID="{EE438BDE-7BEA-432C-AEBA-3B6F71739D11}" presName="composite4" presStyleCnt="0"/>
      <dgm:spPr/>
    </dgm:pt>
    <dgm:pt modelId="{B8BEEAF8-A59A-404A-9838-BD548926BCE3}" type="pres">
      <dgm:prSet presAssocID="{EE438BDE-7BEA-432C-AEBA-3B6F71739D11}" presName="background4" presStyleLbl="node4" presStyleIdx="0" presStyleCnt="7"/>
      <dgm:spPr/>
    </dgm:pt>
    <dgm:pt modelId="{AA1C4A3E-A91F-4F9A-AEDD-86F060FD3627}" type="pres">
      <dgm:prSet presAssocID="{EE438BDE-7BEA-432C-AEBA-3B6F71739D11}" presName="text4" presStyleLbl="fgAcc4" presStyleIdx="0" presStyleCnt="7">
        <dgm:presLayoutVars>
          <dgm:chPref val="3"/>
        </dgm:presLayoutVars>
      </dgm:prSet>
      <dgm:spPr/>
    </dgm:pt>
    <dgm:pt modelId="{844E6ABA-EF5B-4EE6-8E60-3E90A45985CB}" type="pres">
      <dgm:prSet presAssocID="{EE438BDE-7BEA-432C-AEBA-3B6F71739D11}" presName="hierChild5" presStyleCnt="0"/>
      <dgm:spPr/>
    </dgm:pt>
    <dgm:pt modelId="{438B03DD-0555-44F4-85CB-E189F39F6BF1}" type="pres">
      <dgm:prSet presAssocID="{49527362-4945-4725-B35C-9ADE2A6B9EAC}" presName="Name23" presStyleLbl="parChTrans1D4" presStyleIdx="1" presStyleCnt="7"/>
      <dgm:spPr/>
    </dgm:pt>
    <dgm:pt modelId="{65279E0F-F46D-4799-9C5A-08734C9BC453}" type="pres">
      <dgm:prSet presAssocID="{33F29920-DFDA-4A90-A022-EF62E29C382A}" presName="hierRoot4" presStyleCnt="0"/>
      <dgm:spPr/>
    </dgm:pt>
    <dgm:pt modelId="{ED5A5173-E6AF-4D61-83F3-AEF65D8870C7}" type="pres">
      <dgm:prSet presAssocID="{33F29920-DFDA-4A90-A022-EF62E29C382A}" presName="composite4" presStyleCnt="0"/>
      <dgm:spPr/>
    </dgm:pt>
    <dgm:pt modelId="{78E37B67-8BDA-4CE7-8798-15C3D2623DC6}" type="pres">
      <dgm:prSet presAssocID="{33F29920-DFDA-4A90-A022-EF62E29C382A}" presName="background4" presStyleLbl="node4" presStyleIdx="1" presStyleCnt="7"/>
      <dgm:spPr/>
    </dgm:pt>
    <dgm:pt modelId="{3AD1A155-7485-4423-8003-47495DCC976A}" type="pres">
      <dgm:prSet presAssocID="{33F29920-DFDA-4A90-A022-EF62E29C382A}" presName="text4" presStyleLbl="fgAcc4" presStyleIdx="1" presStyleCnt="7">
        <dgm:presLayoutVars>
          <dgm:chPref val="3"/>
        </dgm:presLayoutVars>
      </dgm:prSet>
      <dgm:spPr/>
    </dgm:pt>
    <dgm:pt modelId="{FD4EE68C-8A24-423B-87AF-C04981EA0FED}" type="pres">
      <dgm:prSet presAssocID="{33F29920-DFDA-4A90-A022-EF62E29C382A}" presName="hierChild5" presStyleCnt="0"/>
      <dgm:spPr/>
    </dgm:pt>
    <dgm:pt modelId="{05F1EB4F-E525-4510-BCCF-7113538BD116}" type="pres">
      <dgm:prSet presAssocID="{1EBA9C17-0E65-4CCA-8A55-299B0E5F46AA}" presName="Name23" presStyleLbl="parChTrans1D4" presStyleIdx="2" presStyleCnt="7"/>
      <dgm:spPr/>
    </dgm:pt>
    <dgm:pt modelId="{7239F82A-5E7B-43F2-B66E-3F9D12C55704}" type="pres">
      <dgm:prSet presAssocID="{719F6BFE-CFC8-4E71-8D1F-A2A8D09AAF7D}" presName="hierRoot4" presStyleCnt="0"/>
      <dgm:spPr/>
    </dgm:pt>
    <dgm:pt modelId="{CA4D3396-D15E-4FDB-B023-D3EA10F77EBA}" type="pres">
      <dgm:prSet presAssocID="{719F6BFE-CFC8-4E71-8D1F-A2A8D09AAF7D}" presName="composite4" presStyleCnt="0"/>
      <dgm:spPr/>
    </dgm:pt>
    <dgm:pt modelId="{16B64E87-2965-488C-9B27-26DABF7001AA}" type="pres">
      <dgm:prSet presAssocID="{719F6BFE-CFC8-4E71-8D1F-A2A8D09AAF7D}" presName="background4" presStyleLbl="node4" presStyleIdx="2" presStyleCnt="7"/>
      <dgm:spPr/>
    </dgm:pt>
    <dgm:pt modelId="{982482F6-FB12-4F59-A394-95DC140DFEB6}" type="pres">
      <dgm:prSet presAssocID="{719F6BFE-CFC8-4E71-8D1F-A2A8D09AAF7D}" presName="text4" presStyleLbl="fgAcc4" presStyleIdx="2" presStyleCnt="7">
        <dgm:presLayoutVars>
          <dgm:chPref val="3"/>
        </dgm:presLayoutVars>
      </dgm:prSet>
      <dgm:spPr/>
    </dgm:pt>
    <dgm:pt modelId="{740E2C12-14E3-45DE-896A-D124B59AC588}" type="pres">
      <dgm:prSet presAssocID="{719F6BFE-CFC8-4E71-8D1F-A2A8D09AAF7D}" presName="hierChild5" presStyleCnt="0"/>
      <dgm:spPr/>
    </dgm:pt>
    <dgm:pt modelId="{59C5E829-A35A-4612-A673-8D027DDB4A54}" type="pres">
      <dgm:prSet presAssocID="{EED714D8-27CD-44DE-9B32-170B1B0E688A}" presName="Name23" presStyleLbl="parChTrans1D4" presStyleIdx="3" presStyleCnt="7"/>
      <dgm:spPr/>
    </dgm:pt>
    <dgm:pt modelId="{D6B2622A-0924-49AC-B7C6-233173640772}" type="pres">
      <dgm:prSet presAssocID="{C1DE4A8E-85A7-4D8B-8D0C-3EE174E92440}" presName="hierRoot4" presStyleCnt="0"/>
      <dgm:spPr/>
    </dgm:pt>
    <dgm:pt modelId="{19AF09B2-82A6-4A06-9AE8-073B0A268F75}" type="pres">
      <dgm:prSet presAssocID="{C1DE4A8E-85A7-4D8B-8D0C-3EE174E92440}" presName="composite4" presStyleCnt="0"/>
      <dgm:spPr/>
    </dgm:pt>
    <dgm:pt modelId="{EA1B04CD-DCF8-4C81-93D2-4F7CCA963541}" type="pres">
      <dgm:prSet presAssocID="{C1DE4A8E-85A7-4D8B-8D0C-3EE174E92440}" presName="background4" presStyleLbl="node4" presStyleIdx="3" presStyleCnt="7"/>
      <dgm:spPr/>
    </dgm:pt>
    <dgm:pt modelId="{EFCEACAC-757D-4CE5-ACC9-3127C1398A66}" type="pres">
      <dgm:prSet presAssocID="{C1DE4A8E-85A7-4D8B-8D0C-3EE174E92440}" presName="text4" presStyleLbl="fgAcc4" presStyleIdx="3" presStyleCnt="7">
        <dgm:presLayoutVars>
          <dgm:chPref val="3"/>
        </dgm:presLayoutVars>
      </dgm:prSet>
      <dgm:spPr/>
    </dgm:pt>
    <dgm:pt modelId="{523D7184-2894-40F4-A0F6-599E71953AE9}" type="pres">
      <dgm:prSet presAssocID="{C1DE4A8E-85A7-4D8B-8D0C-3EE174E92440}" presName="hierChild5" presStyleCnt="0"/>
      <dgm:spPr/>
    </dgm:pt>
    <dgm:pt modelId="{5A958331-2988-42F7-8209-EC0865813843}" type="pres">
      <dgm:prSet presAssocID="{CF1C2CEB-2CE0-4552-A8AA-8473B4D7A563}" presName="Name17" presStyleLbl="parChTrans1D3" presStyleIdx="4" presStyleCnt="13"/>
      <dgm:spPr/>
    </dgm:pt>
    <dgm:pt modelId="{96C2DBEA-B14D-4DC0-994F-0C32722B79C2}" type="pres">
      <dgm:prSet presAssocID="{07C636B1-BC6C-4F35-8399-F07E81F61B61}" presName="hierRoot3" presStyleCnt="0"/>
      <dgm:spPr/>
    </dgm:pt>
    <dgm:pt modelId="{78BC6345-867E-4850-94FA-7F69212F77BB}" type="pres">
      <dgm:prSet presAssocID="{07C636B1-BC6C-4F35-8399-F07E81F61B61}" presName="composite3" presStyleCnt="0"/>
      <dgm:spPr/>
    </dgm:pt>
    <dgm:pt modelId="{E034BF75-6121-4A49-91F2-52755101EB76}" type="pres">
      <dgm:prSet presAssocID="{07C636B1-BC6C-4F35-8399-F07E81F61B61}" presName="background3" presStyleLbl="node3" presStyleIdx="4" presStyleCnt="13"/>
      <dgm:spPr/>
    </dgm:pt>
    <dgm:pt modelId="{10A98546-279C-4263-9683-353810E4E823}" type="pres">
      <dgm:prSet presAssocID="{07C636B1-BC6C-4F35-8399-F07E81F61B61}" presName="text3" presStyleLbl="fgAcc3" presStyleIdx="4" presStyleCnt="13">
        <dgm:presLayoutVars>
          <dgm:chPref val="3"/>
        </dgm:presLayoutVars>
      </dgm:prSet>
      <dgm:spPr/>
    </dgm:pt>
    <dgm:pt modelId="{CE2CD4A7-D987-431B-9B5A-09F08A4B0974}" type="pres">
      <dgm:prSet presAssocID="{07C636B1-BC6C-4F35-8399-F07E81F61B61}" presName="hierChild4" presStyleCnt="0"/>
      <dgm:spPr/>
    </dgm:pt>
    <dgm:pt modelId="{4F02CE43-8B4E-4BD8-87ED-9E3225D106B7}" type="pres">
      <dgm:prSet presAssocID="{52901827-78DD-4676-A64E-44EE854CD836}" presName="Name23" presStyleLbl="parChTrans1D4" presStyleIdx="4" presStyleCnt="7"/>
      <dgm:spPr/>
    </dgm:pt>
    <dgm:pt modelId="{30917BFD-2EC0-42CA-B040-525858098CA7}" type="pres">
      <dgm:prSet presAssocID="{3F0EE97C-1032-4203-8F68-BA03BD875414}" presName="hierRoot4" presStyleCnt="0"/>
      <dgm:spPr/>
    </dgm:pt>
    <dgm:pt modelId="{9258A6B6-D3D9-4B9F-BFB1-2F40D710BE21}" type="pres">
      <dgm:prSet presAssocID="{3F0EE97C-1032-4203-8F68-BA03BD875414}" presName="composite4" presStyleCnt="0"/>
      <dgm:spPr/>
    </dgm:pt>
    <dgm:pt modelId="{060317FC-916D-495D-850B-5CF506A7BDE1}" type="pres">
      <dgm:prSet presAssocID="{3F0EE97C-1032-4203-8F68-BA03BD875414}" presName="background4" presStyleLbl="node4" presStyleIdx="4" presStyleCnt="7"/>
      <dgm:spPr/>
    </dgm:pt>
    <dgm:pt modelId="{89A46501-D9E2-4540-B9B5-C799FE6CDF62}" type="pres">
      <dgm:prSet presAssocID="{3F0EE97C-1032-4203-8F68-BA03BD875414}" presName="text4" presStyleLbl="fgAcc4" presStyleIdx="4" presStyleCnt="7">
        <dgm:presLayoutVars>
          <dgm:chPref val="3"/>
        </dgm:presLayoutVars>
      </dgm:prSet>
      <dgm:spPr/>
    </dgm:pt>
    <dgm:pt modelId="{10EE6509-D73F-4C30-B237-FA8E4AD4994B}" type="pres">
      <dgm:prSet presAssocID="{3F0EE97C-1032-4203-8F68-BA03BD875414}" presName="hierChild5" presStyleCnt="0"/>
      <dgm:spPr/>
    </dgm:pt>
    <dgm:pt modelId="{A3764529-5EE5-4B5D-A067-6A4A4686B108}" type="pres">
      <dgm:prSet presAssocID="{AE613D44-3990-4066-8388-8B2C261C6618}" presName="Name23" presStyleLbl="parChTrans1D4" presStyleIdx="5" presStyleCnt="7"/>
      <dgm:spPr/>
    </dgm:pt>
    <dgm:pt modelId="{97F1DF96-7F62-4BEF-841E-AFA1A9A7ED5C}" type="pres">
      <dgm:prSet presAssocID="{08986373-CD49-4B8E-BD3A-62AE95C7E922}" presName="hierRoot4" presStyleCnt="0"/>
      <dgm:spPr/>
    </dgm:pt>
    <dgm:pt modelId="{71FA0ABE-9660-4A51-962B-E76B788C27E0}" type="pres">
      <dgm:prSet presAssocID="{08986373-CD49-4B8E-BD3A-62AE95C7E922}" presName="composite4" presStyleCnt="0"/>
      <dgm:spPr/>
    </dgm:pt>
    <dgm:pt modelId="{439A2D83-6D18-4225-B318-21BD1FB810E6}" type="pres">
      <dgm:prSet presAssocID="{08986373-CD49-4B8E-BD3A-62AE95C7E922}" presName="background4" presStyleLbl="node4" presStyleIdx="5" presStyleCnt="7"/>
      <dgm:spPr/>
    </dgm:pt>
    <dgm:pt modelId="{010EDCAE-D178-44E2-9C8E-ED07B6E04024}" type="pres">
      <dgm:prSet presAssocID="{08986373-CD49-4B8E-BD3A-62AE95C7E922}" presName="text4" presStyleLbl="fgAcc4" presStyleIdx="5" presStyleCnt="7">
        <dgm:presLayoutVars>
          <dgm:chPref val="3"/>
        </dgm:presLayoutVars>
      </dgm:prSet>
      <dgm:spPr/>
    </dgm:pt>
    <dgm:pt modelId="{B12C5292-4483-4B5B-94C6-8BB3FDD0F97F}" type="pres">
      <dgm:prSet presAssocID="{08986373-CD49-4B8E-BD3A-62AE95C7E922}" presName="hierChild5" presStyleCnt="0"/>
      <dgm:spPr/>
    </dgm:pt>
    <dgm:pt modelId="{AFD3A961-1799-40C5-89CF-9BF5DBC613DF}" type="pres">
      <dgm:prSet presAssocID="{EE2F54DB-0D3F-4D25-992A-CC6C0A5F1604}" presName="Name23" presStyleLbl="parChTrans1D4" presStyleIdx="6" presStyleCnt="7"/>
      <dgm:spPr/>
    </dgm:pt>
    <dgm:pt modelId="{2773BBD6-A28A-4CD7-9A09-500941DFC9F7}" type="pres">
      <dgm:prSet presAssocID="{704632EF-DF71-4B62-AE68-7078C814466C}" presName="hierRoot4" presStyleCnt="0"/>
      <dgm:spPr/>
    </dgm:pt>
    <dgm:pt modelId="{58597B98-859A-42C5-A185-6CD510529C14}" type="pres">
      <dgm:prSet presAssocID="{704632EF-DF71-4B62-AE68-7078C814466C}" presName="composite4" presStyleCnt="0"/>
      <dgm:spPr/>
    </dgm:pt>
    <dgm:pt modelId="{51BB34E7-7F19-4D0C-9535-22F3CC5CC726}" type="pres">
      <dgm:prSet presAssocID="{704632EF-DF71-4B62-AE68-7078C814466C}" presName="background4" presStyleLbl="node4" presStyleIdx="6" presStyleCnt="7"/>
      <dgm:spPr/>
    </dgm:pt>
    <dgm:pt modelId="{245BD9C4-AB7D-4783-BD51-40B3CACA9F19}" type="pres">
      <dgm:prSet presAssocID="{704632EF-DF71-4B62-AE68-7078C814466C}" presName="text4" presStyleLbl="fgAcc4" presStyleIdx="6" presStyleCnt="7">
        <dgm:presLayoutVars>
          <dgm:chPref val="3"/>
        </dgm:presLayoutVars>
      </dgm:prSet>
      <dgm:spPr/>
    </dgm:pt>
    <dgm:pt modelId="{4C84FD14-49D5-4220-832B-E4A9B3926CF5}" type="pres">
      <dgm:prSet presAssocID="{704632EF-DF71-4B62-AE68-7078C814466C}" presName="hierChild5" presStyleCnt="0"/>
      <dgm:spPr/>
    </dgm:pt>
    <dgm:pt modelId="{E1BB8637-184F-4108-93D8-AFCCE9BC09AA}" type="pres">
      <dgm:prSet presAssocID="{21720B05-F61B-4EE6-9958-D50D8839E125}" presName="Name17" presStyleLbl="parChTrans1D3" presStyleIdx="5" presStyleCnt="13"/>
      <dgm:spPr/>
    </dgm:pt>
    <dgm:pt modelId="{DE3A806F-E865-4859-8A4C-2FF502E12C6E}" type="pres">
      <dgm:prSet presAssocID="{1E5B0A6C-9097-4A9F-88C8-82AFD5E01DE6}" presName="hierRoot3" presStyleCnt="0"/>
      <dgm:spPr/>
    </dgm:pt>
    <dgm:pt modelId="{692B6ACD-8F0E-4A93-AD8F-601FFDAFC0CB}" type="pres">
      <dgm:prSet presAssocID="{1E5B0A6C-9097-4A9F-88C8-82AFD5E01DE6}" presName="composite3" presStyleCnt="0"/>
      <dgm:spPr/>
    </dgm:pt>
    <dgm:pt modelId="{DBF87047-EE04-40FE-A726-B3CA0901921E}" type="pres">
      <dgm:prSet presAssocID="{1E5B0A6C-9097-4A9F-88C8-82AFD5E01DE6}" presName="background3" presStyleLbl="node3" presStyleIdx="5" presStyleCnt="13"/>
      <dgm:spPr/>
    </dgm:pt>
    <dgm:pt modelId="{275FA0CF-80ED-4DCA-96E5-153185FE1D93}" type="pres">
      <dgm:prSet presAssocID="{1E5B0A6C-9097-4A9F-88C8-82AFD5E01DE6}" presName="text3" presStyleLbl="fgAcc3" presStyleIdx="5" presStyleCnt="13">
        <dgm:presLayoutVars>
          <dgm:chPref val="3"/>
        </dgm:presLayoutVars>
      </dgm:prSet>
      <dgm:spPr/>
    </dgm:pt>
    <dgm:pt modelId="{39E0E3CA-5767-4815-8F1E-80A6BB99CF8E}" type="pres">
      <dgm:prSet presAssocID="{1E5B0A6C-9097-4A9F-88C8-82AFD5E01DE6}" presName="hierChild4" presStyleCnt="0"/>
      <dgm:spPr/>
    </dgm:pt>
    <dgm:pt modelId="{52D865CA-96EE-46D1-8561-67E7132685C7}" type="pres">
      <dgm:prSet presAssocID="{DFF70378-D281-4FCA-AD24-171F42E1AB20}" presName="Name17" presStyleLbl="parChTrans1D3" presStyleIdx="6" presStyleCnt="13"/>
      <dgm:spPr/>
    </dgm:pt>
    <dgm:pt modelId="{77CF95C0-9E6F-46B6-BE22-362F83DD1130}" type="pres">
      <dgm:prSet presAssocID="{C0682DF8-C557-4E92-B5E3-BF8C85BD7251}" presName="hierRoot3" presStyleCnt="0"/>
      <dgm:spPr/>
    </dgm:pt>
    <dgm:pt modelId="{B162743F-D00D-40ED-A334-7FFB5DC2C0EA}" type="pres">
      <dgm:prSet presAssocID="{C0682DF8-C557-4E92-B5E3-BF8C85BD7251}" presName="composite3" presStyleCnt="0"/>
      <dgm:spPr/>
    </dgm:pt>
    <dgm:pt modelId="{E57E568D-1BC0-46F6-B75F-BF5D3F80F0F7}" type="pres">
      <dgm:prSet presAssocID="{C0682DF8-C557-4E92-B5E3-BF8C85BD7251}" presName="background3" presStyleLbl="node3" presStyleIdx="6" presStyleCnt="13"/>
      <dgm:spPr/>
    </dgm:pt>
    <dgm:pt modelId="{BF648A50-27BF-4773-BE56-500D0CC6B7E2}" type="pres">
      <dgm:prSet presAssocID="{C0682DF8-C557-4E92-B5E3-BF8C85BD7251}" presName="text3" presStyleLbl="fgAcc3" presStyleIdx="6" presStyleCnt="13">
        <dgm:presLayoutVars>
          <dgm:chPref val="3"/>
        </dgm:presLayoutVars>
      </dgm:prSet>
      <dgm:spPr/>
    </dgm:pt>
    <dgm:pt modelId="{8137E9CC-B57B-44A0-AD4D-72D825DDA5BC}" type="pres">
      <dgm:prSet presAssocID="{C0682DF8-C557-4E92-B5E3-BF8C85BD7251}" presName="hierChild4" presStyleCnt="0"/>
      <dgm:spPr/>
    </dgm:pt>
    <dgm:pt modelId="{FBA641FE-D7AB-4882-B6BE-4CE8F5B7FD26}" type="pres">
      <dgm:prSet presAssocID="{A65CBA5A-42F0-4F98-B2E4-21ADDB5CE08D}" presName="Name17" presStyleLbl="parChTrans1D3" presStyleIdx="7" presStyleCnt="13"/>
      <dgm:spPr/>
    </dgm:pt>
    <dgm:pt modelId="{85B06C6B-15B4-48E4-85CE-1552F521387A}" type="pres">
      <dgm:prSet presAssocID="{47CED33E-3501-42E7-868E-D962BAF5EE9D}" presName="hierRoot3" presStyleCnt="0"/>
      <dgm:spPr/>
    </dgm:pt>
    <dgm:pt modelId="{01303FF5-E126-4E67-ABC5-8D75122D7153}" type="pres">
      <dgm:prSet presAssocID="{47CED33E-3501-42E7-868E-D962BAF5EE9D}" presName="composite3" presStyleCnt="0"/>
      <dgm:spPr/>
    </dgm:pt>
    <dgm:pt modelId="{DD18B95F-B5C0-452B-AFAD-F8AFDED9D771}" type="pres">
      <dgm:prSet presAssocID="{47CED33E-3501-42E7-868E-D962BAF5EE9D}" presName="background3" presStyleLbl="node3" presStyleIdx="7" presStyleCnt="13"/>
      <dgm:spPr/>
    </dgm:pt>
    <dgm:pt modelId="{B88DBCA0-E443-43CE-955F-9D80B7863C34}" type="pres">
      <dgm:prSet presAssocID="{47CED33E-3501-42E7-868E-D962BAF5EE9D}" presName="text3" presStyleLbl="fgAcc3" presStyleIdx="7" presStyleCnt="13">
        <dgm:presLayoutVars>
          <dgm:chPref val="3"/>
        </dgm:presLayoutVars>
      </dgm:prSet>
      <dgm:spPr/>
    </dgm:pt>
    <dgm:pt modelId="{09D73756-9285-4A63-9DC2-686B7750ED9B}" type="pres">
      <dgm:prSet presAssocID="{47CED33E-3501-42E7-868E-D962BAF5EE9D}" presName="hierChild4" presStyleCnt="0"/>
      <dgm:spPr/>
    </dgm:pt>
    <dgm:pt modelId="{45C2AB8D-1E3E-4157-8B4F-308F02785CAC}" type="pres">
      <dgm:prSet presAssocID="{0CAAAFF2-26F2-4A41-8E98-AD76E9840788}" presName="Name17" presStyleLbl="parChTrans1D3" presStyleIdx="8" presStyleCnt="13"/>
      <dgm:spPr/>
    </dgm:pt>
    <dgm:pt modelId="{2742F4E8-1E6C-4061-BA43-21D3BDCE9115}" type="pres">
      <dgm:prSet presAssocID="{D1029A76-3A27-43D0-AD77-6E1BDCBEF042}" presName="hierRoot3" presStyleCnt="0"/>
      <dgm:spPr/>
    </dgm:pt>
    <dgm:pt modelId="{653CA370-1478-4AA7-9004-C60170111ADD}" type="pres">
      <dgm:prSet presAssocID="{D1029A76-3A27-43D0-AD77-6E1BDCBEF042}" presName="composite3" presStyleCnt="0"/>
      <dgm:spPr/>
    </dgm:pt>
    <dgm:pt modelId="{5934052B-F580-46FF-8752-13C4F4D61FFC}" type="pres">
      <dgm:prSet presAssocID="{D1029A76-3A27-43D0-AD77-6E1BDCBEF042}" presName="background3" presStyleLbl="node3" presStyleIdx="8" presStyleCnt="13"/>
      <dgm:spPr/>
    </dgm:pt>
    <dgm:pt modelId="{E03061B8-5CD6-4DA5-A477-2BF9A725AE6C}" type="pres">
      <dgm:prSet presAssocID="{D1029A76-3A27-43D0-AD77-6E1BDCBEF042}" presName="text3" presStyleLbl="fgAcc3" presStyleIdx="8" presStyleCnt="13">
        <dgm:presLayoutVars>
          <dgm:chPref val="3"/>
        </dgm:presLayoutVars>
      </dgm:prSet>
      <dgm:spPr/>
    </dgm:pt>
    <dgm:pt modelId="{75BA98FA-20FD-4C40-8862-76008E01DD21}" type="pres">
      <dgm:prSet presAssocID="{D1029A76-3A27-43D0-AD77-6E1BDCBEF042}" presName="hierChild4" presStyleCnt="0"/>
      <dgm:spPr/>
    </dgm:pt>
    <dgm:pt modelId="{9BDF1138-3A5E-42A1-B848-FED4B112DD62}" type="pres">
      <dgm:prSet presAssocID="{26550A1D-537A-472C-B92B-5FB478C656ED}" presName="Name17" presStyleLbl="parChTrans1D3" presStyleIdx="9" presStyleCnt="13"/>
      <dgm:spPr/>
    </dgm:pt>
    <dgm:pt modelId="{537A37EB-B722-4326-937C-5AF85AF3DD63}" type="pres">
      <dgm:prSet presAssocID="{E646EE15-E9E2-434D-BDE9-DA465DC59F6B}" presName="hierRoot3" presStyleCnt="0"/>
      <dgm:spPr/>
    </dgm:pt>
    <dgm:pt modelId="{3E8CE312-CB69-4936-80D9-3D6214728F14}" type="pres">
      <dgm:prSet presAssocID="{E646EE15-E9E2-434D-BDE9-DA465DC59F6B}" presName="composite3" presStyleCnt="0"/>
      <dgm:spPr/>
    </dgm:pt>
    <dgm:pt modelId="{71F30764-AF2E-4744-8DD3-F8AF20A199BC}" type="pres">
      <dgm:prSet presAssocID="{E646EE15-E9E2-434D-BDE9-DA465DC59F6B}" presName="background3" presStyleLbl="node3" presStyleIdx="9" presStyleCnt="13"/>
      <dgm:spPr/>
    </dgm:pt>
    <dgm:pt modelId="{9E227DDB-03A2-486F-94EC-50FF26068689}" type="pres">
      <dgm:prSet presAssocID="{E646EE15-E9E2-434D-BDE9-DA465DC59F6B}" presName="text3" presStyleLbl="fgAcc3" presStyleIdx="9" presStyleCnt="13">
        <dgm:presLayoutVars>
          <dgm:chPref val="3"/>
        </dgm:presLayoutVars>
      </dgm:prSet>
      <dgm:spPr/>
    </dgm:pt>
    <dgm:pt modelId="{91E16067-D136-441F-AFF6-EB38CAAA0DC1}" type="pres">
      <dgm:prSet presAssocID="{E646EE15-E9E2-434D-BDE9-DA465DC59F6B}" presName="hierChild4" presStyleCnt="0"/>
      <dgm:spPr/>
    </dgm:pt>
    <dgm:pt modelId="{545273DC-38B5-4E63-BAAD-1F0CA40DEA5C}" type="pres">
      <dgm:prSet presAssocID="{7037DEF2-6883-40FD-AFD7-096CD5CA0C4F}" presName="Name17" presStyleLbl="parChTrans1D3" presStyleIdx="10" presStyleCnt="13"/>
      <dgm:spPr/>
    </dgm:pt>
    <dgm:pt modelId="{4F572F1D-2F0B-4304-BAD0-4B03193158C0}" type="pres">
      <dgm:prSet presAssocID="{5452EB44-50ED-415B-A896-DF8DC9FD040C}" presName="hierRoot3" presStyleCnt="0"/>
      <dgm:spPr/>
    </dgm:pt>
    <dgm:pt modelId="{9CFB9F6D-E772-4502-8C77-F7ECE10B9953}" type="pres">
      <dgm:prSet presAssocID="{5452EB44-50ED-415B-A896-DF8DC9FD040C}" presName="composite3" presStyleCnt="0"/>
      <dgm:spPr/>
    </dgm:pt>
    <dgm:pt modelId="{4159F34B-9868-4435-BF2D-6D73686C5DBA}" type="pres">
      <dgm:prSet presAssocID="{5452EB44-50ED-415B-A896-DF8DC9FD040C}" presName="background3" presStyleLbl="node3" presStyleIdx="10" presStyleCnt="13"/>
      <dgm:spPr/>
    </dgm:pt>
    <dgm:pt modelId="{73847988-482F-465B-9545-7A6E66994FFF}" type="pres">
      <dgm:prSet presAssocID="{5452EB44-50ED-415B-A896-DF8DC9FD040C}" presName="text3" presStyleLbl="fgAcc3" presStyleIdx="10" presStyleCnt="13">
        <dgm:presLayoutVars>
          <dgm:chPref val="3"/>
        </dgm:presLayoutVars>
      </dgm:prSet>
      <dgm:spPr/>
    </dgm:pt>
    <dgm:pt modelId="{A4DCD25A-BD5F-4944-B20C-0E2F2B1CDFDF}" type="pres">
      <dgm:prSet presAssocID="{5452EB44-50ED-415B-A896-DF8DC9FD040C}" presName="hierChild4" presStyleCnt="0"/>
      <dgm:spPr/>
    </dgm:pt>
    <dgm:pt modelId="{338FE542-20B8-4265-BFBA-5BDD7F9CF49B}" type="pres">
      <dgm:prSet presAssocID="{DB20E41C-84B6-4187-96AA-B3C5F22483DC}" presName="Name17" presStyleLbl="parChTrans1D3" presStyleIdx="11" presStyleCnt="13"/>
      <dgm:spPr/>
    </dgm:pt>
    <dgm:pt modelId="{B58B9F35-CE8C-45F4-92D6-736C982899BA}" type="pres">
      <dgm:prSet presAssocID="{48683C8E-4340-4456-828D-313AB65AB235}" presName="hierRoot3" presStyleCnt="0"/>
      <dgm:spPr/>
    </dgm:pt>
    <dgm:pt modelId="{E6D6DE7E-F39F-4258-A23E-693FDA54C6AF}" type="pres">
      <dgm:prSet presAssocID="{48683C8E-4340-4456-828D-313AB65AB235}" presName="composite3" presStyleCnt="0"/>
      <dgm:spPr/>
    </dgm:pt>
    <dgm:pt modelId="{62A282F5-89E1-4B6F-91A2-A6E5F6D9C532}" type="pres">
      <dgm:prSet presAssocID="{48683C8E-4340-4456-828D-313AB65AB235}" presName="background3" presStyleLbl="node3" presStyleIdx="11" presStyleCnt="13"/>
      <dgm:spPr/>
    </dgm:pt>
    <dgm:pt modelId="{129630B5-7392-409F-9670-D4BAE0BE0D5C}" type="pres">
      <dgm:prSet presAssocID="{48683C8E-4340-4456-828D-313AB65AB235}" presName="text3" presStyleLbl="fgAcc3" presStyleIdx="11" presStyleCnt="13">
        <dgm:presLayoutVars>
          <dgm:chPref val="3"/>
        </dgm:presLayoutVars>
      </dgm:prSet>
      <dgm:spPr/>
    </dgm:pt>
    <dgm:pt modelId="{529D737E-36E9-4994-9AAF-9B888935A071}" type="pres">
      <dgm:prSet presAssocID="{48683C8E-4340-4456-828D-313AB65AB235}" presName="hierChild4" presStyleCnt="0"/>
      <dgm:spPr/>
    </dgm:pt>
    <dgm:pt modelId="{A6E40FE6-A042-4A87-B9C2-4F2EFC300C66}" type="pres">
      <dgm:prSet presAssocID="{68B9E0FA-3F88-43D9-BDA2-B805B8B8F5D4}" presName="Name17" presStyleLbl="parChTrans1D3" presStyleIdx="12" presStyleCnt="13"/>
      <dgm:spPr/>
    </dgm:pt>
    <dgm:pt modelId="{4134B0C2-3BA1-442A-87E8-E7D6859A019F}" type="pres">
      <dgm:prSet presAssocID="{A6A5D39B-4DA7-42D9-9D34-D36A0E76CFFB}" presName="hierRoot3" presStyleCnt="0"/>
      <dgm:spPr/>
    </dgm:pt>
    <dgm:pt modelId="{C22E308C-2E04-48BD-837F-9A6B939E1C6C}" type="pres">
      <dgm:prSet presAssocID="{A6A5D39B-4DA7-42D9-9D34-D36A0E76CFFB}" presName="composite3" presStyleCnt="0"/>
      <dgm:spPr/>
    </dgm:pt>
    <dgm:pt modelId="{41BF1FD1-E1AD-4C73-AA2B-D96F025C5519}" type="pres">
      <dgm:prSet presAssocID="{A6A5D39B-4DA7-42D9-9D34-D36A0E76CFFB}" presName="background3" presStyleLbl="node3" presStyleIdx="12" presStyleCnt="13"/>
      <dgm:spPr/>
    </dgm:pt>
    <dgm:pt modelId="{61ABD1F4-1D31-4B7E-935F-A0ADBED50D8E}" type="pres">
      <dgm:prSet presAssocID="{A6A5D39B-4DA7-42D9-9D34-D36A0E76CFFB}" presName="text3" presStyleLbl="fgAcc3" presStyleIdx="12" presStyleCnt="13">
        <dgm:presLayoutVars>
          <dgm:chPref val="3"/>
        </dgm:presLayoutVars>
      </dgm:prSet>
      <dgm:spPr/>
    </dgm:pt>
    <dgm:pt modelId="{6BE50196-B138-44B5-93EF-462894AB5CA5}" type="pres">
      <dgm:prSet presAssocID="{A6A5D39B-4DA7-42D9-9D34-D36A0E76CFFB}" presName="hierChild4" presStyleCnt="0"/>
      <dgm:spPr/>
    </dgm:pt>
  </dgm:ptLst>
  <dgm:cxnLst>
    <dgm:cxn modelId="{32211D03-2B7A-4511-A0CE-00BB77F69812}" type="presOf" srcId="{E646EE15-E9E2-434D-BDE9-DA465DC59F6B}" destId="{9E227DDB-03A2-486F-94EC-50FF26068689}" srcOrd="0" destOrd="0" presId="urn:microsoft.com/office/officeart/2005/8/layout/hierarchy1"/>
    <dgm:cxn modelId="{7ECE4203-0878-4D23-A4C9-46E5014B6C7E}" type="presOf" srcId="{5CD7318D-7445-41AE-B5E6-EFD9F4A36855}" destId="{D49D6256-B688-415C-9453-FB6210967EF1}" srcOrd="0" destOrd="0" presId="urn:microsoft.com/office/officeart/2005/8/layout/hierarchy1"/>
    <dgm:cxn modelId="{05F3C303-4E91-4EB4-9E7F-6A795E2A1D88}" type="presOf" srcId="{08B5DE82-5FDE-435B-9A1D-3F40CDE74CD7}" destId="{E2D76BCA-17DE-419F-BC7C-4934E9BE82C1}" srcOrd="0" destOrd="0" presId="urn:microsoft.com/office/officeart/2005/8/layout/hierarchy1"/>
    <dgm:cxn modelId="{70D28305-3278-4BFE-B156-33A1D7D1A7C5}" type="presOf" srcId="{49527362-4945-4725-B35C-9ADE2A6B9EAC}" destId="{438B03DD-0555-44F4-85CB-E189F39F6BF1}" srcOrd="0" destOrd="0" presId="urn:microsoft.com/office/officeart/2005/8/layout/hierarchy1"/>
    <dgm:cxn modelId="{E3DC2307-E37F-4AA9-8A8F-517E82813ABB}" type="presOf" srcId="{719F6BFE-CFC8-4E71-8D1F-A2A8D09AAF7D}" destId="{982482F6-FB12-4F59-A394-95DC140DFEB6}" srcOrd="0" destOrd="0" presId="urn:microsoft.com/office/officeart/2005/8/layout/hierarchy1"/>
    <dgm:cxn modelId="{0B41D30A-08D6-40AA-93ED-F938DC5A054A}" type="presOf" srcId="{68B9E0FA-3F88-43D9-BDA2-B805B8B8F5D4}" destId="{A6E40FE6-A042-4A87-B9C2-4F2EFC300C66}" srcOrd="0" destOrd="0" presId="urn:microsoft.com/office/officeart/2005/8/layout/hierarchy1"/>
    <dgm:cxn modelId="{DC1BA80F-F590-4B64-ABC5-857D80546D5C}" srcId="{B985E34F-F218-4705-B066-AF7326995A9E}" destId="{C1DE4A8E-85A7-4D8B-8D0C-3EE174E92440}" srcOrd="3" destOrd="0" parTransId="{EED714D8-27CD-44DE-9B32-170B1B0E688A}" sibTransId="{6A8717DF-04DB-41B6-BAF3-59312A27BD58}"/>
    <dgm:cxn modelId="{402B3110-16FD-4C95-8E1E-AB5B8797A868}" srcId="{7789C047-933B-4C4B-8732-7E6A613E9810}" destId="{D1029A76-3A27-43D0-AD77-6E1BDCBEF042}" srcOrd="7" destOrd="0" parTransId="{0CAAAFF2-26F2-4A41-8E98-AD76E9840788}" sibTransId="{7792EBC6-34E4-45AB-A480-54977A4F30F7}"/>
    <dgm:cxn modelId="{E7797511-706B-44B1-AF0A-333EB35702FF}" type="presOf" srcId="{3F0EE97C-1032-4203-8F68-BA03BD875414}" destId="{89A46501-D9E2-4540-B9B5-C799FE6CDF62}" srcOrd="0" destOrd="0" presId="urn:microsoft.com/office/officeart/2005/8/layout/hierarchy1"/>
    <dgm:cxn modelId="{61DD9A12-B69A-475F-8B86-93259657B761}" srcId="{B985E34F-F218-4705-B066-AF7326995A9E}" destId="{719F6BFE-CFC8-4E71-8D1F-A2A8D09AAF7D}" srcOrd="2" destOrd="0" parTransId="{1EBA9C17-0E65-4CCA-8A55-299B0E5F46AA}" sibTransId="{4FCF88E2-BA87-4E5C-933F-647E15BF5C69}"/>
    <dgm:cxn modelId="{4F37D412-25DC-43CE-86EA-1E56B75A6B18}" type="presOf" srcId="{B64D31C3-8CDB-44E8-BF43-12CA412CFB8A}" destId="{2B27B9B0-55F3-4464-BE4F-1B42F487EE79}" srcOrd="0" destOrd="0" presId="urn:microsoft.com/office/officeart/2005/8/layout/hierarchy1"/>
    <dgm:cxn modelId="{50421114-0579-4C8A-BC3B-4F04C7325FB6}" srcId="{7789C047-933B-4C4B-8732-7E6A613E9810}" destId="{B985E34F-F218-4705-B066-AF7326995A9E}" srcOrd="2" destOrd="0" parTransId="{74B9A972-FAAA-4117-AC54-C4D05B5A14AB}" sibTransId="{843EEAFC-7C8E-47FD-B435-9AE69AD692F5}"/>
    <dgm:cxn modelId="{AE7CAB1B-029E-495D-8337-11B127102BDB}" type="presOf" srcId="{81C39B39-D459-4BEE-BC9E-81C063B63932}" destId="{954659A7-0E67-4534-AED0-FC8C5C599571}" srcOrd="0" destOrd="0" presId="urn:microsoft.com/office/officeart/2005/8/layout/hierarchy1"/>
    <dgm:cxn modelId="{D7BA081C-BB11-459A-83D7-68AE73A8BA7C}" type="presOf" srcId="{AE613D44-3990-4066-8388-8B2C261C6618}" destId="{A3764529-5EE5-4B5D-A067-6A4A4686B108}" srcOrd="0" destOrd="0" presId="urn:microsoft.com/office/officeart/2005/8/layout/hierarchy1"/>
    <dgm:cxn modelId="{5592301C-0123-43A0-90C9-24ABA3B21F08}" type="presOf" srcId="{DFF70378-D281-4FCA-AD24-171F42E1AB20}" destId="{52D865CA-96EE-46D1-8561-67E7132685C7}" srcOrd="0" destOrd="0" presId="urn:microsoft.com/office/officeart/2005/8/layout/hierarchy1"/>
    <dgm:cxn modelId="{EDF9FF1C-CE13-44FB-8878-2C42144A7E4A}" srcId="{07C636B1-BC6C-4F35-8399-F07E81F61B61}" destId="{08986373-CD49-4B8E-BD3A-62AE95C7E922}" srcOrd="1" destOrd="0" parTransId="{AE613D44-3990-4066-8388-8B2C261C6618}" sibTransId="{89E60507-287B-464D-B23C-36D63EFBFF3A}"/>
    <dgm:cxn modelId="{C3DB961E-5A64-40E8-BC03-30EED32A02F7}" type="presOf" srcId="{33F29920-DFDA-4A90-A022-EF62E29C382A}" destId="{3AD1A155-7485-4423-8003-47495DCC976A}" srcOrd="0" destOrd="0" presId="urn:microsoft.com/office/officeart/2005/8/layout/hierarchy1"/>
    <dgm:cxn modelId="{FADDD91E-1F56-4069-A78C-BEA836CD1769}" type="presOf" srcId="{8DB2CE4C-B658-4E17-90FC-A8A0D86A40EB}" destId="{E1BDA8CA-3DCA-4B0F-85B8-7DF124589EC6}" srcOrd="0" destOrd="0" presId="urn:microsoft.com/office/officeart/2005/8/layout/hierarchy1"/>
    <dgm:cxn modelId="{1316B31F-8F16-4424-80E1-DF5D81FBD7CA}" srcId="{608BEDE5-2144-4718-9A3E-469A577F0CB9}" destId="{6F361F39-E04A-4C76-880F-297C6FA3A147}" srcOrd="0" destOrd="0" parTransId="{509A3211-41AF-4959-BA5F-3DF40E000B81}" sibTransId="{8D5D8AED-515E-4CF5-BE0A-A6FBDFD67186}"/>
    <dgm:cxn modelId="{EDA89727-306F-4EA1-B1F2-F657518FA47F}" srcId="{8EE79D34-B843-456C-99FE-1B7A25E5E1B2}" destId="{7789C047-933B-4C4B-8732-7E6A613E9810}" srcOrd="4" destOrd="0" parTransId="{84AA75A3-E2CF-4497-9ADF-34A2388BD752}" sibTransId="{103541B0-ECDA-4740-98CD-F1972238372D}"/>
    <dgm:cxn modelId="{54AC052A-4B8D-4360-81CE-D2EE89DA05A6}" srcId="{7789C047-933B-4C4B-8732-7E6A613E9810}" destId="{07C636B1-BC6C-4F35-8399-F07E81F61B61}" srcOrd="3" destOrd="0" parTransId="{CF1C2CEB-2CE0-4552-A8AA-8473B4D7A563}" sibTransId="{2CCCD48A-9C96-4F30-BE52-23FBE4D3CFFF}"/>
    <dgm:cxn modelId="{4C696531-28FD-49FF-A954-0FC2F5761451}" srcId="{8EE79D34-B843-456C-99FE-1B7A25E5E1B2}" destId="{DC96353E-BCA5-4248-95F4-517946BCEE01}" srcOrd="3" destOrd="0" parTransId="{E9A8BB80-3042-4180-AF62-98E5DBB14C5A}" sibTransId="{6B46C26E-C8BB-4F66-9399-FDBF91BD071C}"/>
    <dgm:cxn modelId="{BC6AC835-EA9A-4F9F-81FF-7448E67EFE77}" type="presOf" srcId="{84AA75A3-E2CF-4497-9ADF-34A2388BD752}" destId="{36EE54B8-6D6E-42D9-A161-3AA14C23D37C}" srcOrd="0" destOrd="0" presId="urn:microsoft.com/office/officeart/2005/8/layout/hierarchy1"/>
    <dgm:cxn modelId="{39A0E035-C8B6-4709-BFDE-026F150A137E}" srcId="{7789C047-933B-4C4B-8732-7E6A613E9810}" destId="{1E5B0A6C-9097-4A9F-88C8-82AFD5E01DE6}" srcOrd="4" destOrd="0" parTransId="{21720B05-F61B-4EE6-9958-D50D8839E125}" sibTransId="{7439A6F7-CE89-411F-BF0D-09BB7A6F2A91}"/>
    <dgm:cxn modelId="{27588F5C-5497-4DE8-A975-00678C7C6925}" type="presOf" srcId="{33954E69-A8BC-465A-8681-DF2246F9FFFD}" destId="{CC14A427-1C11-427B-9ED3-56B86E8C3DD7}" srcOrd="0" destOrd="0" presId="urn:microsoft.com/office/officeart/2005/8/layout/hierarchy1"/>
    <dgm:cxn modelId="{F609F35E-B2AF-44C4-B354-12F10BEB9CAF}" type="presOf" srcId="{A6A5D39B-4DA7-42D9-9D34-D36A0E76CFFB}" destId="{61ABD1F4-1D31-4B7E-935F-A0ADBED50D8E}" srcOrd="0" destOrd="0" presId="urn:microsoft.com/office/officeart/2005/8/layout/hierarchy1"/>
    <dgm:cxn modelId="{BA931142-DFBA-4D46-838D-310BB20FFDC2}" type="presOf" srcId="{47CED33E-3501-42E7-868E-D962BAF5EE9D}" destId="{B88DBCA0-E443-43CE-955F-9D80B7863C34}" srcOrd="0" destOrd="0" presId="urn:microsoft.com/office/officeart/2005/8/layout/hierarchy1"/>
    <dgm:cxn modelId="{8A756462-5AA4-4E36-9BE8-1F7DE79CC2A5}" srcId="{608BEDE5-2144-4718-9A3E-469A577F0CB9}" destId="{8EE79D34-B843-456C-99FE-1B7A25E5E1B2}" srcOrd="1" destOrd="0" parTransId="{996EC78B-9E5B-4D2D-AA97-9AED41ECD8FC}" sibTransId="{1B422943-12B6-44CC-BDF1-2B4122364599}"/>
    <dgm:cxn modelId="{905F4C43-F676-4623-9649-1662BBA1B910}" type="presOf" srcId="{C1DE4A8E-85A7-4D8B-8D0C-3EE174E92440}" destId="{EFCEACAC-757D-4CE5-ACC9-3127C1398A66}" srcOrd="0" destOrd="0" presId="urn:microsoft.com/office/officeart/2005/8/layout/hierarchy1"/>
    <dgm:cxn modelId="{B010BF64-26EE-4836-8600-B494529CF5B7}" type="presOf" srcId="{08986373-CD49-4B8E-BD3A-62AE95C7E922}" destId="{010EDCAE-D178-44E2-9C8E-ED07B6E04024}" srcOrd="0" destOrd="0" presId="urn:microsoft.com/office/officeart/2005/8/layout/hierarchy1"/>
    <dgm:cxn modelId="{F7678965-E42D-44DA-9220-E47DEB4AFFEF}" srcId="{8EE79D34-B843-456C-99FE-1B7A25E5E1B2}" destId="{3ED5A1A0-18B3-4910-BD4F-89EBE6477399}" srcOrd="2" destOrd="0" parTransId="{476212D9-5619-49D3-B54E-5011DE97C3AB}" sibTransId="{7AD07AD8-1984-42D8-99C2-1FC59B9594C8}"/>
    <dgm:cxn modelId="{8BC7F545-F893-43BC-BA9F-80E2FFFCF946}" type="presOf" srcId="{1E5B0A6C-9097-4A9F-88C8-82AFD5E01DE6}" destId="{275FA0CF-80ED-4DCA-96E5-153185FE1D93}" srcOrd="0" destOrd="0" presId="urn:microsoft.com/office/officeart/2005/8/layout/hierarchy1"/>
    <dgm:cxn modelId="{158B6047-AEB8-4960-8670-A1CD78137244}" type="presOf" srcId="{CD23AE3B-C00A-485B-9D3C-DC25C6D0E1E1}" destId="{65A27D18-6CB6-4322-8465-E021E928147C}" srcOrd="0" destOrd="0" presId="urn:microsoft.com/office/officeart/2005/8/layout/hierarchy1"/>
    <dgm:cxn modelId="{20B6214A-A506-4730-B2ED-60CF818C0A41}" srcId="{7789C047-933B-4C4B-8732-7E6A613E9810}" destId="{E646EE15-E9E2-434D-BDE9-DA465DC59F6B}" srcOrd="8" destOrd="0" parTransId="{26550A1D-537A-472C-B92B-5FB478C656ED}" sibTransId="{2D90F0D1-3EDF-4783-9E12-944BEDB2AF26}"/>
    <dgm:cxn modelId="{5AB7204D-DD46-4321-8A77-0401E1DCF576}" type="presOf" srcId="{8EE79D34-B843-456C-99FE-1B7A25E5E1B2}" destId="{4FBF4CC5-9403-4775-8958-012A8A96B3CE}" srcOrd="0" destOrd="0" presId="urn:microsoft.com/office/officeart/2005/8/layout/hierarchy1"/>
    <dgm:cxn modelId="{952D0B4E-1F46-4151-97FE-216B9C82EC28}" type="presOf" srcId="{A65CBA5A-42F0-4F98-B2E4-21ADDB5CE08D}" destId="{FBA641FE-D7AB-4882-B6BE-4CE8F5B7FD26}" srcOrd="0" destOrd="0" presId="urn:microsoft.com/office/officeart/2005/8/layout/hierarchy1"/>
    <dgm:cxn modelId="{AE7A636E-4011-4C0A-BD0A-E0EC29976A5C}" type="presOf" srcId="{07C636B1-BC6C-4F35-8399-F07E81F61B61}" destId="{10A98546-279C-4263-9683-353810E4E823}" srcOrd="0" destOrd="0" presId="urn:microsoft.com/office/officeart/2005/8/layout/hierarchy1"/>
    <dgm:cxn modelId="{970A2971-0FA3-4B0F-8FE6-025F08894E5B}" srcId="{07C636B1-BC6C-4F35-8399-F07E81F61B61}" destId="{704632EF-DF71-4B62-AE68-7078C814466C}" srcOrd="2" destOrd="0" parTransId="{EE2F54DB-0D3F-4D25-992A-CC6C0A5F1604}" sibTransId="{FAB0623F-D491-41D2-A7EC-16A4542F7B76}"/>
    <dgm:cxn modelId="{87384372-BBC9-4E3A-908D-45373A8D1A69}" type="presOf" srcId="{7789C047-933B-4C4B-8732-7E6A613E9810}" destId="{3539CBEB-6829-40AD-A7D2-C4F9F697E1FF}" srcOrd="0" destOrd="0" presId="urn:microsoft.com/office/officeart/2005/8/layout/hierarchy1"/>
    <dgm:cxn modelId="{BC4FDE73-43E2-4809-B543-5D47810898E3}" type="presOf" srcId="{7541CB78-B163-4994-8E1A-2445043D4619}" destId="{B1ECDB25-EC8B-4F67-A10D-CA71711C6881}" srcOrd="0" destOrd="0" presId="urn:microsoft.com/office/officeart/2005/8/layout/hierarchy1"/>
    <dgm:cxn modelId="{4B9D2F75-362B-42C1-A54A-33DC64C7D4EC}" type="presOf" srcId="{76181F70-B802-47FD-96B9-D0FFFD8CAD7A}" destId="{10FBD7C0-FEB7-450B-9D8C-7234C023B837}" srcOrd="0" destOrd="0" presId="urn:microsoft.com/office/officeart/2005/8/layout/hierarchy1"/>
    <dgm:cxn modelId="{8105D856-3669-4EF8-A22B-B172B01CEE4A}" type="presOf" srcId="{52901827-78DD-4676-A64E-44EE854CD836}" destId="{4F02CE43-8B4E-4BD8-87ED-9E3225D106B7}" srcOrd="0" destOrd="0" presId="urn:microsoft.com/office/officeart/2005/8/layout/hierarchy1"/>
    <dgm:cxn modelId="{40671977-BF73-445F-927E-3E5C114B2B75}" type="presOf" srcId="{5452EB44-50ED-415B-A896-DF8DC9FD040C}" destId="{73847988-482F-465B-9545-7A6E66994FFF}" srcOrd="0" destOrd="0" presId="urn:microsoft.com/office/officeart/2005/8/layout/hierarchy1"/>
    <dgm:cxn modelId="{2852A777-83DC-4FA5-B506-35996DF5D2B2}" type="presOf" srcId="{11ED50A0-E3C9-4A14-8AEF-30EE68BDA428}" destId="{C113E152-6579-4A58-BC7F-A691B68B9A9E}" srcOrd="0" destOrd="0" presId="urn:microsoft.com/office/officeart/2005/8/layout/hierarchy1"/>
    <dgm:cxn modelId="{AAC4755A-D175-455B-80FE-C616E1E98571}" type="presOf" srcId="{26550A1D-537A-472C-B92B-5FB478C656ED}" destId="{9BDF1138-3A5E-42A1-B848-FED4B112DD62}" srcOrd="0" destOrd="0" presId="urn:microsoft.com/office/officeart/2005/8/layout/hierarchy1"/>
    <dgm:cxn modelId="{3E8CE983-29EA-4507-9F90-BBB4A4C728C9}" type="presOf" srcId="{3ED5A1A0-18B3-4910-BD4F-89EBE6477399}" destId="{49C94F9A-8F3A-4D5A-AF01-314A2ACB85D6}" srcOrd="0" destOrd="0" presId="urn:microsoft.com/office/officeart/2005/8/layout/hierarchy1"/>
    <dgm:cxn modelId="{F6A18A88-1262-409E-8052-AF5D9B0E420A}" srcId="{8EE79D34-B843-456C-99FE-1B7A25E5E1B2}" destId="{8DB2CE4C-B658-4E17-90FC-A8A0D86A40EB}" srcOrd="1" destOrd="0" parTransId="{08B5DE82-5FDE-435B-9A1D-3F40CDE74CD7}" sibTransId="{94C54F75-6CE5-41C7-B8BD-3E4C6449FA78}"/>
    <dgm:cxn modelId="{23B33D8D-8787-4452-902B-5A0F06548AF7}" srcId="{7789C047-933B-4C4B-8732-7E6A613E9810}" destId="{5452EB44-50ED-415B-A896-DF8DC9FD040C}" srcOrd="9" destOrd="0" parTransId="{7037DEF2-6883-40FD-AFD7-096CD5CA0C4F}" sibTransId="{C9FA8137-63B2-431D-B332-2F88105E8BA7}"/>
    <dgm:cxn modelId="{5ED06C93-3F29-460C-856A-5696F9794A34}" type="presOf" srcId="{DC96353E-BCA5-4248-95F4-517946BCEE01}" destId="{888C6FDD-FE56-4C53-89B2-5ADE6097B0EE}" srcOrd="0" destOrd="0" presId="urn:microsoft.com/office/officeart/2005/8/layout/hierarchy1"/>
    <dgm:cxn modelId="{82DB8A97-BEAA-449B-B4A7-D5AF6B6FF6AC}" type="presOf" srcId="{CF1C2CEB-2CE0-4552-A8AA-8473B4D7A563}" destId="{5A958331-2988-42F7-8209-EC0865813843}" srcOrd="0" destOrd="0" presId="urn:microsoft.com/office/officeart/2005/8/layout/hierarchy1"/>
    <dgm:cxn modelId="{078DD5A0-8A76-4362-A245-D9D63882B2AA}" type="presOf" srcId="{EE2F54DB-0D3F-4D25-992A-CC6C0A5F1604}" destId="{AFD3A961-1799-40C5-89CF-9BF5DBC613DF}" srcOrd="0" destOrd="0" presId="urn:microsoft.com/office/officeart/2005/8/layout/hierarchy1"/>
    <dgm:cxn modelId="{D94CAFA6-FD68-4685-B6EA-990FCCC6C3B0}" srcId="{B985E34F-F218-4705-B066-AF7326995A9E}" destId="{EE438BDE-7BEA-432C-AEBA-3B6F71739D11}" srcOrd="0" destOrd="0" parTransId="{B64D31C3-8CDB-44E8-BF43-12CA412CFB8A}" sibTransId="{7E98B7B0-B616-4114-9088-4C32EC9E34DD}"/>
    <dgm:cxn modelId="{877617A8-948E-4C8C-8309-E29A95B46CC4}" type="presOf" srcId="{DB20E41C-84B6-4187-96AA-B3C5F22483DC}" destId="{338FE542-20B8-4265-BFBA-5BDD7F9CF49B}" srcOrd="0" destOrd="0" presId="urn:microsoft.com/office/officeart/2005/8/layout/hierarchy1"/>
    <dgm:cxn modelId="{F931AEA8-2430-4492-AC45-95A54BE1E5FA}" srcId="{7789C047-933B-4C4B-8732-7E6A613E9810}" destId="{48683C8E-4340-4456-828D-313AB65AB235}" srcOrd="10" destOrd="0" parTransId="{DB20E41C-84B6-4187-96AA-B3C5F22483DC}" sibTransId="{B145014A-552F-45A7-A1D7-EE21A2714829}"/>
    <dgm:cxn modelId="{AA26E9AC-871D-4DD4-BF4E-B9D0615ACDBD}" type="presOf" srcId="{5771BAB3-2DD4-4A96-94C7-71435D244C96}" destId="{A6941B39-5E1E-4C8B-9B0E-01D1350A93ED}" srcOrd="0" destOrd="0" presId="urn:microsoft.com/office/officeart/2005/8/layout/hierarchy1"/>
    <dgm:cxn modelId="{C1F446AE-E019-4FD9-8243-DE75934A28FA}" type="presOf" srcId="{608BEDE5-2144-4718-9A3E-469A577F0CB9}" destId="{43FE4C91-7B41-4F5B-84D8-1AD96AC462BD}" srcOrd="0" destOrd="0" presId="urn:microsoft.com/office/officeart/2005/8/layout/hierarchy1"/>
    <dgm:cxn modelId="{53A7CFAE-E90C-4A48-9804-5E39F4B1A776}" srcId="{7789C047-933B-4C4B-8732-7E6A613E9810}" destId="{A6A5D39B-4DA7-42D9-9D34-D36A0E76CFFB}" srcOrd="11" destOrd="0" parTransId="{68B9E0FA-3F88-43D9-BDA2-B805B8B8F5D4}" sibTransId="{B78C98D4-5FB9-43B3-B1A7-892ECF724AF8}"/>
    <dgm:cxn modelId="{46631AB2-59BF-4CA7-9AEA-133C77CA3574}" type="presOf" srcId="{1EBA9C17-0E65-4CCA-8A55-299B0E5F46AA}" destId="{05F1EB4F-E525-4510-BCCF-7113538BD116}" srcOrd="0" destOrd="0" presId="urn:microsoft.com/office/officeart/2005/8/layout/hierarchy1"/>
    <dgm:cxn modelId="{C1ED7EB3-B841-4982-BCCF-E03821BA0807}" type="presOf" srcId="{476212D9-5619-49D3-B54E-5011DE97C3AB}" destId="{E0765F9B-C64D-41C0-8AFB-467A512BC132}" srcOrd="0" destOrd="0" presId="urn:microsoft.com/office/officeart/2005/8/layout/hierarchy1"/>
    <dgm:cxn modelId="{14EA98B6-1966-495D-A9FE-1C8C8C482CDD}" srcId="{07C636B1-BC6C-4F35-8399-F07E81F61B61}" destId="{3F0EE97C-1032-4203-8F68-BA03BD875414}" srcOrd="0" destOrd="0" parTransId="{52901827-78DD-4676-A64E-44EE854CD836}" sibTransId="{4C56B390-2AA4-4D02-A366-778838A0B485}"/>
    <dgm:cxn modelId="{D60BDAB6-5587-4F5C-AA3D-117945C3D92D}" type="presOf" srcId="{0CAAAFF2-26F2-4A41-8E98-AD76E9840788}" destId="{45C2AB8D-1E3E-4157-8B4F-308F02785CAC}" srcOrd="0" destOrd="0" presId="urn:microsoft.com/office/officeart/2005/8/layout/hierarchy1"/>
    <dgm:cxn modelId="{7B026FB8-7148-417D-9249-1FC5BDE10D70}" type="presOf" srcId="{74B9A972-FAAA-4117-AC54-C4D05B5A14AB}" destId="{17A32D27-C689-49B9-B0FE-FEBCBACA7AE5}" srcOrd="0" destOrd="0" presId="urn:microsoft.com/office/officeart/2005/8/layout/hierarchy1"/>
    <dgm:cxn modelId="{CBAFB3B9-7E15-4891-98B2-15C22F8C1C33}" srcId="{8EE79D34-B843-456C-99FE-1B7A25E5E1B2}" destId="{11AC556A-652D-4550-880F-68C482BBBEC4}" srcOrd="0" destOrd="0" parTransId="{8A644B6A-449D-41C5-877F-A4E6B7019AFA}" sibTransId="{2509F514-2346-4CAD-8503-C57C607F2F0C}"/>
    <dgm:cxn modelId="{20FB76BF-45F3-4576-900F-29C6BF471C5F}" type="presOf" srcId="{7037DEF2-6883-40FD-AFD7-096CD5CA0C4F}" destId="{545273DC-38B5-4E63-BAAD-1F0CA40DEA5C}" srcOrd="0" destOrd="0" presId="urn:microsoft.com/office/officeart/2005/8/layout/hierarchy1"/>
    <dgm:cxn modelId="{7CA28FCA-E701-43B3-A08D-076E055DFC49}" srcId="{7789C047-933B-4C4B-8732-7E6A613E9810}" destId="{47CED33E-3501-42E7-868E-D962BAF5EE9D}" srcOrd="6" destOrd="0" parTransId="{A65CBA5A-42F0-4F98-B2E4-21ADDB5CE08D}" sibTransId="{45CA0084-7A40-4059-BD47-CF0651CF4C4B}"/>
    <dgm:cxn modelId="{012FF0CA-B7B2-43AC-A2FB-8C5503C13527}" srcId="{B985E34F-F218-4705-B066-AF7326995A9E}" destId="{33F29920-DFDA-4A90-A022-EF62E29C382A}" srcOrd="1" destOrd="0" parTransId="{49527362-4945-4725-B35C-9ADE2A6B9EAC}" sibTransId="{E6781A9F-87D7-449C-B11C-BC8D3C29E288}"/>
    <dgm:cxn modelId="{B81988D0-D0E2-431A-8AA2-4A9F5B0A5AFF}" type="presOf" srcId="{704632EF-DF71-4B62-AE68-7078C814466C}" destId="{245BD9C4-AB7D-4783-BD51-40B3CACA9F19}" srcOrd="0" destOrd="0" presId="urn:microsoft.com/office/officeart/2005/8/layout/hierarchy1"/>
    <dgm:cxn modelId="{6BEB6ED3-CB1A-454B-B0E5-32694F0C2148}" type="presOf" srcId="{D1029A76-3A27-43D0-AD77-6E1BDCBEF042}" destId="{E03061B8-5CD6-4DA5-A477-2BF9A725AE6C}" srcOrd="0" destOrd="0" presId="urn:microsoft.com/office/officeart/2005/8/layout/hierarchy1"/>
    <dgm:cxn modelId="{73E0ECD3-2244-4283-BA9F-5EFB2419AD61}" type="presOf" srcId="{B985E34F-F218-4705-B066-AF7326995A9E}" destId="{15B92C4C-D806-42D4-9350-A3EC02F1B90D}" srcOrd="0" destOrd="0" presId="urn:microsoft.com/office/officeart/2005/8/layout/hierarchy1"/>
    <dgm:cxn modelId="{E9A2ADD4-97F4-465A-BBC4-C6918D448D47}" type="presOf" srcId="{EED714D8-27CD-44DE-9B32-170B1B0E688A}" destId="{59C5E829-A35A-4612-A673-8D027DDB4A54}" srcOrd="0" destOrd="0" presId="urn:microsoft.com/office/officeart/2005/8/layout/hierarchy1"/>
    <dgm:cxn modelId="{A10A4ED6-2E8D-429F-93AD-6A1DC13CAD87}" type="presOf" srcId="{E9A8BB80-3042-4180-AF62-98E5DBB14C5A}" destId="{90C3703A-6F79-4F0F-A936-05DBC36BA0C6}" srcOrd="0" destOrd="0" presId="urn:microsoft.com/office/officeart/2005/8/layout/hierarchy1"/>
    <dgm:cxn modelId="{B502BDD7-AF29-49D6-B697-437112296987}" type="presOf" srcId="{6F361F39-E04A-4C76-880F-297C6FA3A147}" destId="{B0282D49-A711-43D1-A42D-DF9E1A8331B9}" srcOrd="0" destOrd="0" presId="urn:microsoft.com/office/officeart/2005/8/layout/hierarchy1"/>
    <dgm:cxn modelId="{81CEDFDE-B2FD-456E-9DC1-97C00703A956}" type="presOf" srcId="{EE438BDE-7BEA-432C-AEBA-3B6F71739D11}" destId="{AA1C4A3E-A91F-4F9A-AEDD-86F060FD3627}" srcOrd="0" destOrd="0" presId="urn:microsoft.com/office/officeart/2005/8/layout/hierarchy1"/>
    <dgm:cxn modelId="{B89239E2-DADB-4191-9CCA-7B1A4D1EBDF2}" srcId="{7789C047-933B-4C4B-8732-7E6A613E9810}" destId="{C0682DF8-C557-4E92-B5E3-BF8C85BD7251}" srcOrd="5" destOrd="0" parTransId="{DFF70378-D281-4FCA-AD24-171F42E1AB20}" sibTransId="{66DD31DD-0FBC-4879-AA8E-3854670D6A78}"/>
    <dgm:cxn modelId="{C47D39E4-A9D8-42E6-93B9-1E22D1850A62}" type="presOf" srcId="{48683C8E-4340-4456-828D-313AB65AB235}" destId="{129630B5-7392-409F-9670-D4BAE0BE0D5C}" srcOrd="0" destOrd="0" presId="urn:microsoft.com/office/officeart/2005/8/layout/hierarchy1"/>
    <dgm:cxn modelId="{A735A9E7-803F-4DF6-A6EE-8FBB9903FF98}" type="presOf" srcId="{11AC556A-652D-4550-880F-68C482BBBEC4}" destId="{D7619BA9-3776-4BF8-9DCE-CECF3B022EC3}" srcOrd="0" destOrd="0" presId="urn:microsoft.com/office/officeart/2005/8/layout/hierarchy1"/>
    <dgm:cxn modelId="{CD24F7ED-AA3D-4E47-8A9B-5BEC0951C2BE}" type="presOf" srcId="{8A644B6A-449D-41C5-877F-A4E6B7019AFA}" destId="{74D54EB4-F12F-46FA-8E09-3AC280CAFA99}" srcOrd="0" destOrd="0" presId="urn:microsoft.com/office/officeart/2005/8/layout/hierarchy1"/>
    <dgm:cxn modelId="{AD8376F0-9E26-4D21-A4E8-E756643409A7}" type="presOf" srcId="{21720B05-F61B-4EE6-9958-D50D8839E125}" destId="{E1BB8637-184F-4108-93D8-AFCCE9BC09AA}" srcOrd="0" destOrd="0" presId="urn:microsoft.com/office/officeart/2005/8/layout/hierarchy1"/>
    <dgm:cxn modelId="{DE27C7F6-01B0-455B-A4DD-DC3A78489324}" srcId="{76181F70-B802-47FD-96B9-D0FFFD8CAD7A}" destId="{5771BAB3-2DD4-4A96-94C7-71435D244C96}" srcOrd="0" destOrd="0" parTransId="{11ED50A0-E3C9-4A14-8AEF-30EE68BDA428}" sibTransId="{21E072BB-379B-4C57-981A-C18C61D09EA2}"/>
    <dgm:cxn modelId="{9F8C3EFE-CC84-4616-9610-C5056C06BCD2}" srcId="{7789C047-933B-4C4B-8732-7E6A613E9810}" destId="{5CD7318D-7445-41AE-B5E6-EFD9F4A36855}" srcOrd="0" destOrd="0" parTransId="{33954E69-A8BC-465A-8681-DF2246F9FFFD}" sibTransId="{6C95D1EC-1D92-4CFC-B6B7-92E760833F31}"/>
    <dgm:cxn modelId="{F2E24BFE-E9A8-490C-87A3-C342BD1E2992}" srcId="{6F361F39-E04A-4C76-880F-297C6FA3A147}" destId="{76181F70-B802-47FD-96B9-D0FFFD8CAD7A}" srcOrd="0" destOrd="0" parTransId="{7541CB78-B163-4994-8E1A-2445043D4619}" sibTransId="{7737FF55-33F0-4C4F-9173-46FC6780CAA6}"/>
    <dgm:cxn modelId="{E445D3FE-F287-4341-9832-6C86F9B689A6}" type="presOf" srcId="{C0682DF8-C557-4E92-B5E3-BF8C85BD7251}" destId="{BF648A50-27BF-4773-BE56-500D0CC6B7E2}" srcOrd="0" destOrd="0" presId="urn:microsoft.com/office/officeart/2005/8/layout/hierarchy1"/>
    <dgm:cxn modelId="{7D2FACFF-9097-4774-BFA5-7133CDEDA54F}" srcId="{7789C047-933B-4C4B-8732-7E6A613E9810}" destId="{CD23AE3B-C00A-485B-9D3C-DC25C6D0E1E1}" srcOrd="1" destOrd="0" parTransId="{81C39B39-D459-4BEE-BC9E-81C063B63932}" sibTransId="{7FA38E0D-7F36-44EE-936B-B7AAAB7F21D0}"/>
    <dgm:cxn modelId="{7CBC4EDE-4239-4A8D-B1A7-030BDA111CF3}" type="presParOf" srcId="{43FE4C91-7B41-4F5B-84D8-1AD96AC462BD}" destId="{9F2DA08D-4CBE-4AA4-A227-2383BCBE1B62}" srcOrd="0" destOrd="0" presId="urn:microsoft.com/office/officeart/2005/8/layout/hierarchy1"/>
    <dgm:cxn modelId="{50F418A7-E1D1-4C4C-8D57-AD01976FEED4}" type="presParOf" srcId="{9F2DA08D-4CBE-4AA4-A227-2383BCBE1B62}" destId="{D6E59437-1A89-41F4-A736-56FEB9DA5BFF}" srcOrd="0" destOrd="0" presId="urn:microsoft.com/office/officeart/2005/8/layout/hierarchy1"/>
    <dgm:cxn modelId="{087C86A6-64C3-4E08-97FB-74783EF9DF9E}" type="presParOf" srcId="{D6E59437-1A89-41F4-A736-56FEB9DA5BFF}" destId="{F447AB89-5D13-4442-B788-EC5B84F6AA4C}" srcOrd="0" destOrd="0" presId="urn:microsoft.com/office/officeart/2005/8/layout/hierarchy1"/>
    <dgm:cxn modelId="{4861001B-6798-4359-9D31-74C37B27E4BF}" type="presParOf" srcId="{D6E59437-1A89-41F4-A736-56FEB9DA5BFF}" destId="{B0282D49-A711-43D1-A42D-DF9E1A8331B9}" srcOrd="1" destOrd="0" presId="urn:microsoft.com/office/officeart/2005/8/layout/hierarchy1"/>
    <dgm:cxn modelId="{F9015803-D08D-4852-9445-B46D853F3909}" type="presParOf" srcId="{9F2DA08D-4CBE-4AA4-A227-2383BCBE1B62}" destId="{F08030D2-5AC8-4EB6-A4AC-67A43615E0BD}" srcOrd="1" destOrd="0" presId="urn:microsoft.com/office/officeart/2005/8/layout/hierarchy1"/>
    <dgm:cxn modelId="{85BC5D60-5D70-4200-967C-488B749353D5}" type="presParOf" srcId="{F08030D2-5AC8-4EB6-A4AC-67A43615E0BD}" destId="{B1ECDB25-EC8B-4F67-A10D-CA71711C6881}" srcOrd="0" destOrd="0" presId="urn:microsoft.com/office/officeart/2005/8/layout/hierarchy1"/>
    <dgm:cxn modelId="{A13B1BD8-2530-4460-991E-D93333D48D3D}" type="presParOf" srcId="{F08030D2-5AC8-4EB6-A4AC-67A43615E0BD}" destId="{06336DC9-D143-446D-B868-87DC9F3FCE64}" srcOrd="1" destOrd="0" presId="urn:microsoft.com/office/officeart/2005/8/layout/hierarchy1"/>
    <dgm:cxn modelId="{B44489EC-2E30-4EDB-96FF-6BB3DA2C7E4B}" type="presParOf" srcId="{06336DC9-D143-446D-B868-87DC9F3FCE64}" destId="{070E6CEE-77F5-421E-84B9-A233A7B64BC4}" srcOrd="0" destOrd="0" presId="urn:microsoft.com/office/officeart/2005/8/layout/hierarchy1"/>
    <dgm:cxn modelId="{08CED1C3-74B4-4DB2-AA1C-31DA3C8846EE}" type="presParOf" srcId="{070E6CEE-77F5-421E-84B9-A233A7B64BC4}" destId="{7BEA4E4F-6A98-4D44-A61C-8E22B7808606}" srcOrd="0" destOrd="0" presId="urn:microsoft.com/office/officeart/2005/8/layout/hierarchy1"/>
    <dgm:cxn modelId="{B9E3E5D6-413C-43BA-A373-BD827DA455A3}" type="presParOf" srcId="{070E6CEE-77F5-421E-84B9-A233A7B64BC4}" destId="{10FBD7C0-FEB7-450B-9D8C-7234C023B837}" srcOrd="1" destOrd="0" presId="urn:microsoft.com/office/officeart/2005/8/layout/hierarchy1"/>
    <dgm:cxn modelId="{EE7A1067-9569-46A8-9E2F-357E157CE5B6}" type="presParOf" srcId="{06336DC9-D143-446D-B868-87DC9F3FCE64}" destId="{E8C3146A-EFF9-4BBB-8E99-2262342B2985}" srcOrd="1" destOrd="0" presId="urn:microsoft.com/office/officeart/2005/8/layout/hierarchy1"/>
    <dgm:cxn modelId="{741E669D-181C-41CE-91E1-F5626CB65F40}" type="presParOf" srcId="{E8C3146A-EFF9-4BBB-8E99-2262342B2985}" destId="{C113E152-6579-4A58-BC7F-A691B68B9A9E}" srcOrd="0" destOrd="0" presId="urn:microsoft.com/office/officeart/2005/8/layout/hierarchy1"/>
    <dgm:cxn modelId="{6A85B1C8-BDB5-467A-A960-F771117F5D58}" type="presParOf" srcId="{E8C3146A-EFF9-4BBB-8E99-2262342B2985}" destId="{3723F518-A530-47F5-860F-2F27A893A630}" srcOrd="1" destOrd="0" presId="urn:microsoft.com/office/officeart/2005/8/layout/hierarchy1"/>
    <dgm:cxn modelId="{E85FDDC6-7CDB-496B-BC1D-91D9BD2C1976}" type="presParOf" srcId="{3723F518-A530-47F5-860F-2F27A893A630}" destId="{E6D81EC3-DCDA-445F-B9A4-5DF291A88F9B}" srcOrd="0" destOrd="0" presId="urn:microsoft.com/office/officeart/2005/8/layout/hierarchy1"/>
    <dgm:cxn modelId="{589842A6-49EE-4698-B102-05E884D345C8}" type="presParOf" srcId="{E6D81EC3-DCDA-445F-B9A4-5DF291A88F9B}" destId="{2DDE6F83-A570-41CD-B0C4-987717CBE94C}" srcOrd="0" destOrd="0" presId="urn:microsoft.com/office/officeart/2005/8/layout/hierarchy1"/>
    <dgm:cxn modelId="{2F78A9DC-13C7-4BBE-B9E1-B6BC67840F85}" type="presParOf" srcId="{E6D81EC3-DCDA-445F-B9A4-5DF291A88F9B}" destId="{A6941B39-5E1E-4C8B-9B0E-01D1350A93ED}" srcOrd="1" destOrd="0" presId="urn:microsoft.com/office/officeart/2005/8/layout/hierarchy1"/>
    <dgm:cxn modelId="{0F5B0611-4552-42C3-98A0-BC2C8D62977F}" type="presParOf" srcId="{3723F518-A530-47F5-860F-2F27A893A630}" destId="{90F3AF1B-EC3D-4536-A3BF-6FB80D6753EC}" srcOrd="1" destOrd="0" presId="urn:microsoft.com/office/officeart/2005/8/layout/hierarchy1"/>
    <dgm:cxn modelId="{495A9680-F7D8-46C9-B0F8-15F3511CCBF7}" type="presParOf" srcId="{43FE4C91-7B41-4F5B-84D8-1AD96AC462BD}" destId="{41D1DE62-0235-47E3-AEDA-289BAEF8FCB4}" srcOrd="1" destOrd="0" presId="urn:microsoft.com/office/officeart/2005/8/layout/hierarchy1"/>
    <dgm:cxn modelId="{766405A9-C81B-45A8-8710-798EDBA195FF}" type="presParOf" srcId="{41D1DE62-0235-47E3-AEDA-289BAEF8FCB4}" destId="{D40B0F39-EB41-4D47-9698-7E429D0CD032}" srcOrd="0" destOrd="0" presId="urn:microsoft.com/office/officeart/2005/8/layout/hierarchy1"/>
    <dgm:cxn modelId="{66B939E7-DBF3-460D-A404-03EE9BC1B2E7}" type="presParOf" srcId="{D40B0F39-EB41-4D47-9698-7E429D0CD032}" destId="{7C427EDE-7178-49D4-A907-8CD39F1C19EE}" srcOrd="0" destOrd="0" presId="urn:microsoft.com/office/officeart/2005/8/layout/hierarchy1"/>
    <dgm:cxn modelId="{8BF0554E-84C7-4971-A49B-1C39CBDBFEC9}" type="presParOf" srcId="{D40B0F39-EB41-4D47-9698-7E429D0CD032}" destId="{4FBF4CC5-9403-4775-8958-012A8A96B3CE}" srcOrd="1" destOrd="0" presId="urn:microsoft.com/office/officeart/2005/8/layout/hierarchy1"/>
    <dgm:cxn modelId="{6D13484B-8B4A-472A-BB64-88AF22AB2027}" type="presParOf" srcId="{41D1DE62-0235-47E3-AEDA-289BAEF8FCB4}" destId="{369030C4-B860-4CF3-8A90-E61086D29F2E}" srcOrd="1" destOrd="0" presId="urn:microsoft.com/office/officeart/2005/8/layout/hierarchy1"/>
    <dgm:cxn modelId="{E2F1ED67-1FBF-4389-8B2A-7B9BF2D1408C}" type="presParOf" srcId="{369030C4-B860-4CF3-8A90-E61086D29F2E}" destId="{74D54EB4-F12F-46FA-8E09-3AC280CAFA99}" srcOrd="0" destOrd="0" presId="urn:microsoft.com/office/officeart/2005/8/layout/hierarchy1"/>
    <dgm:cxn modelId="{03A905A5-0EE5-4E39-8363-92C4DE45E6B5}" type="presParOf" srcId="{369030C4-B860-4CF3-8A90-E61086D29F2E}" destId="{41BA8AA2-22A7-4B0E-845E-9D4A085A78E7}" srcOrd="1" destOrd="0" presId="urn:microsoft.com/office/officeart/2005/8/layout/hierarchy1"/>
    <dgm:cxn modelId="{EB6DC9F8-C76A-4FD4-A449-4DD687E6E518}" type="presParOf" srcId="{41BA8AA2-22A7-4B0E-845E-9D4A085A78E7}" destId="{60DC44E8-4409-40D6-84C5-01E15789DAEE}" srcOrd="0" destOrd="0" presId="urn:microsoft.com/office/officeart/2005/8/layout/hierarchy1"/>
    <dgm:cxn modelId="{09C3EDBF-7F82-4B18-9B05-B1F0BCB9BB94}" type="presParOf" srcId="{60DC44E8-4409-40D6-84C5-01E15789DAEE}" destId="{790666D0-5CAD-44E9-91E6-53E5FF3ABE83}" srcOrd="0" destOrd="0" presId="urn:microsoft.com/office/officeart/2005/8/layout/hierarchy1"/>
    <dgm:cxn modelId="{DA7DC244-FF79-4B02-AC21-3D7C5F88096A}" type="presParOf" srcId="{60DC44E8-4409-40D6-84C5-01E15789DAEE}" destId="{D7619BA9-3776-4BF8-9DCE-CECF3B022EC3}" srcOrd="1" destOrd="0" presId="urn:microsoft.com/office/officeart/2005/8/layout/hierarchy1"/>
    <dgm:cxn modelId="{46ADF48C-0DD6-4236-83B2-E0CE1F4B84A6}" type="presParOf" srcId="{41BA8AA2-22A7-4B0E-845E-9D4A085A78E7}" destId="{178E5B13-7D1E-482D-A36D-9B6F9304F5B6}" srcOrd="1" destOrd="0" presId="urn:microsoft.com/office/officeart/2005/8/layout/hierarchy1"/>
    <dgm:cxn modelId="{63EDDCCD-04FB-4E70-94E5-5ED407E67D60}" type="presParOf" srcId="{369030C4-B860-4CF3-8A90-E61086D29F2E}" destId="{E2D76BCA-17DE-419F-BC7C-4934E9BE82C1}" srcOrd="2" destOrd="0" presId="urn:microsoft.com/office/officeart/2005/8/layout/hierarchy1"/>
    <dgm:cxn modelId="{A10266A9-F219-4A11-BFBF-36FD7B519753}" type="presParOf" srcId="{369030C4-B860-4CF3-8A90-E61086D29F2E}" destId="{54733D88-0E75-4A1F-AECA-9AAD754FEE69}" srcOrd="3" destOrd="0" presId="urn:microsoft.com/office/officeart/2005/8/layout/hierarchy1"/>
    <dgm:cxn modelId="{8031B876-4699-4779-8F59-C4B41240664D}" type="presParOf" srcId="{54733D88-0E75-4A1F-AECA-9AAD754FEE69}" destId="{5DC97BEB-BD1D-4497-B94A-A05CADBA2033}" srcOrd="0" destOrd="0" presId="urn:microsoft.com/office/officeart/2005/8/layout/hierarchy1"/>
    <dgm:cxn modelId="{A432CDFF-4ED5-4061-916E-5A0ACA6E832E}" type="presParOf" srcId="{5DC97BEB-BD1D-4497-B94A-A05CADBA2033}" destId="{B6D951A7-6237-48EC-9B9D-E4750F2ECF2D}" srcOrd="0" destOrd="0" presId="urn:microsoft.com/office/officeart/2005/8/layout/hierarchy1"/>
    <dgm:cxn modelId="{6CAE8AA0-E31F-4225-9763-EEEA2D3BDB3C}" type="presParOf" srcId="{5DC97BEB-BD1D-4497-B94A-A05CADBA2033}" destId="{E1BDA8CA-3DCA-4B0F-85B8-7DF124589EC6}" srcOrd="1" destOrd="0" presId="urn:microsoft.com/office/officeart/2005/8/layout/hierarchy1"/>
    <dgm:cxn modelId="{3AE236F1-B8D3-4FDE-81FD-93002B22724F}" type="presParOf" srcId="{54733D88-0E75-4A1F-AECA-9AAD754FEE69}" destId="{1E5CAD36-5324-42F8-8631-A79DD0EC8194}" srcOrd="1" destOrd="0" presId="urn:microsoft.com/office/officeart/2005/8/layout/hierarchy1"/>
    <dgm:cxn modelId="{763BD63F-10A6-45CD-BB69-09F2E6AA021F}" type="presParOf" srcId="{369030C4-B860-4CF3-8A90-E61086D29F2E}" destId="{E0765F9B-C64D-41C0-8AFB-467A512BC132}" srcOrd="4" destOrd="0" presId="urn:microsoft.com/office/officeart/2005/8/layout/hierarchy1"/>
    <dgm:cxn modelId="{5C3B5D40-D92C-449E-82DB-EE6DAC00A0C7}" type="presParOf" srcId="{369030C4-B860-4CF3-8A90-E61086D29F2E}" destId="{6C659380-DB27-4234-9AD3-F62B93413BA3}" srcOrd="5" destOrd="0" presId="urn:microsoft.com/office/officeart/2005/8/layout/hierarchy1"/>
    <dgm:cxn modelId="{40FA6787-B6ED-4177-97E7-069809858BB1}" type="presParOf" srcId="{6C659380-DB27-4234-9AD3-F62B93413BA3}" destId="{DE036BB2-5EEE-4957-938B-D7D842C945FA}" srcOrd="0" destOrd="0" presId="urn:microsoft.com/office/officeart/2005/8/layout/hierarchy1"/>
    <dgm:cxn modelId="{3BC9B7D8-B2BF-4AE7-8526-A28D84D00C90}" type="presParOf" srcId="{DE036BB2-5EEE-4957-938B-D7D842C945FA}" destId="{E14CF0E8-7796-4539-925C-44804D21F2E0}" srcOrd="0" destOrd="0" presId="urn:microsoft.com/office/officeart/2005/8/layout/hierarchy1"/>
    <dgm:cxn modelId="{BA8526F8-686C-4183-AAC1-5BEDED8906E6}" type="presParOf" srcId="{DE036BB2-5EEE-4957-938B-D7D842C945FA}" destId="{49C94F9A-8F3A-4D5A-AF01-314A2ACB85D6}" srcOrd="1" destOrd="0" presId="urn:microsoft.com/office/officeart/2005/8/layout/hierarchy1"/>
    <dgm:cxn modelId="{5E09B95C-08C1-410E-BE8E-2DC5E7680A47}" type="presParOf" srcId="{6C659380-DB27-4234-9AD3-F62B93413BA3}" destId="{670ACF9F-F6F3-4CD5-9B66-26D4E743012D}" srcOrd="1" destOrd="0" presId="urn:microsoft.com/office/officeart/2005/8/layout/hierarchy1"/>
    <dgm:cxn modelId="{3BD72DE1-EF8C-4139-81E4-2ACEAFC4350A}" type="presParOf" srcId="{369030C4-B860-4CF3-8A90-E61086D29F2E}" destId="{90C3703A-6F79-4F0F-A936-05DBC36BA0C6}" srcOrd="6" destOrd="0" presId="urn:microsoft.com/office/officeart/2005/8/layout/hierarchy1"/>
    <dgm:cxn modelId="{BDF41979-A74D-4C46-8866-0B272A22BD39}" type="presParOf" srcId="{369030C4-B860-4CF3-8A90-E61086D29F2E}" destId="{C6646BBC-5B66-4863-B576-E58B40D74FF6}" srcOrd="7" destOrd="0" presId="urn:microsoft.com/office/officeart/2005/8/layout/hierarchy1"/>
    <dgm:cxn modelId="{37111BCE-CF59-4C6C-8EC0-5DA46B9B82D5}" type="presParOf" srcId="{C6646BBC-5B66-4863-B576-E58B40D74FF6}" destId="{92C79096-0011-4982-9E2B-5F69CDF6BA7B}" srcOrd="0" destOrd="0" presId="urn:microsoft.com/office/officeart/2005/8/layout/hierarchy1"/>
    <dgm:cxn modelId="{8C22FC25-8D3A-4A98-8E17-9377A3AAC688}" type="presParOf" srcId="{92C79096-0011-4982-9E2B-5F69CDF6BA7B}" destId="{C2CDA706-E38E-4877-BFBB-189A5BF377C0}" srcOrd="0" destOrd="0" presId="urn:microsoft.com/office/officeart/2005/8/layout/hierarchy1"/>
    <dgm:cxn modelId="{6D5AF68D-FEF1-4BAC-B027-06A26DEF9342}" type="presParOf" srcId="{92C79096-0011-4982-9E2B-5F69CDF6BA7B}" destId="{888C6FDD-FE56-4C53-89B2-5ADE6097B0EE}" srcOrd="1" destOrd="0" presId="urn:microsoft.com/office/officeart/2005/8/layout/hierarchy1"/>
    <dgm:cxn modelId="{FE18CE34-D0F8-4908-B013-ABAC11BCD548}" type="presParOf" srcId="{C6646BBC-5B66-4863-B576-E58B40D74FF6}" destId="{9BDB20C8-05F6-400E-B574-FC432A360A84}" srcOrd="1" destOrd="0" presId="urn:microsoft.com/office/officeart/2005/8/layout/hierarchy1"/>
    <dgm:cxn modelId="{EE62B2EE-610E-4046-A93B-5FABB1634153}" type="presParOf" srcId="{369030C4-B860-4CF3-8A90-E61086D29F2E}" destId="{36EE54B8-6D6E-42D9-A161-3AA14C23D37C}" srcOrd="8" destOrd="0" presId="urn:microsoft.com/office/officeart/2005/8/layout/hierarchy1"/>
    <dgm:cxn modelId="{ABA88BDB-C926-4A42-BAE5-2741469FF1FC}" type="presParOf" srcId="{369030C4-B860-4CF3-8A90-E61086D29F2E}" destId="{0FC52251-D453-4E84-8976-4D76CDA4F331}" srcOrd="9" destOrd="0" presId="urn:microsoft.com/office/officeart/2005/8/layout/hierarchy1"/>
    <dgm:cxn modelId="{5F113715-9856-445A-9C4E-8DE9C2CAE115}" type="presParOf" srcId="{0FC52251-D453-4E84-8976-4D76CDA4F331}" destId="{1C5C2AB8-87FF-44BB-8C4F-4AF4CE10EA65}" srcOrd="0" destOrd="0" presId="urn:microsoft.com/office/officeart/2005/8/layout/hierarchy1"/>
    <dgm:cxn modelId="{09AA7006-6BC3-42D9-95D2-BF06D728DBD8}" type="presParOf" srcId="{1C5C2AB8-87FF-44BB-8C4F-4AF4CE10EA65}" destId="{D1A8E49F-D1B6-44B7-87A1-DAAEA2189B1F}" srcOrd="0" destOrd="0" presId="urn:microsoft.com/office/officeart/2005/8/layout/hierarchy1"/>
    <dgm:cxn modelId="{1A5AFD45-8533-4393-96AA-54A76136D484}" type="presParOf" srcId="{1C5C2AB8-87FF-44BB-8C4F-4AF4CE10EA65}" destId="{3539CBEB-6829-40AD-A7D2-C4F9F697E1FF}" srcOrd="1" destOrd="0" presId="urn:microsoft.com/office/officeart/2005/8/layout/hierarchy1"/>
    <dgm:cxn modelId="{7FF7F2F6-1315-4452-A391-A38505BD5808}" type="presParOf" srcId="{0FC52251-D453-4E84-8976-4D76CDA4F331}" destId="{2332BAF7-3E8E-4886-9D1B-246669A01D29}" srcOrd="1" destOrd="0" presId="urn:microsoft.com/office/officeart/2005/8/layout/hierarchy1"/>
    <dgm:cxn modelId="{982E8060-9978-43FD-BC9D-FB3202F8876A}" type="presParOf" srcId="{2332BAF7-3E8E-4886-9D1B-246669A01D29}" destId="{CC14A427-1C11-427B-9ED3-56B86E8C3DD7}" srcOrd="0" destOrd="0" presId="urn:microsoft.com/office/officeart/2005/8/layout/hierarchy1"/>
    <dgm:cxn modelId="{E13CD4A9-0B4E-40C0-9593-6E42BBBE954B}" type="presParOf" srcId="{2332BAF7-3E8E-4886-9D1B-246669A01D29}" destId="{C6AC46AB-F71D-4E64-B7A2-03A8EE38DDE7}" srcOrd="1" destOrd="0" presId="urn:microsoft.com/office/officeart/2005/8/layout/hierarchy1"/>
    <dgm:cxn modelId="{B65A2C0A-4A39-4A4C-9E8A-D891BA2B8024}" type="presParOf" srcId="{C6AC46AB-F71D-4E64-B7A2-03A8EE38DDE7}" destId="{1144ACFF-49B5-425E-818B-849CB453FC9A}" srcOrd="0" destOrd="0" presId="urn:microsoft.com/office/officeart/2005/8/layout/hierarchy1"/>
    <dgm:cxn modelId="{C0EA4ACF-D569-4E48-8D41-996202CA84B5}" type="presParOf" srcId="{1144ACFF-49B5-425E-818B-849CB453FC9A}" destId="{33A54C73-2B32-4E44-B313-BACBCBA3680F}" srcOrd="0" destOrd="0" presId="urn:microsoft.com/office/officeart/2005/8/layout/hierarchy1"/>
    <dgm:cxn modelId="{3CA3B5F0-AEDA-4603-B732-060B43F46891}" type="presParOf" srcId="{1144ACFF-49B5-425E-818B-849CB453FC9A}" destId="{D49D6256-B688-415C-9453-FB6210967EF1}" srcOrd="1" destOrd="0" presId="urn:microsoft.com/office/officeart/2005/8/layout/hierarchy1"/>
    <dgm:cxn modelId="{A8E3C938-B3E9-4902-B0BF-0A0BA4014D2B}" type="presParOf" srcId="{C6AC46AB-F71D-4E64-B7A2-03A8EE38DDE7}" destId="{7435A4BC-43BD-42EA-9FF0-81E5B0187643}" srcOrd="1" destOrd="0" presId="urn:microsoft.com/office/officeart/2005/8/layout/hierarchy1"/>
    <dgm:cxn modelId="{793E218D-D690-4461-9603-73A2301EDA53}" type="presParOf" srcId="{2332BAF7-3E8E-4886-9D1B-246669A01D29}" destId="{954659A7-0E67-4534-AED0-FC8C5C599571}" srcOrd="2" destOrd="0" presId="urn:microsoft.com/office/officeart/2005/8/layout/hierarchy1"/>
    <dgm:cxn modelId="{F1D1E5B1-7BD6-4870-98C2-E4993331254C}" type="presParOf" srcId="{2332BAF7-3E8E-4886-9D1B-246669A01D29}" destId="{0DDC1990-29A3-413D-878F-23D4B0C8EB68}" srcOrd="3" destOrd="0" presId="urn:microsoft.com/office/officeart/2005/8/layout/hierarchy1"/>
    <dgm:cxn modelId="{8B4BDB3C-7926-4554-B521-D0E4FA040CE7}" type="presParOf" srcId="{0DDC1990-29A3-413D-878F-23D4B0C8EB68}" destId="{55BE5072-E097-42AD-A53C-106095ED63EC}" srcOrd="0" destOrd="0" presId="urn:microsoft.com/office/officeart/2005/8/layout/hierarchy1"/>
    <dgm:cxn modelId="{F6349C0D-0D1F-449B-B52D-2D5AF2E2B1B6}" type="presParOf" srcId="{55BE5072-E097-42AD-A53C-106095ED63EC}" destId="{3E3591F3-D06A-431B-816E-0E27E7655DE1}" srcOrd="0" destOrd="0" presId="urn:microsoft.com/office/officeart/2005/8/layout/hierarchy1"/>
    <dgm:cxn modelId="{C5AA3CAC-7BE6-4719-8E87-571106EA2D24}" type="presParOf" srcId="{55BE5072-E097-42AD-A53C-106095ED63EC}" destId="{65A27D18-6CB6-4322-8465-E021E928147C}" srcOrd="1" destOrd="0" presId="urn:microsoft.com/office/officeart/2005/8/layout/hierarchy1"/>
    <dgm:cxn modelId="{481CCF3F-753B-41DB-9A67-ECD64C8C98A2}" type="presParOf" srcId="{0DDC1990-29A3-413D-878F-23D4B0C8EB68}" destId="{6B9AAF97-F32D-4E10-9576-F55211E84C96}" srcOrd="1" destOrd="0" presId="urn:microsoft.com/office/officeart/2005/8/layout/hierarchy1"/>
    <dgm:cxn modelId="{03494362-0442-48B8-B15D-7627ED1538DC}" type="presParOf" srcId="{2332BAF7-3E8E-4886-9D1B-246669A01D29}" destId="{17A32D27-C689-49B9-B0FE-FEBCBACA7AE5}" srcOrd="4" destOrd="0" presId="urn:microsoft.com/office/officeart/2005/8/layout/hierarchy1"/>
    <dgm:cxn modelId="{A5DD3025-E78D-4CD8-AA4C-905B2EF04524}" type="presParOf" srcId="{2332BAF7-3E8E-4886-9D1B-246669A01D29}" destId="{55777ECE-161B-4B86-9686-4E2AAA082525}" srcOrd="5" destOrd="0" presId="urn:microsoft.com/office/officeart/2005/8/layout/hierarchy1"/>
    <dgm:cxn modelId="{4CC67E72-85F1-4BAE-9792-662E3B7C5EF3}" type="presParOf" srcId="{55777ECE-161B-4B86-9686-4E2AAA082525}" destId="{90EE7EBF-50D2-47C5-A3A3-F82FEB765E90}" srcOrd="0" destOrd="0" presId="urn:microsoft.com/office/officeart/2005/8/layout/hierarchy1"/>
    <dgm:cxn modelId="{8CBA0FA5-095D-403D-AC3A-F48C43C70D22}" type="presParOf" srcId="{90EE7EBF-50D2-47C5-A3A3-F82FEB765E90}" destId="{DC48ED71-03CF-435C-A3DA-EC4EDEDBF2A5}" srcOrd="0" destOrd="0" presId="urn:microsoft.com/office/officeart/2005/8/layout/hierarchy1"/>
    <dgm:cxn modelId="{D4FFF8C9-93A2-4125-B3B7-A17ACD3BF777}" type="presParOf" srcId="{90EE7EBF-50D2-47C5-A3A3-F82FEB765E90}" destId="{15B92C4C-D806-42D4-9350-A3EC02F1B90D}" srcOrd="1" destOrd="0" presId="urn:microsoft.com/office/officeart/2005/8/layout/hierarchy1"/>
    <dgm:cxn modelId="{5D47804B-8FF0-4466-8DA9-9AC10A1900BE}" type="presParOf" srcId="{55777ECE-161B-4B86-9686-4E2AAA082525}" destId="{9FDCEF06-A699-4606-871D-14EAAE63538E}" srcOrd="1" destOrd="0" presId="urn:microsoft.com/office/officeart/2005/8/layout/hierarchy1"/>
    <dgm:cxn modelId="{2166A8EE-86E3-4F21-B7D6-E3BAE83F255F}" type="presParOf" srcId="{9FDCEF06-A699-4606-871D-14EAAE63538E}" destId="{2B27B9B0-55F3-4464-BE4F-1B42F487EE79}" srcOrd="0" destOrd="0" presId="urn:microsoft.com/office/officeart/2005/8/layout/hierarchy1"/>
    <dgm:cxn modelId="{30FAFEF1-D202-45D4-8699-BD04A2BC6AC0}" type="presParOf" srcId="{9FDCEF06-A699-4606-871D-14EAAE63538E}" destId="{F001A015-D570-4977-B74A-0712A521A82E}" srcOrd="1" destOrd="0" presId="urn:microsoft.com/office/officeart/2005/8/layout/hierarchy1"/>
    <dgm:cxn modelId="{FEF94E54-0E19-4A81-BFBC-59F169C8DFBE}" type="presParOf" srcId="{F001A015-D570-4977-B74A-0712A521A82E}" destId="{002361F9-5940-498D-A33E-E0E4BA9F698B}" srcOrd="0" destOrd="0" presId="urn:microsoft.com/office/officeart/2005/8/layout/hierarchy1"/>
    <dgm:cxn modelId="{0A7B4127-61A6-478B-A097-9A020319A0E0}" type="presParOf" srcId="{002361F9-5940-498D-A33E-E0E4BA9F698B}" destId="{B8BEEAF8-A59A-404A-9838-BD548926BCE3}" srcOrd="0" destOrd="0" presId="urn:microsoft.com/office/officeart/2005/8/layout/hierarchy1"/>
    <dgm:cxn modelId="{BCF25E5D-01EA-465D-9E19-20E7FF25F80E}" type="presParOf" srcId="{002361F9-5940-498D-A33E-E0E4BA9F698B}" destId="{AA1C4A3E-A91F-4F9A-AEDD-86F060FD3627}" srcOrd="1" destOrd="0" presId="urn:microsoft.com/office/officeart/2005/8/layout/hierarchy1"/>
    <dgm:cxn modelId="{25F7F152-9C28-4DAB-8FEA-F001B84CC2B8}" type="presParOf" srcId="{F001A015-D570-4977-B74A-0712A521A82E}" destId="{844E6ABA-EF5B-4EE6-8E60-3E90A45985CB}" srcOrd="1" destOrd="0" presId="urn:microsoft.com/office/officeart/2005/8/layout/hierarchy1"/>
    <dgm:cxn modelId="{3DBC264C-535B-4D86-8761-D6079FC8DD96}" type="presParOf" srcId="{9FDCEF06-A699-4606-871D-14EAAE63538E}" destId="{438B03DD-0555-44F4-85CB-E189F39F6BF1}" srcOrd="2" destOrd="0" presId="urn:microsoft.com/office/officeart/2005/8/layout/hierarchy1"/>
    <dgm:cxn modelId="{67CDD811-53B0-4E6F-91C3-BE1DAA0B1AF9}" type="presParOf" srcId="{9FDCEF06-A699-4606-871D-14EAAE63538E}" destId="{65279E0F-F46D-4799-9C5A-08734C9BC453}" srcOrd="3" destOrd="0" presId="urn:microsoft.com/office/officeart/2005/8/layout/hierarchy1"/>
    <dgm:cxn modelId="{96788900-0BE7-4271-BB08-4492FB7EAC3A}" type="presParOf" srcId="{65279E0F-F46D-4799-9C5A-08734C9BC453}" destId="{ED5A5173-E6AF-4D61-83F3-AEF65D8870C7}" srcOrd="0" destOrd="0" presId="urn:microsoft.com/office/officeart/2005/8/layout/hierarchy1"/>
    <dgm:cxn modelId="{C5F29B70-7141-47C7-946F-06776DD3BFBE}" type="presParOf" srcId="{ED5A5173-E6AF-4D61-83F3-AEF65D8870C7}" destId="{78E37B67-8BDA-4CE7-8798-15C3D2623DC6}" srcOrd="0" destOrd="0" presId="urn:microsoft.com/office/officeart/2005/8/layout/hierarchy1"/>
    <dgm:cxn modelId="{D5091A70-C389-4A89-B208-7BFE98D3945C}" type="presParOf" srcId="{ED5A5173-E6AF-4D61-83F3-AEF65D8870C7}" destId="{3AD1A155-7485-4423-8003-47495DCC976A}" srcOrd="1" destOrd="0" presId="urn:microsoft.com/office/officeart/2005/8/layout/hierarchy1"/>
    <dgm:cxn modelId="{A95539EB-1904-4CDB-BDCC-154572BA63C0}" type="presParOf" srcId="{65279E0F-F46D-4799-9C5A-08734C9BC453}" destId="{FD4EE68C-8A24-423B-87AF-C04981EA0FED}" srcOrd="1" destOrd="0" presId="urn:microsoft.com/office/officeart/2005/8/layout/hierarchy1"/>
    <dgm:cxn modelId="{6E2CEB79-B4C8-471E-BC81-549AB7FB8010}" type="presParOf" srcId="{9FDCEF06-A699-4606-871D-14EAAE63538E}" destId="{05F1EB4F-E525-4510-BCCF-7113538BD116}" srcOrd="4" destOrd="0" presId="urn:microsoft.com/office/officeart/2005/8/layout/hierarchy1"/>
    <dgm:cxn modelId="{DFC7069F-A171-4870-B70F-3D94C148DE5F}" type="presParOf" srcId="{9FDCEF06-A699-4606-871D-14EAAE63538E}" destId="{7239F82A-5E7B-43F2-B66E-3F9D12C55704}" srcOrd="5" destOrd="0" presId="urn:microsoft.com/office/officeart/2005/8/layout/hierarchy1"/>
    <dgm:cxn modelId="{195E9837-0CB4-4507-A047-655222251713}" type="presParOf" srcId="{7239F82A-5E7B-43F2-B66E-3F9D12C55704}" destId="{CA4D3396-D15E-4FDB-B023-D3EA10F77EBA}" srcOrd="0" destOrd="0" presId="urn:microsoft.com/office/officeart/2005/8/layout/hierarchy1"/>
    <dgm:cxn modelId="{0C678B34-2812-4232-9D47-5BD1D7FBA36B}" type="presParOf" srcId="{CA4D3396-D15E-4FDB-B023-D3EA10F77EBA}" destId="{16B64E87-2965-488C-9B27-26DABF7001AA}" srcOrd="0" destOrd="0" presId="urn:microsoft.com/office/officeart/2005/8/layout/hierarchy1"/>
    <dgm:cxn modelId="{8CFE15D5-2C10-444E-81C4-17E54417EA98}" type="presParOf" srcId="{CA4D3396-D15E-4FDB-B023-D3EA10F77EBA}" destId="{982482F6-FB12-4F59-A394-95DC140DFEB6}" srcOrd="1" destOrd="0" presId="urn:microsoft.com/office/officeart/2005/8/layout/hierarchy1"/>
    <dgm:cxn modelId="{9F6EA45A-BFFC-4039-8E8B-6AB36355CFDC}" type="presParOf" srcId="{7239F82A-5E7B-43F2-B66E-3F9D12C55704}" destId="{740E2C12-14E3-45DE-896A-D124B59AC588}" srcOrd="1" destOrd="0" presId="urn:microsoft.com/office/officeart/2005/8/layout/hierarchy1"/>
    <dgm:cxn modelId="{3157662D-8137-4592-8B0E-948259DE455E}" type="presParOf" srcId="{9FDCEF06-A699-4606-871D-14EAAE63538E}" destId="{59C5E829-A35A-4612-A673-8D027DDB4A54}" srcOrd="6" destOrd="0" presId="urn:microsoft.com/office/officeart/2005/8/layout/hierarchy1"/>
    <dgm:cxn modelId="{637850BD-B8ED-4E5D-8610-4842F0224E3E}" type="presParOf" srcId="{9FDCEF06-A699-4606-871D-14EAAE63538E}" destId="{D6B2622A-0924-49AC-B7C6-233173640772}" srcOrd="7" destOrd="0" presId="urn:microsoft.com/office/officeart/2005/8/layout/hierarchy1"/>
    <dgm:cxn modelId="{6E036399-26A6-4036-8046-4D6A09AE88AA}" type="presParOf" srcId="{D6B2622A-0924-49AC-B7C6-233173640772}" destId="{19AF09B2-82A6-4A06-9AE8-073B0A268F75}" srcOrd="0" destOrd="0" presId="urn:microsoft.com/office/officeart/2005/8/layout/hierarchy1"/>
    <dgm:cxn modelId="{A5199C86-BF1A-4A17-B6F2-59E24C6F9E48}" type="presParOf" srcId="{19AF09B2-82A6-4A06-9AE8-073B0A268F75}" destId="{EA1B04CD-DCF8-4C81-93D2-4F7CCA963541}" srcOrd="0" destOrd="0" presId="urn:microsoft.com/office/officeart/2005/8/layout/hierarchy1"/>
    <dgm:cxn modelId="{B973569C-C6EE-4E44-968F-C50E2E531C35}" type="presParOf" srcId="{19AF09B2-82A6-4A06-9AE8-073B0A268F75}" destId="{EFCEACAC-757D-4CE5-ACC9-3127C1398A66}" srcOrd="1" destOrd="0" presId="urn:microsoft.com/office/officeart/2005/8/layout/hierarchy1"/>
    <dgm:cxn modelId="{3A156A9F-89BB-442C-A5C5-F41170FEE86D}" type="presParOf" srcId="{D6B2622A-0924-49AC-B7C6-233173640772}" destId="{523D7184-2894-40F4-A0F6-599E71953AE9}" srcOrd="1" destOrd="0" presId="urn:microsoft.com/office/officeart/2005/8/layout/hierarchy1"/>
    <dgm:cxn modelId="{12A8056A-8F1E-478B-8FE2-924863D53119}" type="presParOf" srcId="{2332BAF7-3E8E-4886-9D1B-246669A01D29}" destId="{5A958331-2988-42F7-8209-EC0865813843}" srcOrd="6" destOrd="0" presId="urn:microsoft.com/office/officeart/2005/8/layout/hierarchy1"/>
    <dgm:cxn modelId="{C691A858-27DD-43BC-8DC7-668C5DC68B80}" type="presParOf" srcId="{2332BAF7-3E8E-4886-9D1B-246669A01D29}" destId="{96C2DBEA-B14D-4DC0-994F-0C32722B79C2}" srcOrd="7" destOrd="0" presId="urn:microsoft.com/office/officeart/2005/8/layout/hierarchy1"/>
    <dgm:cxn modelId="{0800904A-3CDA-45C1-AA4D-9346A15CD3D7}" type="presParOf" srcId="{96C2DBEA-B14D-4DC0-994F-0C32722B79C2}" destId="{78BC6345-867E-4850-94FA-7F69212F77BB}" srcOrd="0" destOrd="0" presId="urn:microsoft.com/office/officeart/2005/8/layout/hierarchy1"/>
    <dgm:cxn modelId="{7CEA45DD-7956-46AA-AC57-0D42220FBFF0}" type="presParOf" srcId="{78BC6345-867E-4850-94FA-7F69212F77BB}" destId="{E034BF75-6121-4A49-91F2-52755101EB76}" srcOrd="0" destOrd="0" presId="urn:microsoft.com/office/officeart/2005/8/layout/hierarchy1"/>
    <dgm:cxn modelId="{311AF0FB-B905-41A5-B67B-B6E904C0463F}" type="presParOf" srcId="{78BC6345-867E-4850-94FA-7F69212F77BB}" destId="{10A98546-279C-4263-9683-353810E4E823}" srcOrd="1" destOrd="0" presId="urn:microsoft.com/office/officeart/2005/8/layout/hierarchy1"/>
    <dgm:cxn modelId="{5C9D68E2-22FF-4DAA-86BA-9371DFA37F97}" type="presParOf" srcId="{96C2DBEA-B14D-4DC0-994F-0C32722B79C2}" destId="{CE2CD4A7-D987-431B-9B5A-09F08A4B0974}" srcOrd="1" destOrd="0" presId="urn:microsoft.com/office/officeart/2005/8/layout/hierarchy1"/>
    <dgm:cxn modelId="{965A94C4-2A1F-4545-9EA1-DEED994D10A6}" type="presParOf" srcId="{CE2CD4A7-D987-431B-9B5A-09F08A4B0974}" destId="{4F02CE43-8B4E-4BD8-87ED-9E3225D106B7}" srcOrd="0" destOrd="0" presId="urn:microsoft.com/office/officeart/2005/8/layout/hierarchy1"/>
    <dgm:cxn modelId="{5229478D-0397-47CE-A031-E653F2C57E76}" type="presParOf" srcId="{CE2CD4A7-D987-431B-9B5A-09F08A4B0974}" destId="{30917BFD-2EC0-42CA-B040-525858098CA7}" srcOrd="1" destOrd="0" presId="urn:microsoft.com/office/officeart/2005/8/layout/hierarchy1"/>
    <dgm:cxn modelId="{D5F2193C-F452-415F-8CD5-0BAFC76D4C9E}" type="presParOf" srcId="{30917BFD-2EC0-42CA-B040-525858098CA7}" destId="{9258A6B6-D3D9-4B9F-BFB1-2F40D710BE21}" srcOrd="0" destOrd="0" presId="urn:microsoft.com/office/officeart/2005/8/layout/hierarchy1"/>
    <dgm:cxn modelId="{C3133085-8846-42A5-899C-918B78BFB64F}" type="presParOf" srcId="{9258A6B6-D3D9-4B9F-BFB1-2F40D710BE21}" destId="{060317FC-916D-495D-850B-5CF506A7BDE1}" srcOrd="0" destOrd="0" presId="urn:microsoft.com/office/officeart/2005/8/layout/hierarchy1"/>
    <dgm:cxn modelId="{0347EDF6-AF64-45C6-B7E8-90EE1336BBC4}" type="presParOf" srcId="{9258A6B6-D3D9-4B9F-BFB1-2F40D710BE21}" destId="{89A46501-D9E2-4540-B9B5-C799FE6CDF62}" srcOrd="1" destOrd="0" presId="urn:microsoft.com/office/officeart/2005/8/layout/hierarchy1"/>
    <dgm:cxn modelId="{4BFC6276-5CAD-4B12-9A82-012A0E90E237}" type="presParOf" srcId="{30917BFD-2EC0-42CA-B040-525858098CA7}" destId="{10EE6509-D73F-4C30-B237-FA8E4AD4994B}" srcOrd="1" destOrd="0" presId="urn:microsoft.com/office/officeart/2005/8/layout/hierarchy1"/>
    <dgm:cxn modelId="{8A1565D7-0C45-462A-8575-2F1E0EF5AA1A}" type="presParOf" srcId="{CE2CD4A7-D987-431B-9B5A-09F08A4B0974}" destId="{A3764529-5EE5-4B5D-A067-6A4A4686B108}" srcOrd="2" destOrd="0" presId="urn:microsoft.com/office/officeart/2005/8/layout/hierarchy1"/>
    <dgm:cxn modelId="{26F4BBF9-ECBC-4B67-BE1C-4AB25CFBD6AD}" type="presParOf" srcId="{CE2CD4A7-D987-431B-9B5A-09F08A4B0974}" destId="{97F1DF96-7F62-4BEF-841E-AFA1A9A7ED5C}" srcOrd="3" destOrd="0" presId="urn:microsoft.com/office/officeart/2005/8/layout/hierarchy1"/>
    <dgm:cxn modelId="{8ED6A258-E14A-4B12-8DC5-2F6E6A8DE170}" type="presParOf" srcId="{97F1DF96-7F62-4BEF-841E-AFA1A9A7ED5C}" destId="{71FA0ABE-9660-4A51-962B-E76B788C27E0}" srcOrd="0" destOrd="0" presId="urn:microsoft.com/office/officeart/2005/8/layout/hierarchy1"/>
    <dgm:cxn modelId="{14B5DDF8-63A4-47CA-8828-13D36B3BB6EE}" type="presParOf" srcId="{71FA0ABE-9660-4A51-962B-E76B788C27E0}" destId="{439A2D83-6D18-4225-B318-21BD1FB810E6}" srcOrd="0" destOrd="0" presId="urn:microsoft.com/office/officeart/2005/8/layout/hierarchy1"/>
    <dgm:cxn modelId="{B85D19AD-41B3-46A8-B406-2725F48AC47A}" type="presParOf" srcId="{71FA0ABE-9660-4A51-962B-E76B788C27E0}" destId="{010EDCAE-D178-44E2-9C8E-ED07B6E04024}" srcOrd="1" destOrd="0" presId="urn:microsoft.com/office/officeart/2005/8/layout/hierarchy1"/>
    <dgm:cxn modelId="{40E3A6E5-C965-4B00-92C0-E7CAB060B77D}" type="presParOf" srcId="{97F1DF96-7F62-4BEF-841E-AFA1A9A7ED5C}" destId="{B12C5292-4483-4B5B-94C6-8BB3FDD0F97F}" srcOrd="1" destOrd="0" presId="urn:microsoft.com/office/officeart/2005/8/layout/hierarchy1"/>
    <dgm:cxn modelId="{60885C19-4255-4B2C-AFBC-A0116F03F077}" type="presParOf" srcId="{CE2CD4A7-D987-431B-9B5A-09F08A4B0974}" destId="{AFD3A961-1799-40C5-89CF-9BF5DBC613DF}" srcOrd="4" destOrd="0" presId="urn:microsoft.com/office/officeart/2005/8/layout/hierarchy1"/>
    <dgm:cxn modelId="{2BFE0F20-8347-43B2-8CE6-95BA9CE9CF44}" type="presParOf" srcId="{CE2CD4A7-D987-431B-9B5A-09F08A4B0974}" destId="{2773BBD6-A28A-4CD7-9A09-500941DFC9F7}" srcOrd="5" destOrd="0" presId="urn:microsoft.com/office/officeart/2005/8/layout/hierarchy1"/>
    <dgm:cxn modelId="{A2D2C41F-761E-4658-BD50-CBC90BAD6C17}" type="presParOf" srcId="{2773BBD6-A28A-4CD7-9A09-500941DFC9F7}" destId="{58597B98-859A-42C5-A185-6CD510529C14}" srcOrd="0" destOrd="0" presId="urn:microsoft.com/office/officeart/2005/8/layout/hierarchy1"/>
    <dgm:cxn modelId="{797D1795-B889-48FF-AF8D-4F253B87AFE7}" type="presParOf" srcId="{58597B98-859A-42C5-A185-6CD510529C14}" destId="{51BB34E7-7F19-4D0C-9535-22F3CC5CC726}" srcOrd="0" destOrd="0" presId="urn:microsoft.com/office/officeart/2005/8/layout/hierarchy1"/>
    <dgm:cxn modelId="{8174E8B6-22DD-4561-84C9-2B4C16E0938F}" type="presParOf" srcId="{58597B98-859A-42C5-A185-6CD510529C14}" destId="{245BD9C4-AB7D-4783-BD51-40B3CACA9F19}" srcOrd="1" destOrd="0" presId="urn:microsoft.com/office/officeart/2005/8/layout/hierarchy1"/>
    <dgm:cxn modelId="{D28906D5-3E4E-413F-B79B-5A682E41A3E5}" type="presParOf" srcId="{2773BBD6-A28A-4CD7-9A09-500941DFC9F7}" destId="{4C84FD14-49D5-4220-832B-E4A9B3926CF5}" srcOrd="1" destOrd="0" presId="urn:microsoft.com/office/officeart/2005/8/layout/hierarchy1"/>
    <dgm:cxn modelId="{DD34D459-CB06-4D39-9F5C-3D0DACC35EEC}" type="presParOf" srcId="{2332BAF7-3E8E-4886-9D1B-246669A01D29}" destId="{E1BB8637-184F-4108-93D8-AFCCE9BC09AA}" srcOrd="8" destOrd="0" presId="urn:microsoft.com/office/officeart/2005/8/layout/hierarchy1"/>
    <dgm:cxn modelId="{1F3C5A9A-681B-41FE-9207-5C67ABE05566}" type="presParOf" srcId="{2332BAF7-3E8E-4886-9D1B-246669A01D29}" destId="{DE3A806F-E865-4859-8A4C-2FF502E12C6E}" srcOrd="9" destOrd="0" presId="urn:microsoft.com/office/officeart/2005/8/layout/hierarchy1"/>
    <dgm:cxn modelId="{D4C1C17A-21BB-4FDA-850B-B80D79CCCAF2}" type="presParOf" srcId="{DE3A806F-E865-4859-8A4C-2FF502E12C6E}" destId="{692B6ACD-8F0E-4A93-AD8F-601FFDAFC0CB}" srcOrd="0" destOrd="0" presId="urn:microsoft.com/office/officeart/2005/8/layout/hierarchy1"/>
    <dgm:cxn modelId="{5FE7B95E-E6E1-46DF-BBC5-B8E4FF3BB022}" type="presParOf" srcId="{692B6ACD-8F0E-4A93-AD8F-601FFDAFC0CB}" destId="{DBF87047-EE04-40FE-A726-B3CA0901921E}" srcOrd="0" destOrd="0" presId="urn:microsoft.com/office/officeart/2005/8/layout/hierarchy1"/>
    <dgm:cxn modelId="{67DA4B21-BA28-4C11-90BD-EB35A314E364}" type="presParOf" srcId="{692B6ACD-8F0E-4A93-AD8F-601FFDAFC0CB}" destId="{275FA0CF-80ED-4DCA-96E5-153185FE1D93}" srcOrd="1" destOrd="0" presId="urn:microsoft.com/office/officeart/2005/8/layout/hierarchy1"/>
    <dgm:cxn modelId="{001125D4-7089-4568-97AC-29E182540E61}" type="presParOf" srcId="{DE3A806F-E865-4859-8A4C-2FF502E12C6E}" destId="{39E0E3CA-5767-4815-8F1E-80A6BB99CF8E}" srcOrd="1" destOrd="0" presId="urn:microsoft.com/office/officeart/2005/8/layout/hierarchy1"/>
    <dgm:cxn modelId="{395F5BB1-50BD-4F70-BD78-7C830048F346}" type="presParOf" srcId="{2332BAF7-3E8E-4886-9D1B-246669A01D29}" destId="{52D865CA-96EE-46D1-8561-67E7132685C7}" srcOrd="10" destOrd="0" presId="urn:microsoft.com/office/officeart/2005/8/layout/hierarchy1"/>
    <dgm:cxn modelId="{72CCB498-2F19-46BA-A253-07DE14B7B6F1}" type="presParOf" srcId="{2332BAF7-3E8E-4886-9D1B-246669A01D29}" destId="{77CF95C0-9E6F-46B6-BE22-362F83DD1130}" srcOrd="11" destOrd="0" presId="urn:microsoft.com/office/officeart/2005/8/layout/hierarchy1"/>
    <dgm:cxn modelId="{831C2134-50DF-4DC4-8577-B8C98E9B6B6B}" type="presParOf" srcId="{77CF95C0-9E6F-46B6-BE22-362F83DD1130}" destId="{B162743F-D00D-40ED-A334-7FFB5DC2C0EA}" srcOrd="0" destOrd="0" presId="urn:microsoft.com/office/officeart/2005/8/layout/hierarchy1"/>
    <dgm:cxn modelId="{9F99361F-5D0D-4960-90C1-ED77832AB3A9}" type="presParOf" srcId="{B162743F-D00D-40ED-A334-7FFB5DC2C0EA}" destId="{E57E568D-1BC0-46F6-B75F-BF5D3F80F0F7}" srcOrd="0" destOrd="0" presId="urn:microsoft.com/office/officeart/2005/8/layout/hierarchy1"/>
    <dgm:cxn modelId="{2C7CD20D-8EBD-43A3-86FE-BE61A356C3C8}" type="presParOf" srcId="{B162743F-D00D-40ED-A334-7FFB5DC2C0EA}" destId="{BF648A50-27BF-4773-BE56-500D0CC6B7E2}" srcOrd="1" destOrd="0" presId="urn:microsoft.com/office/officeart/2005/8/layout/hierarchy1"/>
    <dgm:cxn modelId="{64907354-549D-40B7-BF2D-B9E13E9CE10E}" type="presParOf" srcId="{77CF95C0-9E6F-46B6-BE22-362F83DD1130}" destId="{8137E9CC-B57B-44A0-AD4D-72D825DDA5BC}" srcOrd="1" destOrd="0" presId="urn:microsoft.com/office/officeart/2005/8/layout/hierarchy1"/>
    <dgm:cxn modelId="{5F836C9C-33CD-428D-BB67-AC4F12129879}" type="presParOf" srcId="{2332BAF7-3E8E-4886-9D1B-246669A01D29}" destId="{FBA641FE-D7AB-4882-B6BE-4CE8F5B7FD26}" srcOrd="12" destOrd="0" presId="urn:microsoft.com/office/officeart/2005/8/layout/hierarchy1"/>
    <dgm:cxn modelId="{F489764B-8F84-48CC-8DF8-F84208CEEA16}" type="presParOf" srcId="{2332BAF7-3E8E-4886-9D1B-246669A01D29}" destId="{85B06C6B-15B4-48E4-85CE-1552F521387A}" srcOrd="13" destOrd="0" presId="urn:microsoft.com/office/officeart/2005/8/layout/hierarchy1"/>
    <dgm:cxn modelId="{EF34EC23-0C65-4779-B400-A0F56F6C96E3}" type="presParOf" srcId="{85B06C6B-15B4-48E4-85CE-1552F521387A}" destId="{01303FF5-E126-4E67-ABC5-8D75122D7153}" srcOrd="0" destOrd="0" presId="urn:microsoft.com/office/officeart/2005/8/layout/hierarchy1"/>
    <dgm:cxn modelId="{FAF613C4-9A38-426B-B05A-C9206021E20E}" type="presParOf" srcId="{01303FF5-E126-4E67-ABC5-8D75122D7153}" destId="{DD18B95F-B5C0-452B-AFAD-F8AFDED9D771}" srcOrd="0" destOrd="0" presId="urn:microsoft.com/office/officeart/2005/8/layout/hierarchy1"/>
    <dgm:cxn modelId="{D4EEB3B9-2FD6-4AEA-B75C-5AF70A7591C3}" type="presParOf" srcId="{01303FF5-E126-4E67-ABC5-8D75122D7153}" destId="{B88DBCA0-E443-43CE-955F-9D80B7863C34}" srcOrd="1" destOrd="0" presId="urn:microsoft.com/office/officeart/2005/8/layout/hierarchy1"/>
    <dgm:cxn modelId="{86658D26-6961-491D-B2B2-26A7E5038B59}" type="presParOf" srcId="{85B06C6B-15B4-48E4-85CE-1552F521387A}" destId="{09D73756-9285-4A63-9DC2-686B7750ED9B}" srcOrd="1" destOrd="0" presId="urn:microsoft.com/office/officeart/2005/8/layout/hierarchy1"/>
    <dgm:cxn modelId="{66650E26-B248-43A4-BF3B-12B057B8D5D4}" type="presParOf" srcId="{2332BAF7-3E8E-4886-9D1B-246669A01D29}" destId="{45C2AB8D-1E3E-4157-8B4F-308F02785CAC}" srcOrd="14" destOrd="0" presId="urn:microsoft.com/office/officeart/2005/8/layout/hierarchy1"/>
    <dgm:cxn modelId="{75048BC9-5E30-4A99-A6B5-DC7FCD9CC6DF}" type="presParOf" srcId="{2332BAF7-3E8E-4886-9D1B-246669A01D29}" destId="{2742F4E8-1E6C-4061-BA43-21D3BDCE9115}" srcOrd="15" destOrd="0" presId="urn:microsoft.com/office/officeart/2005/8/layout/hierarchy1"/>
    <dgm:cxn modelId="{C10404F7-C1B7-4E97-B48A-BE5A90AB387D}" type="presParOf" srcId="{2742F4E8-1E6C-4061-BA43-21D3BDCE9115}" destId="{653CA370-1478-4AA7-9004-C60170111ADD}" srcOrd="0" destOrd="0" presId="urn:microsoft.com/office/officeart/2005/8/layout/hierarchy1"/>
    <dgm:cxn modelId="{4A235F22-DF57-469D-9D16-F6AA83BEF6F6}" type="presParOf" srcId="{653CA370-1478-4AA7-9004-C60170111ADD}" destId="{5934052B-F580-46FF-8752-13C4F4D61FFC}" srcOrd="0" destOrd="0" presId="urn:microsoft.com/office/officeart/2005/8/layout/hierarchy1"/>
    <dgm:cxn modelId="{B4E6A80E-7A7B-4A74-AA6B-BCC90E0C52C7}" type="presParOf" srcId="{653CA370-1478-4AA7-9004-C60170111ADD}" destId="{E03061B8-5CD6-4DA5-A477-2BF9A725AE6C}" srcOrd="1" destOrd="0" presId="urn:microsoft.com/office/officeart/2005/8/layout/hierarchy1"/>
    <dgm:cxn modelId="{88FE6390-2A00-440D-91FB-3065E341E5F4}" type="presParOf" srcId="{2742F4E8-1E6C-4061-BA43-21D3BDCE9115}" destId="{75BA98FA-20FD-4C40-8862-76008E01DD21}" srcOrd="1" destOrd="0" presId="urn:microsoft.com/office/officeart/2005/8/layout/hierarchy1"/>
    <dgm:cxn modelId="{C40D793C-5DB2-400E-A1FF-DAF5CC8AF3C1}" type="presParOf" srcId="{2332BAF7-3E8E-4886-9D1B-246669A01D29}" destId="{9BDF1138-3A5E-42A1-B848-FED4B112DD62}" srcOrd="16" destOrd="0" presId="urn:microsoft.com/office/officeart/2005/8/layout/hierarchy1"/>
    <dgm:cxn modelId="{52977ACA-7592-4EB7-B07D-CC2E7F3FA013}" type="presParOf" srcId="{2332BAF7-3E8E-4886-9D1B-246669A01D29}" destId="{537A37EB-B722-4326-937C-5AF85AF3DD63}" srcOrd="17" destOrd="0" presId="urn:microsoft.com/office/officeart/2005/8/layout/hierarchy1"/>
    <dgm:cxn modelId="{4C13937B-4F42-4FE4-A1A1-75DF7FE6E386}" type="presParOf" srcId="{537A37EB-B722-4326-937C-5AF85AF3DD63}" destId="{3E8CE312-CB69-4936-80D9-3D6214728F14}" srcOrd="0" destOrd="0" presId="urn:microsoft.com/office/officeart/2005/8/layout/hierarchy1"/>
    <dgm:cxn modelId="{8729F16B-7EE2-4866-BCEF-9968CD5F8DBE}" type="presParOf" srcId="{3E8CE312-CB69-4936-80D9-3D6214728F14}" destId="{71F30764-AF2E-4744-8DD3-F8AF20A199BC}" srcOrd="0" destOrd="0" presId="urn:microsoft.com/office/officeart/2005/8/layout/hierarchy1"/>
    <dgm:cxn modelId="{2A119CC0-BA26-4A17-B1E2-04FC7CEE920C}" type="presParOf" srcId="{3E8CE312-CB69-4936-80D9-3D6214728F14}" destId="{9E227DDB-03A2-486F-94EC-50FF26068689}" srcOrd="1" destOrd="0" presId="urn:microsoft.com/office/officeart/2005/8/layout/hierarchy1"/>
    <dgm:cxn modelId="{3CAE7575-4A17-4A8F-BE88-04C723236884}" type="presParOf" srcId="{537A37EB-B722-4326-937C-5AF85AF3DD63}" destId="{91E16067-D136-441F-AFF6-EB38CAAA0DC1}" srcOrd="1" destOrd="0" presId="urn:microsoft.com/office/officeart/2005/8/layout/hierarchy1"/>
    <dgm:cxn modelId="{F604DAEE-9849-450C-8A78-141694C75D45}" type="presParOf" srcId="{2332BAF7-3E8E-4886-9D1B-246669A01D29}" destId="{545273DC-38B5-4E63-BAAD-1F0CA40DEA5C}" srcOrd="18" destOrd="0" presId="urn:microsoft.com/office/officeart/2005/8/layout/hierarchy1"/>
    <dgm:cxn modelId="{AC95EB5A-614E-438D-BE37-AAEFC15AD9C1}" type="presParOf" srcId="{2332BAF7-3E8E-4886-9D1B-246669A01D29}" destId="{4F572F1D-2F0B-4304-BAD0-4B03193158C0}" srcOrd="19" destOrd="0" presId="urn:microsoft.com/office/officeart/2005/8/layout/hierarchy1"/>
    <dgm:cxn modelId="{686FD635-4EED-4D7D-A24D-B8EB0CF0B552}" type="presParOf" srcId="{4F572F1D-2F0B-4304-BAD0-4B03193158C0}" destId="{9CFB9F6D-E772-4502-8C77-F7ECE10B9953}" srcOrd="0" destOrd="0" presId="urn:microsoft.com/office/officeart/2005/8/layout/hierarchy1"/>
    <dgm:cxn modelId="{9EC15236-F8B4-46B5-AA3A-D408CE3CB0D7}" type="presParOf" srcId="{9CFB9F6D-E772-4502-8C77-F7ECE10B9953}" destId="{4159F34B-9868-4435-BF2D-6D73686C5DBA}" srcOrd="0" destOrd="0" presId="urn:microsoft.com/office/officeart/2005/8/layout/hierarchy1"/>
    <dgm:cxn modelId="{C011EE5F-E47C-461A-9C93-1A8C2A6F7E05}" type="presParOf" srcId="{9CFB9F6D-E772-4502-8C77-F7ECE10B9953}" destId="{73847988-482F-465B-9545-7A6E66994FFF}" srcOrd="1" destOrd="0" presId="urn:microsoft.com/office/officeart/2005/8/layout/hierarchy1"/>
    <dgm:cxn modelId="{514F868B-F00C-41F8-B73E-9198F37674C0}" type="presParOf" srcId="{4F572F1D-2F0B-4304-BAD0-4B03193158C0}" destId="{A4DCD25A-BD5F-4944-B20C-0E2F2B1CDFDF}" srcOrd="1" destOrd="0" presId="urn:microsoft.com/office/officeart/2005/8/layout/hierarchy1"/>
    <dgm:cxn modelId="{4090ECEF-92D6-42D5-8597-19E12DC0DAB2}" type="presParOf" srcId="{2332BAF7-3E8E-4886-9D1B-246669A01D29}" destId="{338FE542-20B8-4265-BFBA-5BDD7F9CF49B}" srcOrd="20" destOrd="0" presId="urn:microsoft.com/office/officeart/2005/8/layout/hierarchy1"/>
    <dgm:cxn modelId="{28F93520-F472-48E6-AE6D-4EB4A41B570F}" type="presParOf" srcId="{2332BAF7-3E8E-4886-9D1B-246669A01D29}" destId="{B58B9F35-CE8C-45F4-92D6-736C982899BA}" srcOrd="21" destOrd="0" presId="urn:microsoft.com/office/officeart/2005/8/layout/hierarchy1"/>
    <dgm:cxn modelId="{8063B696-9302-4D92-A3B3-8716B040CAD3}" type="presParOf" srcId="{B58B9F35-CE8C-45F4-92D6-736C982899BA}" destId="{E6D6DE7E-F39F-4258-A23E-693FDA54C6AF}" srcOrd="0" destOrd="0" presId="urn:microsoft.com/office/officeart/2005/8/layout/hierarchy1"/>
    <dgm:cxn modelId="{4A0CB331-0572-47D1-8600-0BE4A0B347A3}" type="presParOf" srcId="{E6D6DE7E-F39F-4258-A23E-693FDA54C6AF}" destId="{62A282F5-89E1-4B6F-91A2-A6E5F6D9C532}" srcOrd="0" destOrd="0" presId="urn:microsoft.com/office/officeart/2005/8/layout/hierarchy1"/>
    <dgm:cxn modelId="{B7FD30BB-3C8D-40A5-A90D-C62B2BB49B99}" type="presParOf" srcId="{E6D6DE7E-F39F-4258-A23E-693FDA54C6AF}" destId="{129630B5-7392-409F-9670-D4BAE0BE0D5C}" srcOrd="1" destOrd="0" presId="urn:microsoft.com/office/officeart/2005/8/layout/hierarchy1"/>
    <dgm:cxn modelId="{273825E7-9A42-4449-A6B7-DA129A9E0925}" type="presParOf" srcId="{B58B9F35-CE8C-45F4-92D6-736C982899BA}" destId="{529D737E-36E9-4994-9AAF-9B888935A071}" srcOrd="1" destOrd="0" presId="urn:microsoft.com/office/officeart/2005/8/layout/hierarchy1"/>
    <dgm:cxn modelId="{D1842FC9-AA13-4340-B53C-18E5347ECDE6}" type="presParOf" srcId="{2332BAF7-3E8E-4886-9D1B-246669A01D29}" destId="{A6E40FE6-A042-4A87-B9C2-4F2EFC300C66}" srcOrd="22" destOrd="0" presId="urn:microsoft.com/office/officeart/2005/8/layout/hierarchy1"/>
    <dgm:cxn modelId="{65DBE7F7-77C2-4C33-8D5D-2690E6E2EF81}" type="presParOf" srcId="{2332BAF7-3E8E-4886-9D1B-246669A01D29}" destId="{4134B0C2-3BA1-442A-87E8-E7D6859A019F}" srcOrd="23" destOrd="0" presId="urn:microsoft.com/office/officeart/2005/8/layout/hierarchy1"/>
    <dgm:cxn modelId="{D2B5411D-9AA0-4BD5-BC97-4B743A9025D7}" type="presParOf" srcId="{4134B0C2-3BA1-442A-87E8-E7D6859A019F}" destId="{C22E308C-2E04-48BD-837F-9A6B939E1C6C}" srcOrd="0" destOrd="0" presId="urn:microsoft.com/office/officeart/2005/8/layout/hierarchy1"/>
    <dgm:cxn modelId="{2BE58AB2-27B2-4D4D-AC5A-62EC819ADC80}" type="presParOf" srcId="{C22E308C-2E04-48BD-837F-9A6B939E1C6C}" destId="{41BF1FD1-E1AD-4C73-AA2B-D96F025C5519}" srcOrd="0" destOrd="0" presId="urn:microsoft.com/office/officeart/2005/8/layout/hierarchy1"/>
    <dgm:cxn modelId="{2DFC7D6E-4C04-4E9D-88A7-571991B6A3BA}" type="presParOf" srcId="{C22E308C-2E04-48BD-837F-9A6B939E1C6C}" destId="{61ABD1F4-1D31-4B7E-935F-A0ADBED50D8E}" srcOrd="1" destOrd="0" presId="urn:microsoft.com/office/officeart/2005/8/layout/hierarchy1"/>
    <dgm:cxn modelId="{D19EB021-2AF1-4470-9FB3-40559D4F025F}" type="presParOf" srcId="{4134B0C2-3BA1-442A-87E8-E7D6859A019F}" destId="{6BE50196-B138-44B5-93EF-462894AB5CA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4"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2"/>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970F01-F2A7-442E-921E-6304B0AB748F}" type="doc">
      <dgm:prSet loTypeId="urn:microsoft.com/office/officeart/2016/7/layout/RoundedRectangleTimeline#1" loCatId="timeline" qsTypeId="urn:microsoft.com/office/officeart/2005/8/quickstyle/simple1#4" qsCatId="simple" csTypeId="urn:microsoft.com/office/officeart/2005/8/colors/colorful2" csCatId="colorful" phldr="1"/>
      <dgm:spPr bwMode="auto"/>
      <dgm:t>
        <a:bodyPr/>
        <a:lstStyle/>
        <a:p>
          <a:pPr>
            <a:defRPr/>
          </a:pPr>
          <a:endParaRPr lang="en-US"/>
        </a:p>
      </dgm:t>
    </dgm:pt>
    <dgm:pt modelId="{7CDEB626-1956-493A-B843-6B4D045A58A8}">
      <dgm:prSet phldrT="[Text]" phldr="0"/>
      <dgm:spPr bwMode="auto"/>
      <dgm:t>
        <a:bodyPr/>
        <a:lstStyle/>
        <a:p>
          <a:pPr>
            <a:defRPr/>
          </a:pPr>
          <a:r>
            <a:rPr lang="en-US" dirty="0">
              <a:latin typeface="Calibri Light"/>
            </a:rPr>
            <a:t> September 2024</a:t>
          </a:r>
          <a:endParaRPr lang="en-US" dirty="0"/>
        </a:p>
      </dgm:t>
    </dgm:pt>
    <dgm:pt modelId="{AC084D12-E5FC-4EF9-9B2D-375DCCB4EA4B}" type="parTrans" cxnId="{3638C251-1EB8-40D8-A0F8-667C7FD98710}">
      <dgm:prSet/>
      <dgm:spPr bwMode="auto"/>
      <dgm:t>
        <a:bodyPr/>
        <a:lstStyle/>
        <a:p>
          <a:pPr>
            <a:defRPr/>
          </a:pPr>
          <a:endParaRPr lang="en-US"/>
        </a:p>
      </dgm:t>
    </dgm:pt>
    <dgm:pt modelId="{B75D756C-0622-4B51-BFDB-B2545BD51F80}" type="sibTrans" cxnId="{3638C251-1EB8-40D8-A0F8-667C7FD98710}">
      <dgm:prSet/>
      <dgm:spPr bwMode="auto"/>
      <dgm:t>
        <a:bodyPr/>
        <a:lstStyle/>
        <a:p>
          <a:pPr>
            <a:defRPr/>
          </a:pPr>
          <a:endParaRPr lang="en-US"/>
        </a:p>
      </dgm:t>
    </dgm:pt>
    <dgm:pt modelId="{6283D621-5DE4-48D3-A9DD-353F7F1EE527}">
      <dgm:prSet phldrT="[Text]" phldr="0"/>
      <dgm:spPr bwMode="auto"/>
      <dgm:t>
        <a:bodyPr/>
        <a:lstStyle/>
        <a:p>
          <a:pPr>
            <a:defRPr/>
          </a:pPr>
          <a:r>
            <a:rPr lang="en-US">
              <a:latin typeface="Calibri Light"/>
            </a:rPr>
            <a:t> Project Proposal</a:t>
          </a:r>
          <a:endParaRPr lang="en-US"/>
        </a:p>
      </dgm:t>
    </dgm:pt>
    <dgm:pt modelId="{DE80E244-C7B5-4469-B68B-D534D34BE50F}" type="parTrans" cxnId="{2B6EB428-9C96-4340-BF07-D0D69B660104}">
      <dgm:prSet/>
      <dgm:spPr bwMode="auto"/>
      <dgm:t>
        <a:bodyPr/>
        <a:lstStyle/>
        <a:p>
          <a:pPr>
            <a:defRPr/>
          </a:pPr>
          <a:endParaRPr lang="en-US"/>
        </a:p>
      </dgm:t>
    </dgm:pt>
    <dgm:pt modelId="{44328FB6-0CEA-4B7F-B22C-52E641FA2B7F}" type="sibTrans" cxnId="{2B6EB428-9C96-4340-BF07-D0D69B660104}">
      <dgm:prSet/>
      <dgm:spPr bwMode="auto"/>
      <dgm:t>
        <a:bodyPr/>
        <a:lstStyle/>
        <a:p>
          <a:pPr>
            <a:defRPr/>
          </a:pPr>
          <a:endParaRPr lang="en-US"/>
        </a:p>
      </dgm:t>
    </dgm:pt>
    <dgm:pt modelId="{D134735A-6724-46C4-A218-2F7BAA05437B}">
      <dgm:prSet phldrT="[Text]" phldr="0"/>
      <dgm:spPr bwMode="auto"/>
      <dgm:t>
        <a:bodyPr/>
        <a:lstStyle/>
        <a:p>
          <a:pPr>
            <a:defRPr/>
          </a:pPr>
          <a:r>
            <a:rPr lang="en-US" dirty="0">
              <a:latin typeface="Calibri Light"/>
            </a:rPr>
            <a:t> October 2024 </a:t>
          </a:r>
          <a:endParaRPr lang="en-US" dirty="0"/>
        </a:p>
      </dgm:t>
    </dgm:pt>
    <dgm:pt modelId="{CB35B7CD-986D-45FE-948C-13FC3AB47A95}" type="parTrans" cxnId="{502E2D33-9BD5-4576-9225-7985EB7BCC92}">
      <dgm:prSet/>
      <dgm:spPr bwMode="auto"/>
      <dgm:t>
        <a:bodyPr/>
        <a:lstStyle/>
        <a:p>
          <a:pPr>
            <a:defRPr/>
          </a:pPr>
          <a:endParaRPr lang="en-US"/>
        </a:p>
      </dgm:t>
    </dgm:pt>
    <dgm:pt modelId="{1AFA02D8-CF33-4127-823C-5EB9B0165EAC}" type="sibTrans" cxnId="{502E2D33-9BD5-4576-9225-7985EB7BCC92}">
      <dgm:prSet/>
      <dgm:spPr bwMode="auto"/>
      <dgm:t>
        <a:bodyPr/>
        <a:lstStyle/>
        <a:p>
          <a:pPr>
            <a:defRPr/>
          </a:pPr>
          <a:endParaRPr lang="en-US"/>
        </a:p>
      </dgm:t>
    </dgm:pt>
    <dgm:pt modelId="{D4BD7D17-2B8C-4F43-BD67-B92FCED8C68C}">
      <dgm:prSet phldrT="[Text]" phldr="0"/>
      <dgm:spPr bwMode="auto"/>
      <dgm:t>
        <a:bodyPr/>
        <a:lstStyle/>
        <a:p>
          <a:pPr>
            <a:defRPr/>
          </a:pPr>
          <a:endParaRPr lang="en-US"/>
        </a:p>
      </dgm:t>
    </dgm:pt>
    <dgm:pt modelId="{1FFA2BF3-CEB0-4CC6-AAA6-88B7BC2D0EB5}" type="parTrans" cxnId="{692105ED-4F65-410C-A5F6-84A5A724BDAD}">
      <dgm:prSet/>
      <dgm:spPr bwMode="auto"/>
      <dgm:t>
        <a:bodyPr/>
        <a:lstStyle/>
        <a:p>
          <a:pPr>
            <a:defRPr/>
          </a:pPr>
          <a:endParaRPr lang="en-US"/>
        </a:p>
      </dgm:t>
    </dgm:pt>
    <dgm:pt modelId="{86E20DD1-FC3A-47F8-8889-4F63FD1601E2}" type="sibTrans" cxnId="{692105ED-4F65-410C-A5F6-84A5A724BDAD}">
      <dgm:prSet/>
      <dgm:spPr bwMode="auto"/>
      <dgm:t>
        <a:bodyPr/>
        <a:lstStyle/>
        <a:p>
          <a:pPr>
            <a:defRPr/>
          </a:pPr>
          <a:endParaRPr lang="en-US"/>
        </a:p>
      </dgm:t>
    </dgm:pt>
    <dgm:pt modelId="{64F845E3-CD0E-4DC3-B2F3-CF110B65AB26}">
      <dgm:prSet phldrT="[Text]" phldr="0"/>
      <dgm:spPr bwMode="auto"/>
      <dgm:t>
        <a:bodyPr/>
        <a:lstStyle/>
        <a:p>
          <a:pPr>
            <a:defRPr/>
          </a:pPr>
          <a:r>
            <a:rPr lang="en-US">
              <a:latin typeface="Calibri Light"/>
            </a:rPr>
            <a:t>November 2024</a:t>
          </a:r>
          <a:endParaRPr lang="en-US"/>
        </a:p>
      </dgm:t>
    </dgm:pt>
    <dgm:pt modelId="{97C8382D-A0EE-4DE6-8706-5FEB57356C5B}" type="parTrans" cxnId="{BDDF93C2-25D0-4912-9184-5C0513B6ED55}">
      <dgm:prSet/>
      <dgm:spPr bwMode="auto"/>
      <dgm:t>
        <a:bodyPr/>
        <a:lstStyle/>
        <a:p>
          <a:pPr>
            <a:defRPr/>
          </a:pPr>
          <a:endParaRPr lang="en-US"/>
        </a:p>
      </dgm:t>
    </dgm:pt>
    <dgm:pt modelId="{C130D6B6-94B5-443E-888F-D42BAEC29329}" type="sibTrans" cxnId="{BDDF93C2-25D0-4912-9184-5C0513B6ED55}">
      <dgm:prSet/>
      <dgm:spPr bwMode="auto"/>
      <dgm:t>
        <a:bodyPr/>
        <a:lstStyle/>
        <a:p>
          <a:pPr>
            <a:defRPr/>
          </a:pPr>
          <a:endParaRPr lang="en-US"/>
        </a:p>
      </dgm:t>
    </dgm:pt>
    <dgm:pt modelId="{CEFC973D-D1C9-478A-8C17-D0C1DEA8E6F6}">
      <dgm:prSet phldrT="" phldr="0"/>
      <dgm:spPr bwMode="auto"/>
      <dgm:t>
        <a:bodyPr/>
        <a:lstStyle/>
        <a:p>
          <a:pPr>
            <a:defRPr/>
          </a:pPr>
          <a:r>
            <a:rPr lang="en-US" b="0">
              <a:latin typeface="Calibri Light"/>
            </a:rPr>
            <a:t>Begin Systems Development</a:t>
          </a:r>
          <a:endParaRPr/>
        </a:p>
      </dgm:t>
    </dgm:pt>
    <dgm:pt modelId="{6539997A-287B-45C5-A6BD-B503C66DFB69}" type="parTrans" cxnId="{8494A089-9C74-4CF1-BF3D-CBF6F7C7C437}">
      <dgm:prSet/>
      <dgm:spPr bwMode="auto"/>
      <dgm:t>
        <a:bodyPr/>
        <a:lstStyle/>
        <a:p>
          <a:pPr>
            <a:defRPr/>
          </a:pPr>
          <a:endParaRPr lang="en-US"/>
        </a:p>
      </dgm:t>
    </dgm:pt>
    <dgm:pt modelId="{4751F32C-BBF9-43C6-901D-EF893BCA5DB4}" type="sibTrans" cxnId="{8494A089-9C74-4CF1-BF3D-CBF6F7C7C437}">
      <dgm:prSet/>
      <dgm:spPr bwMode="auto"/>
      <dgm:t>
        <a:bodyPr/>
        <a:lstStyle/>
        <a:p>
          <a:pPr>
            <a:defRPr/>
          </a:pPr>
          <a:endParaRPr lang="en-US"/>
        </a:p>
      </dgm:t>
    </dgm:pt>
    <dgm:pt modelId="{A1611793-58CA-4B60-A2EF-5757DD52299E}">
      <dgm:prSet phldrT="" phldr="0"/>
      <dgm:spPr bwMode="auto"/>
      <dgm:t>
        <a:bodyPr/>
        <a:lstStyle/>
        <a:p>
          <a:pPr>
            <a:defRPr/>
          </a:pPr>
          <a:r>
            <a:rPr lang="en-US" b="0">
              <a:latin typeface="Calibri Light"/>
            </a:rPr>
            <a:t>UND - Project Presentation</a:t>
          </a:r>
          <a:endParaRPr/>
        </a:p>
      </dgm:t>
    </dgm:pt>
    <dgm:pt modelId="{6B7E3EF2-084E-410A-BC5A-164F0DC651CC}" type="parTrans" cxnId="{3DA89DD5-265C-4901-9F4B-49DDA31959F7}">
      <dgm:prSet/>
      <dgm:spPr bwMode="auto"/>
      <dgm:t>
        <a:bodyPr/>
        <a:lstStyle/>
        <a:p>
          <a:pPr>
            <a:defRPr/>
          </a:pPr>
          <a:endParaRPr lang="en-US"/>
        </a:p>
      </dgm:t>
    </dgm:pt>
    <dgm:pt modelId="{7699390E-652E-404D-A756-AF724C4E0F45}" type="sibTrans" cxnId="{3DA89DD5-265C-4901-9F4B-49DDA31959F7}">
      <dgm:prSet/>
      <dgm:spPr bwMode="auto"/>
      <dgm:t>
        <a:bodyPr/>
        <a:lstStyle/>
        <a:p>
          <a:pPr>
            <a:defRPr/>
          </a:pPr>
          <a:endParaRPr lang="en-US"/>
        </a:p>
      </dgm:t>
    </dgm:pt>
    <dgm:pt modelId="{1B103E63-02E3-43B6-B4F0-BB6C25EB252D}">
      <dgm:prSet phldrT="" phldr="0"/>
      <dgm:spPr bwMode="auto"/>
      <dgm:t>
        <a:bodyPr/>
        <a:lstStyle/>
        <a:p>
          <a:pPr rtl="0">
            <a:defRPr/>
          </a:pPr>
          <a:r>
            <a:rPr lang="en-US">
              <a:latin typeface="Calibri Light"/>
            </a:rPr>
            <a:t>UND - Prototype Demonstration</a:t>
          </a:r>
          <a:r>
            <a:rPr lang="en-US">
              <a:latin typeface="Calibri Light"/>
              <a:cs typeface="Arial"/>
            </a:rPr>
            <a:t>, Simulation, or Test</a:t>
          </a:r>
          <a:endParaRPr lang="en-US"/>
        </a:p>
      </dgm:t>
    </dgm:pt>
    <dgm:pt modelId="{52C462E3-6D01-42EE-AAC5-D0843E070807}" type="parTrans" cxnId="{6B0D8EAF-F441-43C4-9E5B-539B6F42DC90}">
      <dgm:prSet/>
      <dgm:spPr bwMode="auto"/>
      <dgm:t>
        <a:bodyPr/>
        <a:lstStyle/>
        <a:p>
          <a:pPr>
            <a:defRPr/>
          </a:pPr>
          <a:endParaRPr lang="en-US"/>
        </a:p>
      </dgm:t>
    </dgm:pt>
    <dgm:pt modelId="{795EBE3F-B33D-4F3E-96AA-2A3A8268E4B1}" type="sibTrans" cxnId="{6B0D8EAF-F441-43C4-9E5B-539B6F42DC90}">
      <dgm:prSet/>
      <dgm:spPr bwMode="auto"/>
      <dgm:t>
        <a:bodyPr/>
        <a:lstStyle/>
        <a:p>
          <a:pPr>
            <a:defRPr/>
          </a:pPr>
          <a:endParaRPr lang="en-US"/>
        </a:p>
      </dgm:t>
    </dgm:pt>
    <dgm:pt modelId="{6B21B669-112E-4201-BF56-DE9B3E95A4A3}">
      <dgm:prSet phldrT="" phldr="0"/>
      <dgm:spPr bwMode="auto"/>
      <dgm:t>
        <a:bodyPr/>
        <a:lstStyle/>
        <a:p>
          <a:pPr>
            <a:defRPr/>
          </a:pPr>
          <a:r>
            <a:rPr lang="en-US" b="0">
              <a:latin typeface="Calibri Light"/>
            </a:rPr>
            <a:t>Charter &amp; Objective</a:t>
          </a:r>
          <a:endParaRPr/>
        </a:p>
      </dgm:t>
    </dgm:pt>
    <dgm:pt modelId="{AEC87ABA-7C35-4E62-90E7-E607383B0A29}" type="parTrans" cxnId="{028C4102-F0B5-4B70-8BE2-CD441FA58CAC}">
      <dgm:prSet/>
      <dgm:spPr bwMode="auto"/>
      <dgm:t>
        <a:bodyPr/>
        <a:lstStyle/>
        <a:p>
          <a:pPr>
            <a:defRPr/>
          </a:pPr>
          <a:endParaRPr lang="en-US"/>
        </a:p>
      </dgm:t>
    </dgm:pt>
    <dgm:pt modelId="{03F41CD7-FAF1-44BF-B4D0-1EEEC2FD89AE}" type="sibTrans" cxnId="{028C4102-F0B5-4B70-8BE2-CD441FA58CAC}">
      <dgm:prSet/>
      <dgm:spPr bwMode="auto"/>
      <dgm:t>
        <a:bodyPr/>
        <a:lstStyle/>
        <a:p>
          <a:pPr>
            <a:defRPr/>
          </a:pPr>
          <a:endParaRPr lang="en-US"/>
        </a:p>
      </dgm:t>
    </dgm:pt>
    <dgm:pt modelId="{66D2137A-627F-43BF-9A57-836533D525FD}">
      <dgm:prSet phldrT="" phldr="0"/>
      <dgm:spPr bwMode="auto"/>
      <dgm:t>
        <a:bodyPr/>
        <a:lstStyle/>
        <a:p>
          <a:pPr>
            <a:defRPr/>
          </a:pPr>
          <a:r>
            <a:rPr lang="en-US">
              <a:latin typeface="Calibri Light"/>
            </a:rPr>
            <a:t>Mission Statement</a:t>
          </a:r>
          <a:endParaRPr lang="en-US"/>
        </a:p>
        <a:p>
          <a:pPr>
            <a:defRPr/>
          </a:pPr>
          <a:r>
            <a:rPr lang="en-US">
              <a:latin typeface="Calibri Light"/>
            </a:rPr>
            <a:t>Problem Framing Canvas</a:t>
          </a:r>
          <a:endParaRPr/>
        </a:p>
      </dgm:t>
    </dgm:pt>
    <dgm:pt modelId="{4352F0A0-E65D-453B-ADD6-42B3420B5944}" type="parTrans" cxnId="{0B7A8E58-E120-4334-A8B5-B906D088C0F6}">
      <dgm:prSet/>
      <dgm:spPr bwMode="auto"/>
      <dgm:t>
        <a:bodyPr/>
        <a:lstStyle/>
        <a:p>
          <a:pPr>
            <a:defRPr/>
          </a:pPr>
          <a:endParaRPr lang="en-US"/>
        </a:p>
      </dgm:t>
    </dgm:pt>
    <dgm:pt modelId="{E1050728-E420-4A54-B8B2-3C82BA86E594}" type="sibTrans" cxnId="{0B7A8E58-E120-4334-A8B5-B906D088C0F6}">
      <dgm:prSet/>
      <dgm:spPr bwMode="auto"/>
      <dgm:t>
        <a:bodyPr/>
        <a:lstStyle/>
        <a:p>
          <a:pPr>
            <a:defRPr/>
          </a:pPr>
          <a:endParaRPr lang="en-US"/>
        </a:p>
      </dgm:t>
    </dgm:pt>
    <dgm:pt modelId="{28D82980-6E28-46AD-9230-BEB802578708}">
      <dgm:prSet phldrT="" phldr="0"/>
      <dgm:spPr bwMode="auto"/>
      <dgm:t>
        <a:bodyPr/>
        <a:lstStyle/>
        <a:p>
          <a:pPr>
            <a:defRPr/>
          </a:pPr>
          <a:r>
            <a:rPr lang="en-US" b="0">
              <a:latin typeface="Calibri Light"/>
            </a:rPr>
            <a:t>Stakeholder Interviews</a:t>
          </a:r>
          <a:endParaRPr/>
        </a:p>
      </dgm:t>
    </dgm:pt>
    <dgm:pt modelId="{B465446C-86AE-44D8-B9F5-17BEBB87AF53}" type="parTrans" cxnId="{A6235E4D-0F89-4455-9072-A0A4EBB11288}">
      <dgm:prSet/>
      <dgm:spPr bwMode="auto"/>
      <dgm:t>
        <a:bodyPr/>
        <a:lstStyle/>
        <a:p>
          <a:pPr>
            <a:defRPr/>
          </a:pPr>
          <a:endParaRPr lang="en-US"/>
        </a:p>
      </dgm:t>
    </dgm:pt>
    <dgm:pt modelId="{F404F2EA-B8F1-42FF-B0B2-CA984C7999CD}" type="sibTrans" cxnId="{A6235E4D-0F89-4455-9072-A0A4EBB11288}">
      <dgm:prSet/>
      <dgm:spPr bwMode="auto"/>
      <dgm:t>
        <a:bodyPr/>
        <a:lstStyle/>
        <a:p>
          <a:pPr>
            <a:defRPr/>
          </a:pPr>
          <a:endParaRPr lang="en-US"/>
        </a:p>
      </dgm:t>
    </dgm:pt>
    <dgm:pt modelId="{54C10AEC-67A5-437C-AE3D-416905B3A0E0}">
      <dgm:prSet phldrT="" phldr="0"/>
      <dgm:spPr bwMode="auto"/>
      <dgm:t>
        <a:bodyPr/>
        <a:lstStyle/>
        <a:p>
          <a:pPr>
            <a:defRPr/>
          </a:pPr>
          <a:r>
            <a:rPr lang="en-US">
              <a:latin typeface="Calibri Light"/>
            </a:rPr>
            <a:t>Stakeholder Needs</a:t>
          </a:r>
          <a:endParaRPr lang="en-US"/>
        </a:p>
      </dgm:t>
    </dgm:pt>
    <dgm:pt modelId="{C34D9022-7293-4770-BEF2-E0021B55BABA}" type="parTrans" cxnId="{396901EA-2A04-4F4B-8600-58410D181212}">
      <dgm:prSet/>
      <dgm:spPr bwMode="auto"/>
      <dgm:t>
        <a:bodyPr/>
        <a:lstStyle/>
        <a:p>
          <a:pPr>
            <a:defRPr/>
          </a:pPr>
          <a:endParaRPr lang="en-US"/>
        </a:p>
      </dgm:t>
    </dgm:pt>
    <dgm:pt modelId="{E14983EF-B921-40BE-BE43-8FA46A54BBDF}" type="sibTrans" cxnId="{396901EA-2A04-4F4B-8600-58410D181212}">
      <dgm:prSet/>
      <dgm:spPr bwMode="auto"/>
      <dgm:t>
        <a:bodyPr/>
        <a:lstStyle/>
        <a:p>
          <a:pPr>
            <a:defRPr/>
          </a:pPr>
          <a:endParaRPr lang="en-US"/>
        </a:p>
      </dgm:t>
    </dgm:pt>
    <dgm:pt modelId="{7F36E6AE-2388-4EE3-944B-621651D395FD}">
      <dgm:prSet phldrT="" phldr="0"/>
      <dgm:spPr bwMode="auto"/>
      <dgm:t>
        <a:bodyPr/>
        <a:lstStyle/>
        <a:p>
          <a:pPr>
            <a:defRPr/>
          </a:pPr>
          <a:r>
            <a:rPr lang="en-US">
              <a:latin typeface="Calibri Light"/>
            </a:rPr>
            <a:t>Functional Architecture</a:t>
          </a:r>
          <a:endParaRPr/>
        </a:p>
      </dgm:t>
    </dgm:pt>
    <dgm:pt modelId="{2AF15FD7-0249-498B-BADD-16551090E4E4}" type="parTrans" cxnId="{03EAC97E-E7D0-45D2-A3D3-F89DBA825E1A}">
      <dgm:prSet/>
      <dgm:spPr bwMode="auto"/>
      <dgm:t>
        <a:bodyPr/>
        <a:lstStyle/>
        <a:p>
          <a:pPr>
            <a:defRPr/>
          </a:pPr>
          <a:endParaRPr lang="en-US"/>
        </a:p>
      </dgm:t>
    </dgm:pt>
    <dgm:pt modelId="{DF341344-5CDF-4B09-99CB-B43CA901934A}" type="sibTrans" cxnId="{03EAC97E-E7D0-45D2-A3D3-F89DBA825E1A}">
      <dgm:prSet/>
      <dgm:spPr bwMode="auto"/>
      <dgm:t>
        <a:bodyPr/>
        <a:lstStyle/>
        <a:p>
          <a:pPr>
            <a:defRPr/>
          </a:pPr>
          <a:endParaRPr lang="en-US"/>
        </a:p>
      </dgm:t>
    </dgm:pt>
    <dgm:pt modelId="{91C24764-C9C6-4683-980A-6912CA77C02D}">
      <dgm:prSet phldrT="" phldr="0"/>
      <dgm:spPr bwMode="auto"/>
      <dgm:t>
        <a:bodyPr/>
        <a:lstStyle/>
        <a:p>
          <a:pPr>
            <a:defRPr/>
          </a:pPr>
          <a:r>
            <a:rPr lang="en-US">
              <a:latin typeface="Calibri Light"/>
            </a:rPr>
            <a:t>Tradespace Analysis</a:t>
          </a:r>
          <a:endParaRPr/>
        </a:p>
      </dgm:t>
    </dgm:pt>
    <dgm:pt modelId="{94A925E6-8E07-4324-B291-81BED271B011}" type="parTrans" cxnId="{37B8D4F3-0105-49F5-B08B-6EB14C276D51}">
      <dgm:prSet/>
      <dgm:spPr bwMode="auto"/>
      <dgm:t>
        <a:bodyPr/>
        <a:lstStyle/>
        <a:p>
          <a:pPr>
            <a:defRPr/>
          </a:pPr>
          <a:endParaRPr lang="en-US"/>
        </a:p>
      </dgm:t>
    </dgm:pt>
    <dgm:pt modelId="{B8CCDFC0-0CBC-4B20-941A-A8C9CF763E4B}" type="sibTrans" cxnId="{37B8D4F3-0105-49F5-B08B-6EB14C276D51}">
      <dgm:prSet/>
      <dgm:spPr bwMode="auto"/>
      <dgm:t>
        <a:bodyPr/>
        <a:lstStyle/>
        <a:p>
          <a:pPr>
            <a:defRPr/>
          </a:pPr>
          <a:endParaRPr lang="en-US"/>
        </a:p>
      </dgm:t>
    </dgm:pt>
    <dgm:pt modelId="{907B936E-4B60-413E-8041-B5DADC5B28A3}">
      <dgm:prSet phldrT="" phldr="0"/>
      <dgm:spPr bwMode="auto"/>
      <dgm:t>
        <a:bodyPr/>
        <a:lstStyle/>
        <a:p>
          <a:pPr>
            <a:defRPr/>
          </a:pPr>
          <a:r>
            <a:rPr lang="en-US">
              <a:latin typeface="Calibri Light"/>
            </a:rPr>
            <a:t>Opportunity Illustrations/Market Analysis</a:t>
          </a:r>
          <a:endParaRPr/>
        </a:p>
      </dgm:t>
    </dgm:pt>
    <dgm:pt modelId="{7810FEC6-E8C2-4241-95D4-4ED7E802D30C}" type="parTrans" cxnId="{2877E3F4-07B7-42F7-914A-E32594325A76}">
      <dgm:prSet/>
      <dgm:spPr bwMode="auto"/>
      <dgm:t>
        <a:bodyPr/>
        <a:lstStyle/>
        <a:p>
          <a:pPr>
            <a:defRPr/>
          </a:pPr>
          <a:endParaRPr lang="en-US"/>
        </a:p>
      </dgm:t>
    </dgm:pt>
    <dgm:pt modelId="{DC579AED-CF89-47BD-900E-5DE9BDA07374}" type="sibTrans" cxnId="{2877E3F4-07B7-42F7-914A-E32594325A76}">
      <dgm:prSet/>
      <dgm:spPr bwMode="auto"/>
      <dgm:t>
        <a:bodyPr/>
        <a:lstStyle/>
        <a:p>
          <a:pPr>
            <a:defRPr/>
          </a:pPr>
          <a:endParaRPr lang="en-US"/>
        </a:p>
      </dgm:t>
    </dgm:pt>
    <dgm:pt modelId="{B745EC58-5CE4-4A0F-A0DD-3E8AD99E3690}">
      <dgm:prSet phldrT="[Text]" phldr="0"/>
      <dgm:spPr bwMode="auto"/>
      <dgm:t>
        <a:bodyPr/>
        <a:lstStyle/>
        <a:p>
          <a:pPr>
            <a:defRPr/>
          </a:pPr>
          <a:r>
            <a:rPr lang="en-US" b="0" dirty="0">
              <a:latin typeface="Calibri Light"/>
            </a:rPr>
            <a:t>Context Diagram</a:t>
          </a:r>
          <a:endParaRPr dirty="0"/>
        </a:p>
      </dgm:t>
    </dgm:pt>
    <dgm:pt modelId="{90CA4CDA-63D4-4048-A4A2-4E1B6BE71CBD}" type="parTrans" cxnId="{0CA9276E-F7EF-47FC-BEF0-09405E052AD8}">
      <dgm:prSet/>
      <dgm:spPr bwMode="auto"/>
      <dgm:t>
        <a:bodyPr/>
        <a:lstStyle/>
        <a:p>
          <a:pPr>
            <a:defRPr/>
          </a:pPr>
          <a:endParaRPr lang="en-US"/>
        </a:p>
      </dgm:t>
    </dgm:pt>
    <dgm:pt modelId="{F9C40F12-AD0D-4EFB-AC09-D02AF8C98F5E}" type="sibTrans" cxnId="{0CA9276E-F7EF-47FC-BEF0-09405E052AD8}">
      <dgm:prSet/>
      <dgm:spPr bwMode="auto"/>
      <dgm:t>
        <a:bodyPr/>
        <a:lstStyle/>
        <a:p>
          <a:pPr>
            <a:defRPr/>
          </a:pPr>
          <a:endParaRPr lang="en-US"/>
        </a:p>
      </dgm:t>
    </dgm:pt>
    <dgm:pt modelId="{99992F54-1907-4FF6-B75E-AAA6B8D324E1}">
      <dgm:prSet phldrT="[Text]" phldr="0"/>
      <dgm:spPr bwMode="auto"/>
      <dgm:t>
        <a:bodyPr/>
        <a:lstStyle/>
        <a:p>
          <a:pPr>
            <a:defRPr/>
          </a:pPr>
          <a:r>
            <a:rPr lang="en-US" dirty="0">
              <a:latin typeface="Calibri Light"/>
            </a:rPr>
            <a:t>System Boundary Diagram</a:t>
          </a:r>
          <a:endParaRPr lang="en-US" dirty="0"/>
        </a:p>
      </dgm:t>
    </dgm:pt>
    <dgm:pt modelId="{3475F12B-E8D5-4A2E-825B-C1DC30E47F76}" type="parTrans" cxnId="{845FB3B4-A5CE-4D07-81C3-8091F6C07097}">
      <dgm:prSet/>
      <dgm:spPr bwMode="auto"/>
      <dgm:t>
        <a:bodyPr/>
        <a:lstStyle/>
        <a:p>
          <a:pPr>
            <a:defRPr/>
          </a:pPr>
          <a:endParaRPr lang="en-US"/>
        </a:p>
      </dgm:t>
    </dgm:pt>
    <dgm:pt modelId="{7E26BB36-C6CB-41F0-A056-B9DACB802D7E}" type="sibTrans" cxnId="{845FB3B4-A5CE-4D07-81C3-8091F6C07097}">
      <dgm:prSet/>
      <dgm:spPr bwMode="auto"/>
      <dgm:t>
        <a:bodyPr/>
        <a:lstStyle/>
        <a:p>
          <a:pPr>
            <a:defRPr/>
          </a:pPr>
          <a:endParaRPr lang="en-US"/>
        </a:p>
      </dgm:t>
    </dgm:pt>
    <dgm:pt modelId="{7C7E02FA-87D6-44C2-A608-E483B3FC6E7C}">
      <dgm:prSet phldrT="[Text]" phldr="0"/>
      <dgm:spPr bwMode="auto"/>
      <dgm:t>
        <a:bodyPr/>
        <a:lstStyle/>
        <a:p>
          <a:pPr>
            <a:defRPr/>
          </a:pPr>
          <a:r>
            <a:rPr lang="en-US" b="0" dirty="0">
              <a:latin typeface="Calibri Light"/>
            </a:rPr>
            <a:t>Stakeholder List</a:t>
          </a:r>
        </a:p>
      </dgm:t>
    </dgm:pt>
    <dgm:pt modelId="{31F95AF1-0D9F-4EFF-9E88-8AE2F00329F7}" type="parTrans" cxnId="{3BD445FE-5ABD-4D21-99CD-2CC9785E250A}">
      <dgm:prSet/>
      <dgm:spPr bwMode="auto"/>
      <dgm:t>
        <a:bodyPr/>
        <a:lstStyle/>
        <a:p>
          <a:pPr>
            <a:defRPr/>
          </a:pPr>
          <a:endParaRPr lang="en-US"/>
        </a:p>
      </dgm:t>
    </dgm:pt>
    <dgm:pt modelId="{CA90FDD7-6488-40BF-B609-A240989B9F3D}" type="sibTrans" cxnId="{3BD445FE-5ABD-4D21-99CD-2CC9785E250A}">
      <dgm:prSet/>
      <dgm:spPr bwMode="auto"/>
      <dgm:t>
        <a:bodyPr/>
        <a:lstStyle/>
        <a:p>
          <a:pPr>
            <a:defRPr/>
          </a:pPr>
          <a:endParaRPr lang="en-US"/>
        </a:p>
      </dgm:t>
    </dgm:pt>
    <dgm:pt modelId="{069B9BC9-91E0-4B1D-8085-6335CA262BA0}">
      <dgm:prSet phldrT="[Text]" phldr="0"/>
      <dgm:spPr bwMode="auto"/>
      <dgm:t>
        <a:bodyPr/>
        <a:lstStyle/>
        <a:p>
          <a:pPr>
            <a:defRPr/>
          </a:pPr>
          <a:r>
            <a:rPr lang="en-US" b="0" dirty="0" err="1">
              <a:latin typeface="Calibri Light"/>
            </a:rPr>
            <a:t>ConOps</a:t>
          </a:r>
          <a:endParaRPr lang="en-US" b="0" dirty="0">
            <a:latin typeface="Calibri Light"/>
          </a:endParaRPr>
        </a:p>
      </dgm:t>
    </dgm:pt>
    <dgm:pt modelId="{A6812E19-7636-4E64-9EFA-902B25ADB066}" type="parTrans" cxnId="{BD3CB429-3972-4717-926E-5CDD7537D561}">
      <dgm:prSet/>
      <dgm:spPr bwMode="auto"/>
      <dgm:t>
        <a:bodyPr/>
        <a:lstStyle/>
        <a:p>
          <a:pPr>
            <a:defRPr/>
          </a:pPr>
          <a:endParaRPr lang="en-US"/>
        </a:p>
      </dgm:t>
    </dgm:pt>
    <dgm:pt modelId="{FAD3FCD9-B905-4F4B-A10B-CE8AE7F4D675}" type="sibTrans" cxnId="{BD3CB429-3972-4717-926E-5CDD7537D561}">
      <dgm:prSet/>
      <dgm:spPr bwMode="auto"/>
      <dgm:t>
        <a:bodyPr/>
        <a:lstStyle/>
        <a:p>
          <a:pPr>
            <a:defRPr/>
          </a:pPr>
          <a:endParaRPr lang="en-US"/>
        </a:p>
      </dgm:t>
    </dgm:pt>
    <dgm:pt modelId="{1A6B8699-A498-4040-8DD5-FC0F901142AF}">
      <dgm:prSet phldrT="[Text]" phldr="0"/>
      <dgm:spPr bwMode="auto"/>
      <dgm:t>
        <a:bodyPr/>
        <a:lstStyle/>
        <a:p>
          <a:pPr>
            <a:defRPr/>
          </a:pPr>
          <a:r>
            <a:rPr lang="en-US" b="0" dirty="0" err="1">
              <a:latin typeface="Calibri Light"/>
            </a:rPr>
            <a:t>OpsCon</a:t>
          </a:r>
          <a:endParaRPr lang="en-US" b="0" dirty="0">
            <a:latin typeface="Calibri Light"/>
          </a:endParaRPr>
        </a:p>
      </dgm:t>
    </dgm:pt>
    <dgm:pt modelId="{AD2B512C-C01C-4A42-873D-5A4B529A5011}" type="parTrans" cxnId="{94454F89-9177-4CF3-9464-E883D9B8C98B}">
      <dgm:prSet/>
      <dgm:spPr bwMode="auto"/>
      <dgm:t>
        <a:bodyPr/>
        <a:lstStyle/>
        <a:p>
          <a:pPr>
            <a:defRPr/>
          </a:pPr>
          <a:endParaRPr lang="en-US"/>
        </a:p>
      </dgm:t>
    </dgm:pt>
    <dgm:pt modelId="{2D59C558-3983-41BA-8968-8502476BF783}" type="sibTrans" cxnId="{94454F89-9177-4CF3-9464-E883D9B8C98B}">
      <dgm:prSet/>
      <dgm:spPr bwMode="auto"/>
      <dgm:t>
        <a:bodyPr/>
        <a:lstStyle/>
        <a:p>
          <a:pPr>
            <a:defRPr/>
          </a:pPr>
          <a:endParaRPr lang="en-US"/>
        </a:p>
      </dgm:t>
    </dgm:pt>
    <dgm:pt modelId="{7FBCD1EB-2932-49B1-82AC-EA51C60C1FDB}">
      <dgm:prSet phldrT="[Text]" phldr="0"/>
      <dgm:spPr bwMode="auto"/>
      <dgm:t>
        <a:bodyPr/>
        <a:lstStyle/>
        <a:p>
          <a:pPr>
            <a:defRPr/>
          </a:pPr>
          <a:r>
            <a:rPr lang="en-US">
              <a:latin typeface="Calibri Light"/>
            </a:rPr>
            <a:t>Use Cases</a:t>
          </a:r>
          <a:endParaRPr lang="en-US"/>
        </a:p>
      </dgm:t>
    </dgm:pt>
    <dgm:pt modelId="{297EDAB8-AE96-4E1C-949B-E0849115901A}" type="parTrans" cxnId="{5361AAF5-7D2A-4003-A6B2-329629797D94}">
      <dgm:prSet/>
      <dgm:spPr bwMode="auto"/>
      <dgm:t>
        <a:bodyPr/>
        <a:lstStyle/>
        <a:p>
          <a:pPr>
            <a:defRPr/>
          </a:pPr>
          <a:endParaRPr lang="en-US"/>
        </a:p>
      </dgm:t>
    </dgm:pt>
    <dgm:pt modelId="{2E351D0A-B658-4967-BA2C-42D1E36AB16A}" type="sibTrans" cxnId="{5361AAF5-7D2A-4003-A6B2-329629797D94}">
      <dgm:prSet/>
      <dgm:spPr bwMode="auto"/>
      <dgm:t>
        <a:bodyPr/>
        <a:lstStyle/>
        <a:p>
          <a:pPr>
            <a:defRPr/>
          </a:pPr>
          <a:endParaRPr lang="en-US"/>
        </a:p>
      </dgm:t>
    </dgm:pt>
    <dgm:pt modelId="{5E60FD7F-1527-4654-8CCA-479A58FF3DFA}">
      <dgm:prSet phldrT="" phldr="0"/>
      <dgm:spPr bwMode="auto"/>
      <dgm:t>
        <a:bodyPr/>
        <a:lstStyle/>
        <a:p>
          <a:pPr rtl="0">
            <a:defRPr/>
          </a:pPr>
          <a:r>
            <a:rPr lang="en-US" b="0">
              <a:latin typeface="Calibri Light"/>
            </a:rPr>
            <a:t>Functional </a:t>
          </a:r>
          <a:r>
            <a:rPr lang="en-US" b="0">
              <a:latin typeface="Calibri Light"/>
              <a:cs typeface="Arial"/>
            </a:rPr>
            <a:t>DSM</a:t>
          </a:r>
        </a:p>
      </dgm:t>
    </dgm:pt>
    <dgm:pt modelId="{65BD692E-C17C-49B2-82A9-933E2C717B2C}" type="parTrans" cxnId="{FDF300E1-93AA-4AC2-8EC2-D1C8E4175518}">
      <dgm:prSet/>
      <dgm:spPr bwMode="auto"/>
      <dgm:t>
        <a:bodyPr/>
        <a:lstStyle/>
        <a:p>
          <a:pPr>
            <a:defRPr/>
          </a:pPr>
          <a:endParaRPr lang="en-US"/>
        </a:p>
      </dgm:t>
    </dgm:pt>
    <dgm:pt modelId="{E978DAF7-22C8-41C8-B9B4-6A751DBDFB08}" type="sibTrans" cxnId="{FDF300E1-93AA-4AC2-8EC2-D1C8E4175518}">
      <dgm:prSet/>
      <dgm:spPr bwMode="auto"/>
      <dgm:t>
        <a:bodyPr/>
        <a:lstStyle/>
        <a:p>
          <a:pPr>
            <a:defRPr/>
          </a:pPr>
          <a:endParaRPr lang="en-US"/>
        </a:p>
      </dgm:t>
    </dgm:pt>
    <dgm:pt modelId="{AD899171-9EA8-476A-9B3A-B5F4B9727368}">
      <dgm:prSet phldr="0"/>
      <dgm:spPr/>
      <dgm:t>
        <a:bodyPr/>
        <a:lstStyle/>
        <a:p>
          <a:pPr rtl="0">
            <a:defRPr/>
          </a:pPr>
          <a:r>
            <a:rPr lang="en-US" b="0">
              <a:latin typeface="Calibri Light"/>
              <a:cs typeface="Arial"/>
            </a:rPr>
            <a:t>Stakeholder</a:t>
          </a:r>
          <a:r>
            <a:rPr lang="en-US" b="0">
              <a:latin typeface="Calibri Light"/>
            </a:rPr>
            <a:t> </a:t>
          </a:r>
          <a:r>
            <a:rPr lang="en-US" b="0">
              <a:latin typeface="Calibri Light"/>
              <a:cs typeface="Arial"/>
            </a:rPr>
            <a:t>Requirements</a:t>
          </a:r>
        </a:p>
      </dgm:t>
    </dgm:pt>
    <dgm:pt modelId="{415B9A97-1843-43FE-B180-3A78D83FB03B}" type="parTrans" cxnId="{0C8385DD-E5A1-4058-BCB5-B951FE61DEBA}">
      <dgm:prSet/>
      <dgm:spPr/>
      <dgm:t>
        <a:bodyPr/>
        <a:lstStyle/>
        <a:p>
          <a:endParaRPr lang="en-US"/>
        </a:p>
      </dgm:t>
    </dgm:pt>
    <dgm:pt modelId="{8CB20E84-F492-42FB-AFDA-21AEF161FC7C}" type="sibTrans" cxnId="{0C8385DD-E5A1-4058-BCB5-B951FE61DEBA}">
      <dgm:prSet/>
      <dgm:spPr/>
      <dgm:t>
        <a:bodyPr/>
        <a:lstStyle/>
        <a:p>
          <a:endParaRPr lang="en-US"/>
        </a:p>
      </dgm:t>
    </dgm:pt>
    <dgm:pt modelId="{7B3D1B3D-BFB3-42C9-95FE-983F08B6C7FB}">
      <dgm:prSet phldr="0"/>
      <dgm:spPr/>
      <dgm:t>
        <a:bodyPr/>
        <a:lstStyle/>
        <a:p>
          <a:r>
            <a:rPr lang="en-US" b="0">
              <a:latin typeface="Calibri Light"/>
              <a:cs typeface="Arial"/>
            </a:rPr>
            <a:t>Morphological</a:t>
          </a:r>
          <a:r>
            <a:rPr lang="en-US">
              <a:latin typeface="Calibri Light"/>
            </a:rPr>
            <a:t> Matrix</a:t>
          </a:r>
          <a:endParaRPr lang="en-US"/>
        </a:p>
      </dgm:t>
    </dgm:pt>
    <dgm:pt modelId="{E0D7171D-2905-4CB8-B760-EA50A29B650A}" type="parTrans" cxnId="{EC7D2263-6E38-4B72-A130-C372566FB588}">
      <dgm:prSet/>
      <dgm:spPr/>
      <dgm:t>
        <a:bodyPr/>
        <a:lstStyle/>
        <a:p>
          <a:endParaRPr lang="en-US"/>
        </a:p>
      </dgm:t>
    </dgm:pt>
    <dgm:pt modelId="{BABDCFC4-9A9D-4918-9ECD-299586589E03}" type="sibTrans" cxnId="{EC7D2263-6E38-4B72-A130-C372566FB588}">
      <dgm:prSet/>
      <dgm:spPr/>
      <dgm:t>
        <a:bodyPr/>
        <a:lstStyle/>
        <a:p>
          <a:endParaRPr lang="en-US"/>
        </a:p>
      </dgm:t>
    </dgm:pt>
    <dgm:pt modelId="{84A4966C-F776-4CD1-A2D4-E6297EA0CD77}">
      <dgm:prSet phldr="0"/>
      <dgm:spPr/>
      <dgm:t>
        <a:bodyPr/>
        <a:lstStyle/>
        <a:p>
          <a:pPr rtl="0">
            <a:defRPr/>
          </a:pPr>
          <a:r>
            <a:rPr lang="en-US" b="0" dirty="0">
              <a:latin typeface="Calibri Light"/>
              <a:cs typeface="Arial"/>
            </a:rPr>
            <a:t>Requirements Validation Strategy</a:t>
          </a:r>
        </a:p>
      </dgm:t>
    </dgm:pt>
    <dgm:pt modelId="{7535A823-54CB-4910-9111-DDF896185473}" type="parTrans" cxnId="{6FC8A22C-4C5B-47B2-9138-947A72A1D86A}">
      <dgm:prSet/>
      <dgm:spPr/>
      <dgm:t>
        <a:bodyPr/>
        <a:lstStyle/>
        <a:p>
          <a:endParaRPr lang="en-US"/>
        </a:p>
      </dgm:t>
    </dgm:pt>
    <dgm:pt modelId="{4CEDF1CA-BC7A-4734-9899-E37BB45DAD2D}" type="sibTrans" cxnId="{6FC8A22C-4C5B-47B2-9138-947A72A1D86A}">
      <dgm:prSet/>
      <dgm:spPr/>
      <dgm:t>
        <a:bodyPr/>
        <a:lstStyle/>
        <a:p>
          <a:endParaRPr lang="en-US"/>
        </a:p>
      </dgm:t>
    </dgm:pt>
    <dgm:pt modelId="{728A12D1-C482-42C0-8DED-2182952DEBA3}">
      <dgm:prSet phldr="0"/>
      <dgm:spPr/>
      <dgm:t>
        <a:bodyPr/>
        <a:lstStyle/>
        <a:p>
          <a:pPr rtl="0">
            <a:defRPr/>
          </a:pPr>
          <a:r>
            <a:rPr lang="en-US" b="0" dirty="0">
              <a:latin typeface="Calibri Light"/>
              <a:cs typeface="Arial"/>
            </a:rPr>
            <a:t>December 2024</a:t>
          </a:r>
        </a:p>
      </dgm:t>
    </dgm:pt>
    <dgm:pt modelId="{333B7EC6-2453-4975-8ED2-F1CDFF3EF73D}" type="parTrans" cxnId="{AC0D425A-300D-4509-B6EC-6EB3498446B7}">
      <dgm:prSet/>
      <dgm:spPr/>
      <dgm:t>
        <a:bodyPr/>
        <a:lstStyle/>
        <a:p>
          <a:endParaRPr lang="en-US"/>
        </a:p>
      </dgm:t>
    </dgm:pt>
    <dgm:pt modelId="{98AD2A59-071E-47F0-A217-3AEB9F286E78}" type="sibTrans" cxnId="{AC0D425A-300D-4509-B6EC-6EB3498446B7}">
      <dgm:prSet/>
      <dgm:spPr/>
      <dgm:t>
        <a:bodyPr/>
        <a:lstStyle/>
        <a:p>
          <a:endParaRPr lang="en-US"/>
        </a:p>
      </dgm:t>
    </dgm:pt>
    <dgm:pt modelId="{442196E3-09A9-47CF-BD1A-57D72D111612}">
      <dgm:prSet phldr="0"/>
      <dgm:spPr/>
      <dgm:t>
        <a:bodyPr/>
        <a:lstStyle/>
        <a:p>
          <a:pPr rtl="0">
            <a:defRPr/>
          </a:pPr>
          <a:r>
            <a:rPr lang="en-US" dirty="0">
              <a:latin typeface="Calibri Light"/>
              <a:cs typeface="Arial"/>
            </a:rPr>
            <a:t>Abstract Submission</a:t>
          </a:r>
        </a:p>
      </dgm:t>
    </dgm:pt>
    <dgm:pt modelId="{C7CB4C0A-ED62-4280-9B2D-37BFED06EFA1}" type="parTrans" cxnId="{1CB52D83-D0A5-4D8A-B540-2AEA798762B0}">
      <dgm:prSet/>
      <dgm:spPr/>
      <dgm:t>
        <a:bodyPr/>
        <a:lstStyle/>
        <a:p>
          <a:endParaRPr lang="en-US"/>
        </a:p>
      </dgm:t>
    </dgm:pt>
    <dgm:pt modelId="{CE58A791-5DE1-443C-8250-2B8A609C2187}" type="sibTrans" cxnId="{1CB52D83-D0A5-4D8A-B540-2AEA798762B0}">
      <dgm:prSet/>
      <dgm:spPr/>
      <dgm:t>
        <a:bodyPr/>
        <a:lstStyle/>
        <a:p>
          <a:endParaRPr lang="en-US"/>
        </a:p>
      </dgm:t>
    </dgm:pt>
    <dgm:pt modelId="{39E089EB-02CB-4B4B-B018-876AE071087A}">
      <dgm:prSet phldr="0"/>
      <dgm:spPr/>
      <dgm:t>
        <a:bodyPr/>
        <a:lstStyle/>
        <a:p>
          <a:pPr rtl="0">
            <a:defRPr/>
          </a:pPr>
          <a:r>
            <a:rPr lang="en-US" dirty="0">
              <a:latin typeface="Calibri Light"/>
              <a:cs typeface="Arial"/>
            </a:rPr>
            <a:t>Continued Systems Development</a:t>
          </a:r>
        </a:p>
      </dgm:t>
    </dgm:pt>
    <dgm:pt modelId="{5E2E4ADA-D2CA-42B7-B0ED-71471BC0EF4E}" type="parTrans" cxnId="{D498B7B9-2D33-47AA-8C34-C6270FEFBEE0}">
      <dgm:prSet/>
      <dgm:spPr/>
      <dgm:t>
        <a:bodyPr/>
        <a:lstStyle/>
        <a:p>
          <a:endParaRPr lang="en-US"/>
        </a:p>
      </dgm:t>
    </dgm:pt>
    <dgm:pt modelId="{6B8E6D38-EE59-4081-992D-9104AF0466EE}" type="sibTrans" cxnId="{D498B7B9-2D33-47AA-8C34-C6270FEFBEE0}">
      <dgm:prSet/>
      <dgm:spPr/>
      <dgm:t>
        <a:bodyPr/>
        <a:lstStyle/>
        <a:p>
          <a:endParaRPr lang="en-US"/>
        </a:p>
      </dgm:t>
    </dgm:pt>
    <dgm:pt modelId="{495C9F79-73FB-43DB-A080-8FA2D9E1AA22}" type="pres">
      <dgm:prSet presAssocID="{62970F01-F2A7-442E-921E-6304B0AB748F}" presName="Name0" presStyleCnt="0">
        <dgm:presLayoutVars>
          <dgm:chMax val="0"/>
          <dgm:chPref val="0"/>
          <dgm:animLvl val="lvl"/>
        </dgm:presLayoutVars>
      </dgm:prSet>
      <dgm:spPr bwMode="auto"/>
    </dgm:pt>
    <dgm:pt modelId="{7D794CE5-7700-4018-A64E-F428E0DE3AE9}" type="pres">
      <dgm:prSet presAssocID="{7CDEB626-1956-493A-B843-6B4D045A58A8}" presName="composite1" presStyleCnt="0"/>
      <dgm:spPr bwMode="auto"/>
    </dgm:pt>
    <dgm:pt modelId="{31B6112E-B38B-4B6F-BFF8-BAF5BFAEB8CE}" type="pres">
      <dgm:prSet presAssocID="{7CDEB626-1956-493A-B843-6B4D045A58A8}" presName="parent1" presStyleLbl="alignNode1" presStyleIdx="0" presStyleCnt="4">
        <dgm:presLayoutVars>
          <dgm:chMax val="1"/>
          <dgm:chPref val="1"/>
          <dgm:bulletEnabled val="1"/>
        </dgm:presLayoutVars>
      </dgm:prSet>
      <dgm:spPr bwMode="auto"/>
    </dgm:pt>
    <dgm:pt modelId="{AFB344AC-3D22-4179-900B-FEE21D7D5989}" type="pres">
      <dgm:prSet presAssocID="{7CDEB626-1956-493A-B843-6B4D045A58A8}" presName="Childtext1" presStyleLbl="revTx" presStyleIdx="0" presStyleCnt="4">
        <dgm:presLayoutVars>
          <dgm:bulletEnabled val="1"/>
        </dgm:presLayoutVars>
      </dgm:prSet>
      <dgm:spPr bwMode="auto"/>
    </dgm:pt>
    <dgm:pt modelId="{5D1C9AF9-E837-40A8-A6DD-43C5AC33C074}" type="pres">
      <dgm:prSet presAssocID="{7CDEB626-1956-493A-B843-6B4D045A58A8}" presName="ConnectLine1" presStyleLbl="sibTrans1D1" presStyleIdx="0" presStyleCnt="4"/>
      <dgm:spPr bwMode="auto">
        <a:noFill/>
        <a:ln w="6350" cap="flat" cmpd="sng" algn="ctr">
          <a:solidFill>
            <a:schemeClr val="accent2">
              <a:hueOff val="0"/>
              <a:satOff val="0"/>
              <a:lumOff val="0"/>
              <a:alphaOff val="0"/>
            </a:schemeClr>
          </a:solidFill>
          <a:prstDash val="dash"/>
          <a:miter lim="800000"/>
        </a:ln>
        <a:effectLst/>
      </dgm:spPr>
    </dgm:pt>
    <dgm:pt modelId="{64AC02D7-7179-4F78-8787-BF693375D5BB}" type="pres">
      <dgm:prSet presAssocID="{7CDEB626-1956-493A-B843-6B4D045A58A8}" presName="ConnectLineEnd1" presStyleLbl="lnNode1" presStyleIdx="0" presStyleCnt="4"/>
      <dgm:spPr bwMode="auto"/>
    </dgm:pt>
    <dgm:pt modelId="{08627422-4E4F-457E-8EF0-AC2814FD1B04}" type="pres">
      <dgm:prSet presAssocID="{7CDEB626-1956-493A-B843-6B4D045A58A8}" presName="EmptyPane1" presStyleCnt="0"/>
      <dgm:spPr bwMode="auto"/>
    </dgm:pt>
    <dgm:pt modelId="{CF2B43D2-7186-4576-8DE2-E5A9FC5CB29D}" type="pres">
      <dgm:prSet presAssocID="{B75D756C-0622-4B51-BFDB-B2545BD51F80}" presName="spaceBetweenRectangles1" presStyleCnt="0"/>
      <dgm:spPr bwMode="auto"/>
    </dgm:pt>
    <dgm:pt modelId="{8AE4FAA4-FC08-4D4C-A85C-E8BF3BE01FCD}" type="pres">
      <dgm:prSet presAssocID="{D134735A-6724-46C4-A218-2F7BAA05437B}" presName="composite1" presStyleCnt="0"/>
      <dgm:spPr bwMode="auto"/>
    </dgm:pt>
    <dgm:pt modelId="{11F60881-5DF1-457A-9C01-0070A5563925}" type="pres">
      <dgm:prSet presAssocID="{D134735A-6724-46C4-A218-2F7BAA05437B}" presName="parent1" presStyleLbl="alignNode1" presStyleIdx="1" presStyleCnt="4">
        <dgm:presLayoutVars>
          <dgm:chMax val="1"/>
          <dgm:chPref val="1"/>
          <dgm:bulletEnabled val="1"/>
        </dgm:presLayoutVars>
      </dgm:prSet>
      <dgm:spPr bwMode="auto"/>
    </dgm:pt>
    <dgm:pt modelId="{C3E1A8A6-49D3-4361-BA54-6501C463AF0D}" type="pres">
      <dgm:prSet presAssocID="{D134735A-6724-46C4-A218-2F7BAA05437B}" presName="Childtext1" presStyleLbl="revTx" presStyleIdx="1" presStyleCnt="4" custLinFactNeighborX="182" custLinFactNeighborY="-12788">
        <dgm:presLayoutVars>
          <dgm:bulletEnabled val="1"/>
        </dgm:presLayoutVars>
      </dgm:prSet>
      <dgm:spPr bwMode="auto"/>
    </dgm:pt>
    <dgm:pt modelId="{D3999AEB-5067-46EC-A7BF-868F4B4ADC8B}" type="pres">
      <dgm:prSet presAssocID="{D134735A-6724-46C4-A218-2F7BAA05437B}" presName="ConnectLine1" presStyleLbl="sibTrans1D1" presStyleIdx="1" presStyleCnt="4"/>
      <dgm:spPr bwMode="auto">
        <a:noFill/>
        <a:ln w="6350" cap="flat" cmpd="sng" algn="ctr">
          <a:solidFill>
            <a:schemeClr val="accent2">
              <a:hueOff val="-485121"/>
              <a:satOff val="-27976"/>
              <a:lumOff val="2876"/>
              <a:alphaOff val="0"/>
            </a:schemeClr>
          </a:solidFill>
          <a:prstDash val="dash"/>
          <a:miter lim="800000"/>
        </a:ln>
        <a:effectLst/>
      </dgm:spPr>
    </dgm:pt>
    <dgm:pt modelId="{84C3988E-4BBD-40C5-888A-9E175A7D12DB}" type="pres">
      <dgm:prSet presAssocID="{D134735A-6724-46C4-A218-2F7BAA05437B}" presName="ConnectLineEnd1" presStyleLbl="lnNode1" presStyleIdx="1" presStyleCnt="4"/>
      <dgm:spPr bwMode="auto"/>
    </dgm:pt>
    <dgm:pt modelId="{F411732C-09EB-465D-883D-695E80367145}" type="pres">
      <dgm:prSet presAssocID="{D134735A-6724-46C4-A218-2F7BAA05437B}" presName="EmptyPane1" presStyleCnt="0"/>
      <dgm:spPr bwMode="auto"/>
    </dgm:pt>
    <dgm:pt modelId="{3849707F-3D60-4843-881E-3E50518345EF}" type="pres">
      <dgm:prSet presAssocID="{1AFA02D8-CF33-4127-823C-5EB9B0165EAC}" presName="spaceBetweenRectangles1" presStyleCnt="0"/>
      <dgm:spPr bwMode="auto"/>
    </dgm:pt>
    <dgm:pt modelId="{88BA2EC5-1DC6-449A-91CA-F0C629B1585A}" type="pres">
      <dgm:prSet presAssocID="{64F845E3-CD0E-4DC3-B2F3-CF110B65AB26}" presName="composite1" presStyleCnt="0"/>
      <dgm:spPr bwMode="auto"/>
    </dgm:pt>
    <dgm:pt modelId="{A69CCD7E-1B61-4DF0-AFA7-C120D96A1829}" type="pres">
      <dgm:prSet presAssocID="{64F845E3-CD0E-4DC3-B2F3-CF110B65AB26}" presName="parent1" presStyleLbl="alignNode1" presStyleIdx="2" presStyleCnt="4">
        <dgm:presLayoutVars>
          <dgm:chMax val="1"/>
          <dgm:chPref val="1"/>
          <dgm:bulletEnabled val="1"/>
        </dgm:presLayoutVars>
      </dgm:prSet>
      <dgm:spPr bwMode="auto"/>
    </dgm:pt>
    <dgm:pt modelId="{7EEDC4A1-48B2-4B58-BB88-26F2EE389F26}" type="pres">
      <dgm:prSet presAssocID="{64F845E3-CD0E-4DC3-B2F3-CF110B65AB26}" presName="Childtext1" presStyleLbl="revTx" presStyleIdx="2" presStyleCnt="4">
        <dgm:presLayoutVars>
          <dgm:bulletEnabled val="1"/>
        </dgm:presLayoutVars>
      </dgm:prSet>
      <dgm:spPr bwMode="auto"/>
    </dgm:pt>
    <dgm:pt modelId="{DE484EB9-407B-4237-95E2-D999D1105463}" type="pres">
      <dgm:prSet presAssocID="{64F845E3-CD0E-4DC3-B2F3-CF110B65AB26}" presName="ConnectLine1" presStyleLbl="sibTrans1D1" presStyleIdx="2" presStyleCnt="4"/>
      <dgm:spPr bwMode="auto">
        <a:noFill/>
        <a:ln w="6350" cap="flat" cmpd="sng" algn="ctr">
          <a:solidFill>
            <a:schemeClr val="accent2">
              <a:hueOff val="-970242"/>
              <a:satOff val="-55952"/>
              <a:lumOff val="5752"/>
              <a:alphaOff val="0"/>
            </a:schemeClr>
          </a:solidFill>
          <a:prstDash val="dash"/>
          <a:miter lim="800000"/>
        </a:ln>
        <a:effectLst/>
      </dgm:spPr>
    </dgm:pt>
    <dgm:pt modelId="{2DC83359-F68D-4C58-8256-FBEBCD9ABE30}" type="pres">
      <dgm:prSet presAssocID="{64F845E3-CD0E-4DC3-B2F3-CF110B65AB26}" presName="ConnectLineEnd1" presStyleLbl="lnNode1" presStyleIdx="2" presStyleCnt="4"/>
      <dgm:spPr bwMode="auto"/>
    </dgm:pt>
    <dgm:pt modelId="{2D856301-81C9-460C-8308-49128979DB91}" type="pres">
      <dgm:prSet presAssocID="{64F845E3-CD0E-4DC3-B2F3-CF110B65AB26}" presName="EmptyPane1" presStyleCnt="0"/>
      <dgm:spPr bwMode="auto"/>
    </dgm:pt>
    <dgm:pt modelId="{96A81A08-912B-4AD2-A690-AE8642A692F8}" type="pres">
      <dgm:prSet presAssocID="{C130D6B6-94B5-443E-888F-D42BAEC29329}" presName="spaceBetweenRectangles1" presStyleCnt="0"/>
      <dgm:spPr/>
    </dgm:pt>
    <dgm:pt modelId="{EB048815-47BF-4025-9BE6-35426B5DF568}" type="pres">
      <dgm:prSet presAssocID="{728A12D1-C482-42C0-8DED-2182952DEBA3}" presName="composite1" presStyleCnt="0"/>
      <dgm:spPr/>
    </dgm:pt>
    <dgm:pt modelId="{F6CB1E95-39E7-4A1A-A2FE-91DBE75908A4}" type="pres">
      <dgm:prSet presAssocID="{728A12D1-C482-42C0-8DED-2182952DEBA3}" presName="parent1" presStyleLbl="alignNode1" presStyleIdx="3" presStyleCnt="4">
        <dgm:presLayoutVars>
          <dgm:chMax val="1"/>
          <dgm:chPref val="1"/>
          <dgm:bulletEnabled val="1"/>
        </dgm:presLayoutVars>
      </dgm:prSet>
      <dgm:spPr/>
    </dgm:pt>
    <dgm:pt modelId="{8630843D-39F2-4259-B034-DF1CB847E981}" type="pres">
      <dgm:prSet presAssocID="{728A12D1-C482-42C0-8DED-2182952DEBA3}" presName="Childtext1" presStyleLbl="revTx" presStyleIdx="3" presStyleCnt="4">
        <dgm:presLayoutVars>
          <dgm:bulletEnabled val="1"/>
        </dgm:presLayoutVars>
      </dgm:prSet>
      <dgm:spPr/>
    </dgm:pt>
    <dgm:pt modelId="{3060133B-6420-4A49-9483-53487E1C5B53}" type="pres">
      <dgm:prSet presAssocID="{728A12D1-C482-42C0-8DED-2182952DEBA3}" presName="ConnectLine1" presStyleLbl="sibTrans1D1" presStyleIdx="3" presStyleCnt="4"/>
      <dgm:spPr/>
    </dgm:pt>
    <dgm:pt modelId="{D1593B48-DE3A-43A3-A7E1-BBBB6B1E8771}" type="pres">
      <dgm:prSet presAssocID="{728A12D1-C482-42C0-8DED-2182952DEBA3}" presName="ConnectLineEnd1" presStyleLbl="lnNode1" presStyleIdx="3" presStyleCnt="4"/>
      <dgm:spPr/>
    </dgm:pt>
    <dgm:pt modelId="{DB989174-5FA0-4375-B92B-993114AADC0E}" type="pres">
      <dgm:prSet presAssocID="{728A12D1-C482-42C0-8DED-2182952DEBA3}" presName="EmptyPane1" presStyleCnt="0"/>
      <dgm:spPr/>
    </dgm:pt>
  </dgm:ptLst>
  <dgm:cxnLst>
    <dgm:cxn modelId="{028C4102-F0B5-4B70-8BE2-CD441FA58CAC}" srcId="{7CDEB626-1956-493A-B843-6B4D045A58A8}" destId="{6B21B669-112E-4201-BF56-DE9B3E95A4A3}" srcOrd="2" destOrd="0" parTransId="{AEC87ABA-7C35-4E62-90E7-E607383B0A29}" sibTransId="{03F41CD7-FAF1-44BF-B4D0-1EEEC2FD89AE}"/>
    <dgm:cxn modelId="{1BC28B03-A2AE-48C1-B79F-976E5E8AF114}" type="presOf" srcId="{728A12D1-C482-42C0-8DED-2182952DEBA3}" destId="{F6CB1E95-39E7-4A1A-A2FE-91DBE75908A4}" srcOrd="0" destOrd="0" presId="urn:microsoft.com/office/officeart/2016/7/layout/RoundedRectangleTimeline#1"/>
    <dgm:cxn modelId="{CE20CA03-0EA0-4F5F-A2A5-C1AEE562C9AC}" type="presOf" srcId="{7CDEB626-1956-493A-B843-6B4D045A58A8}" destId="{31B6112E-B38B-4B6F-BFF8-BAF5BFAEB8CE}" srcOrd="0" destOrd="0" presId="urn:microsoft.com/office/officeart/2016/7/layout/RoundedRectangleTimeline#1"/>
    <dgm:cxn modelId="{EAC9420D-AB1E-4121-BCF4-08C20CDD60F8}" type="presOf" srcId="{28D82980-6E28-46AD-9230-BEB802578708}" destId="{C3E1A8A6-49D3-4361-BA54-6501C463AF0D}" srcOrd="0" destOrd="7" presId="urn:microsoft.com/office/officeart/2016/7/layout/RoundedRectangleTimeline#1"/>
    <dgm:cxn modelId="{A6A3210F-C1DB-4BFF-9869-E41FA8CCB673}" type="presOf" srcId="{7FBCD1EB-2932-49B1-82AC-EA51C60C1FDB}" destId="{C3E1A8A6-49D3-4361-BA54-6501C463AF0D}" srcOrd="0" destOrd="6" presId="urn:microsoft.com/office/officeart/2016/7/layout/RoundedRectangleTimeline#1"/>
    <dgm:cxn modelId="{EAF95013-FC9F-4861-9AA1-801C4F4EFACC}" type="presOf" srcId="{069B9BC9-91E0-4B1D-8085-6335CA262BA0}" destId="{C3E1A8A6-49D3-4361-BA54-6501C463AF0D}" srcOrd="0" destOrd="4" presId="urn:microsoft.com/office/officeart/2016/7/layout/RoundedRectangleTimeline#1"/>
    <dgm:cxn modelId="{C697E619-96C7-4FAB-A095-48478993ED16}" type="presOf" srcId="{99992F54-1907-4FF6-B75E-AAA6B8D324E1}" destId="{C3E1A8A6-49D3-4361-BA54-6501C463AF0D}" srcOrd="0" destOrd="2" presId="urn:microsoft.com/office/officeart/2016/7/layout/RoundedRectangleTimeline#1"/>
    <dgm:cxn modelId="{42C1A21F-4FD5-48BC-A427-324DDB458018}" type="presOf" srcId="{7B3D1B3D-BFB3-42C9-95FE-983F08B6C7FB}" destId="{7EEDC4A1-48B2-4B58-BB88-26F2EE389F26}" srcOrd="0" destOrd="3" presId="urn:microsoft.com/office/officeart/2016/7/layout/RoundedRectangleTimeline#1"/>
    <dgm:cxn modelId="{2B6EB428-9C96-4340-BF07-D0D69B660104}" srcId="{7CDEB626-1956-493A-B843-6B4D045A58A8}" destId="{6283D621-5DE4-48D3-A9DD-353F7F1EE527}" srcOrd="0" destOrd="0" parTransId="{DE80E244-C7B5-4469-B68B-D534D34BE50F}" sibTransId="{44328FB6-0CEA-4B7F-B22C-52E641FA2B7F}"/>
    <dgm:cxn modelId="{BD3CB429-3972-4717-926E-5CDD7537D561}" srcId="{D134735A-6724-46C4-A218-2F7BAA05437B}" destId="{069B9BC9-91E0-4B1D-8085-6335CA262BA0}" srcOrd="4" destOrd="0" parTransId="{A6812E19-7636-4E64-9EFA-902B25ADB066}" sibTransId="{FAD3FCD9-B905-4F4B-A10B-CE8AE7F4D675}"/>
    <dgm:cxn modelId="{C362062C-86BF-4DED-AFEB-25581DA54BD0}" type="presOf" srcId="{1A6B8699-A498-4040-8DD5-FC0F901142AF}" destId="{C3E1A8A6-49D3-4361-BA54-6501C463AF0D}" srcOrd="0" destOrd="5" presId="urn:microsoft.com/office/officeart/2016/7/layout/RoundedRectangleTimeline#1"/>
    <dgm:cxn modelId="{6FC8A22C-4C5B-47B2-9138-947A72A1D86A}" srcId="{64F845E3-CD0E-4DC3-B2F3-CF110B65AB26}" destId="{84A4966C-F776-4CD1-A2D4-E6297EA0CD77}" srcOrd="5" destOrd="0" parTransId="{7535A823-54CB-4910-9111-DDF896185473}" sibTransId="{4CEDF1CA-BC7A-4734-9899-E37BB45DAD2D}"/>
    <dgm:cxn modelId="{EB2F2B32-213D-4484-A298-0FEEA4CBD648}" type="presOf" srcId="{D4BD7D17-2B8C-4F43-BD67-B92FCED8C68C}" destId="{C3E1A8A6-49D3-4361-BA54-6501C463AF0D}" srcOrd="0" destOrd="0" presId="urn:microsoft.com/office/officeart/2016/7/layout/RoundedRectangleTimeline#1"/>
    <dgm:cxn modelId="{502E2D33-9BD5-4576-9225-7985EB7BCC92}" srcId="{62970F01-F2A7-442E-921E-6304B0AB748F}" destId="{D134735A-6724-46C4-A218-2F7BAA05437B}" srcOrd="1" destOrd="0" parTransId="{CB35B7CD-986D-45FE-948C-13FC3AB47A95}" sibTransId="{1AFA02D8-CF33-4127-823C-5EB9B0165EAC}"/>
    <dgm:cxn modelId="{0645453A-7288-4CAC-A90B-FB8BB1A30FE7}" type="presOf" srcId="{5E60FD7F-1527-4654-8CCA-479A58FF3DFA}" destId="{7EEDC4A1-48B2-4B58-BB88-26F2EE389F26}" srcOrd="0" destOrd="1" presId="urn:microsoft.com/office/officeart/2016/7/layout/RoundedRectangleTimeline#1"/>
    <dgm:cxn modelId="{D2FE3A3B-49D8-4FD3-AACC-5491074ACB39}" type="presOf" srcId="{91C24764-C9C6-4683-980A-6912CA77C02D}" destId="{7EEDC4A1-48B2-4B58-BB88-26F2EE389F26}" srcOrd="0" destOrd="4" presId="urn:microsoft.com/office/officeart/2016/7/layout/RoundedRectangleTimeline#1"/>
    <dgm:cxn modelId="{3904E73E-6BC7-4E87-AF51-06FC5BD07CB3}" type="presOf" srcId="{7C7E02FA-87D6-44C2-A608-E483B3FC6E7C}" destId="{C3E1A8A6-49D3-4361-BA54-6501C463AF0D}" srcOrd="0" destOrd="3" presId="urn:microsoft.com/office/officeart/2016/7/layout/RoundedRectangleTimeline#1"/>
    <dgm:cxn modelId="{15916F5E-03C6-46AB-BA6E-E8E1FBA8B674}" type="presOf" srcId="{54C10AEC-67A5-437C-AE3D-416905B3A0E0}" destId="{C3E1A8A6-49D3-4361-BA54-6501C463AF0D}" srcOrd="0" destOrd="8" presId="urn:microsoft.com/office/officeart/2016/7/layout/RoundedRectangleTimeline#1"/>
    <dgm:cxn modelId="{51B7BB41-C0EB-4C0B-9C20-FC309301D319}" type="presOf" srcId="{6B21B669-112E-4201-BF56-DE9B3E95A4A3}" destId="{AFB344AC-3D22-4179-900B-FEE21D7D5989}" srcOrd="0" destOrd="2" presId="urn:microsoft.com/office/officeart/2016/7/layout/RoundedRectangleTimeline#1"/>
    <dgm:cxn modelId="{EC7D2263-6E38-4B72-A130-C372566FB588}" srcId="{64F845E3-CD0E-4DC3-B2F3-CF110B65AB26}" destId="{7B3D1B3D-BFB3-42C9-95FE-983F08B6C7FB}" srcOrd="3" destOrd="0" parTransId="{E0D7171D-2905-4CB8-B760-EA50A29B650A}" sibTransId="{BABDCFC4-9A9D-4918-9ECD-299586589E03}"/>
    <dgm:cxn modelId="{14046045-D252-45BC-A357-D5B610230814}" type="presOf" srcId="{39E089EB-02CB-4B4B-B018-876AE071087A}" destId="{8630843D-39F2-4259-B034-DF1CB847E981}" srcOrd="0" destOrd="2" presId="urn:microsoft.com/office/officeart/2016/7/layout/RoundedRectangleTimeline#1"/>
    <dgm:cxn modelId="{09017565-2B3B-426D-B309-2442C37A2322}" type="presOf" srcId="{AD899171-9EA8-476A-9B3A-B5F4B9727368}" destId="{7EEDC4A1-48B2-4B58-BB88-26F2EE389F26}" srcOrd="0" destOrd="2" presId="urn:microsoft.com/office/officeart/2016/7/layout/RoundedRectangleTimeline#1"/>
    <dgm:cxn modelId="{5737D147-9564-4AB5-A79D-0A3CDBBF4FB7}" type="presOf" srcId="{907B936E-4B60-413E-8041-B5DADC5B28A3}" destId="{AFB344AC-3D22-4179-900B-FEE21D7D5989}" srcOrd="0" destOrd="3" presId="urn:microsoft.com/office/officeart/2016/7/layout/RoundedRectangleTimeline#1"/>
    <dgm:cxn modelId="{50611249-4684-4C9C-A834-184CF6F373E8}" type="presOf" srcId="{64F845E3-CD0E-4DC3-B2F3-CF110B65AB26}" destId="{A69CCD7E-1B61-4DF0-AFA7-C120D96A1829}" srcOrd="0" destOrd="0" presId="urn:microsoft.com/office/officeart/2016/7/layout/RoundedRectangleTimeline#1"/>
    <dgm:cxn modelId="{7AAD764C-B025-46D2-9F57-EE0A33507391}" type="presOf" srcId="{6283D621-5DE4-48D3-A9DD-353F7F1EE527}" destId="{AFB344AC-3D22-4179-900B-FEE21D7D5989}" srcOrd="0" destOrd="0" presId="urn:microsoft.com/office/officeart/2016/7/layout/RoundedRectangleTimeline#1"/>
    <dgm:cxn modelId="{A6235E4D-0F89-4455-9072-A0A4EBB11288}" srcId="{D134735A-6724-46C4-A218-2F7BAA05437B}" destId="{28D82980-6E28-46AD-9230-BEB802578708}" srcOrd="7" destOrd="0" parTransId="{B465446C-86AE-44D8-B9F5-17BEBB87AF53}" sibTransId="{F404F2EA-B8F1-42FF-B0B2-CA984C7999CD}"/>
    <dgm:cxn modelId="{0CA9276E-F7EF-47FC-BEF0-09405E052AD8}" srcId="{D134735A-6724-46C4-A218-2F7BAA05437B}" destId="{B745EC58-5CE4-4A0F-A0DD-3E8AD99E3690}" srcOrd="1" destOrd="0" parTransId="{90CA4CDA-63D4-4048-A4A2-4E1B6BE71CBD}" sibTransId="{F9C40F12-AD0D-4EFB-AC09-D02AF8C98F5E}"/>
    <dgm:cxn modelId="{3638C251-1EB8-40D8-A0F8-667C7FD98710}" srcId="{62970F01-F2A7-442E-921E-6304B0AB748F}" destId="{7CDEB626-1956-493A-B843-6B4D045A58A8}" srcOrd="0" destOrd="0" parTransId="{AC084D12-E5FC-4EF9-9B2D-375DCCB4EA4B}" sibTransId="{B75D756C-0622-4B51-BFDB-B2545BD51F80}"/>
    <dgm:cxn modelId="{0B7A8E58-E120-4334-A8B5-B906D088C0F6}" srcId="{7CDEB626-1956-493A-B843-6B4D045A58A8}" destId="{66D2137A-627F-43BF-9A57-836533D525FD}" srcOrd="4" destOrd="0" parTransId="{4352F0A0-E65D-453B-ADD6-42B3420B5944}" sibTransId="{E1050728-E420-4A54-B8B2-3C82BA86E594}"/>
    <dgm:cxn modelId="{AC0D425A-300D-4509-B6EC-6EB3498446B7}" srcId="{62970F01-F2A7-442E-921E-6304B0AB748F}" destId="{728A12D1-C482-42C0-8DED-2182952DEBA3}" srcOrd="3" destOrd="0" parTransId="{333B7EC6-2453-4975-8ED2-F1CDFF3EF73D}" sibTransId="{98AD2A59-071E-47F0-A217-3AEB9F286E78}"/>
    <dgm:cxn modelId="{03EAC97E-E7D0-45D2-A3D3-F89DBA825E1A}" srcId="{64F845E3-CD0E-4DC3-B2F3-CF110B65AB26}" destId="{7F36E6AE-2388-4EE3-944B-621651D395FD}" srcOrd="0" destOrd="0" parTransId="{2AF15FD7-0249-498B-BADD-16551090E4E4}" sibTransId="{DF341344-5CDF-4B09-99CB-B43CA901934A}"/>
    <dgm:cxn modelId="{1CB52D83-D0A5-4D8A-B540-2AEA798762B0}" srcId="{728A12D1-C482-42C0-8DED-2182952DEBA3}" destId="{442196E3-09A9-47CF-BD1A-57D72D111612}" srcOrd="1" destOrd="0" parTransId="{C7CB4C0A-ED62-4280-9B2D-37BFED06EFA1}" sibTransId="{CE58A791-5DE1-443C-8250-2B8A609C2187}"/>
    <dgm:cxn modelId="{94454F89-9177-4CF3-9464-E883D9B8C98B}" srcId="{D134735A-6724-46C4-A218-2F7BAA05437B}" destId="{1A6B8699-A498-4040-8DD5-FC0F901142AF}" srcOrd="5" destOrd="0" parTransId="{AD2B512C-C01C-4A42-873D-5A4B529A5011}" sibTransId="{2D59C558-3983-41BA-8968-8502476BF783}"/>
    <dgm:cxn modelId="{8494A089-9C74-4CF1-BF3D-CBF6F7C7C437}" srcId="{7CDEB626-1956-493A-B843-6B4D045A58A8}" destId="{CEFC973D-D1C9-478A-8C17-D0C1DEA8E6F6}" srcOrd="1" destOrd="0" parTransId="{6539997A-287B-45C5-A6BD-B503C66DFB69}" sibTransId="{4751F32C-BBF9-43C6-901D-EF893BCA5DB4}"/>
    <dgm:cxn modelId="{C72CCE9A-2997-4923-BC18-277E4F8A9D60}" type="presOf" srcId="{442196E3-09A9-47CF-BD1A-57D72D111612}" destId="{8630843D-39F2-4259-B034-DF1CB847E981}" srcOrd="0" destOrd="1" presId="urn:microsoft.com/office/officeart/2016/7/layout/RoundedRectangleTimeline#1"/>
    <dgm:cxn modelId="{3AACCC9C-6E18-4133-8792-E76C15C21F15}" type="presOf" srcId="{84A4966C-F776-4CD1-A2D4-E6297EA0CD77}" destId="{7EEDC4A1-48B2-4B58-BB88-26F2EE389F26}" srcOrd="0" destOrd="5" presId="urn:microsoft.com/office/officeart/2016/7/layout/RoundedRectangleTimeline#1"/>
    <dgm:cxn modelId="{A03B46A0-9785-4A13-AB9D-1F124F990E47}" type="presOf" srcId="{A1611793-58CA-4B60-A2EF-5757DD52299E}" destId="{8630843D-39F2-4259-B034-DF1CB847E981}" srcOrd="0" destOrd="0" presId="urn:microsoft.com/office/officeart/2016/7/layout/RoundedRectangleTimeline#1"/>
    <dgm:cxn modelId="{DB3153AC-3274-4366-BB7B-0AA02FD00923}" type="presOf" srcId="{62970F01-F2A7-442E-921E-6304B0AB748F}" destId="{495C9F79-73FB-43DB-A080-8FA2D9E1AA22}" srcOrd="0" destOrd="0" presId="urn:microsoft.com/office/officeart/2016/7/layout/RoundedRectangleTimeline#1"/>
    <dgm:cxn modelId="{E9ADE6AD-A52E-4E04-8D3C-3E9512A66513}" type="presOf" srcId="{1B103E63-02E3-43B6-B4F0-BB6C25EB252D}" destId="{8630843D-39F2-4259-B034-DF1CB847E981}" srcOrd="0" destOrd="3" presId="urn:microsoft.com/office/officeart/2016/7/layout/RoundedRectangleTimeline#1"/>
    <dgm:cxn modelId="{6B0D8EAF-F441-43C4-9E5B-539B6F42DC90}" srcId="{728A12D1-C482-42C0-8DED-2182952DEBA3}" destId="{1B103E63-02E3-43B6-B4F0-BB6C25EB252D}" srcOrd="3" destOrd="0" parTransId="{52C462E3-6D01-42EE-AAC5-D0843E070807}" sibTransId="{795EBE3F-B33D-4F3E-96AA-2A3A8268E4B1}"/>
    <dgm:cxn modelId="{845FB3B4-A5CE-4D07-81C3-8091F6C07097}" srcId="{D134735A-6724-46C4-A218-2F7BAA05437B}" destId="{99992F54-1907-4FF6-B75E-AAA6B8D324E1}" srcOrd="2" destOrd="0" parTransId="{3475F12B-E8D5-4A2E-825B-C1DC30E47F76}" sibTransId="{7E26BB36-C6CB-41F0-A056-B9DACB802D7E}"/>
    <dgm:cxn modelId="{001AECB4-D2AD-4162-9B4C-606A9964BD6D}" type="presOf" srcId="{B745EC58-5CE4-4A0F-A0DD-3E8AD99E3690}" destId="{C3E1A8A6-49D3-4361-BA54-6501C463AF0D}" srcOrd="0" destOrd="1" presId="urn:microsoft.com/office/officeart/2016/7/layout/RoundedRectangleTimeline#1"/>
    <dgm:cxn modelId="{D498B7B9-2D33-47AA-8C34-C6270FEFBEE0}" srcId="{728A12D1-C482-42C0-8DED-2182952DEBA3}" destId="{39E089EB-02CB-4B4B-B018-876AE071087A}" srcOrd="2" destOrd="0" parTransId="{5E2E4ADA-D2CA-42B7-B0ED-71471BC0EF4E}" sibTransId="{6B8E6D38-EE59-4081-992D-9104AF0466EE}"/>
    <dgm:cxn modelId="{2960F4C1-E9DA-48F2-9E7C-1FC23B61239E}" type="presOf" srcId="{D134735A-6724-46C4-A218-2F7BAA05437B}" destId="{11F60881-5DF1-457A-9C01-0070A5563925}" srcOrd="0" destOrd="0" presId="urn:microsoft.com/office/officeart/2016/7/layout/RoundedRectangleTimeline#1"/>
    <dgm:cxn modelId="{BDDF93C2-25D0-4912-9184-5C0513B6ED55}" srcId="{62970F01-F2A7-442E-921E-6304B0AB748F}" destId="{64F845E3-CD0E-4DC3-B2F3-CF110B65AB26}" srcOrd="2" destOrd="0" parTransId="{97C8382D-A0EE-4DE6-8706-5FEB57356C5B}" sibTransId="{C130D6B6-94B5-443E-888F-D42BAEC29329}"/>
    <dgm:cxn modelId="{3DA89DD5-265C-4901-9F4B-49DDA31959F7}" srcId="{728A12D1-C482-42C0-8DED-2182952DEBA3}" destId="{A1611793-58CA-4B60-A2EF-5757DD52299E}" srcOrd="0" destOrd="0" parTransId="{6B7E3EF2-084E-410A-BC5A-164F0DC651CC}" sibTransId="{7699390E-652E-404D-A756-AF724C4E0F45}"/>
    <dgm:cxn modelId="{0C8385DD-E5A1-4058-BCB5-B951FE61DEBA}" srcId="{64F845E3-CD0E-4DC3-B2F3-CF110B65AB26}" destId="{AD899171-9EA8-476A-9B3A-B5F4B9727368}" srcOrd="2" destOrd="0" parTransId="{415B9A97-1843-43FE-B180-3A78D83FB03B}" sibTransId="{8CB20E84-F492-42FB-AFDA-21AEF161FC7C}"/>
    <dgm:cxn modelId="{635559E0-538C-43A6-85DC-2DB8D29EF6C9}" type="presOf" srcId="{7F36E6AE-2388-4EE3-944B-621651D395FD}" destId="{7EEDC4A1-48B2-4B58-BB88-26F2EE389F26}" srcOrd="0" destOrd="0" presId="urn:microsoft.com/office/officeart/2016/7/layout/RoundedRectangleTimeline#1"/>
    <dgm:cxn modelId="{FDF300E1-93AA-4AC2-8EC2-D1C8E4175518}" srcId="{64F845E3-CD0E-4DC3-B2F3-CF110B65AB26}" destId="{5E60FD7F-1527-4654-8CCA-479A58FF3DFA}" srcOrd="1" destOrd="0" parTransId="{65BD692E-C17C-49B2-82A9-933E2C717B2C}" sibTransId="{E978DAF7-22C8-41C8-B9B4-6A751DBDFB08}"/>
    <dgm:cxn modelId="{01C7FFE4-9EB8-42A1-9D30-D03024D61D25}" type="presOf" srcId="{66D2137A-627F-43BF-9A57-836533D525FD}" destId="{AFB344AC-3D22-4179-900B-FEE21D7D5989}" srcOrd="0" destOrd="4" presId="urn:microsoft.com/office/officeart/2016/7/layout/RoundedRectangleTimeline#1"/>
    <dgm:cxn modelId="{396901EA-2A04-4F4B-8600-58410D181212}" srcId="{D134735A-6724-46C4-A218-2F7BAA05437B}" destId="{54C10AEC-67A5-437C-AE3D-416905B3A0E0}" srcOrd="8" destOrd="0" parTransId="{C34D9022-7293-4770-BEF2-E0021B55BABA}" sibTransId="{E14983EF-B921-40BE-BE43-8FA46A54BBDF}"/>
    <dgm:cxn modelId="{27EF1FEC-8AE3-4C23-AF76-9C89C79AC404}" type="presOf" srcId="{CEFC973D-D1C9-478A-8C17-D0C1DEA8E6F6}" destId="{AFB344AC-3D22-4179-900B-FEE21D7D5989}" srcOrd="0" destOrd="1" presId="urn:microsoft.com/office/officeart/2016/7/layout/RoundedRectangleTimeline#1"/>
    <dgm:cxn modelId="{692105ED-4F65-410C-A5F6-84A5A724BDAD}" srcId="{D134735A-6724-46C4-A218-2F7BAA05437B}" destId="{D4BD7D17-2B8C-4F43-BD67-B92FCED8C68C}" srcOrd="0" destOrd="0" parTransId="{1FFA2BF3-CEB0-4CC6-AAA6-88B7BC2D0EB5}" sibTransId="{86E20DD1-FC3A-47F8-8889-4F63FD1601E2}"/>
    <dgm:cxn modelId="{37B8D4F3-0105-49F5-B08B-6EB14C276D51}" srcId="{64F845E3-CD0E-4DC3-B2F3-CF110B65AB26}" destId="{91C24764-C9C6-4683-980A-6912CA77C02D}" srcOrd="4" destOrd="0" parTransId="{94A925E6-8E07-4324-B291-81BED271B011}" sibTransId="{B8CCDFC0-0CBC-4B20-941A-A8C9CF763E4B}"/>
    <dgm:cxn modelId="{2877E3F4-07B7-42F7-914A-E32594325A76}" srcId="{7CDEB626-1956-493A-B843-6B4D045A58A8}" destId="{907B936E-4B60-413E-8041-B5DADC5B28A3}" srcOrd="3" destOrd="0" parTransId="{7810FEC6-E8C2-4241-95D4-4ED7E802D30C}" sibTransId="{DC579AED-CF89-47BD-900E-5DE9BDA07374}"/>
    <dgm:cxn modelId="{5361AAF5-7D2A-4003-A6B2-329629797D94}" srcId="{D134735A-6724-46C4-A218-2F7BAA05437B}" destId="{7FBCD1EB-2932-49B1-82AC-EA51C60C1FDB}" srcOrd="6" destOrd="0" parTransId="{297EDAB8-AE96-4E1C-949B-E0849115901A}" sibTransId="{2E351D0A-B658-4967-BA2C-42D1E36AB16A}"/>
    <dgm:cxn modelId="{3BD445FE-5ABD-4D21-99CD-2CC9785E250A}" srcId="{D134735A-6724-46C4-A218-2F7BAA05437B}" destId="{7C7E02FA-87D6-44C2-A608-E483B3FC6E7C}" srcOrd="3" destOrd="0" parTransId="{31F95AF1-0D9F-4EFF-9E88-8AE2F00329F7}" sibTransId="{CA90FDD7-6488-40BF-B609-A240989B9F3D}"/>
    <dgm:cxn modelId="{386221AD-818E-4FCA-821C-4C82F1CBAA06}" type="presParOf" srcId="{495C9F79-73FB-43DB-A080-8FA2D9E1AA22}" destId="{7D794CE5-7700-4018-A64E-F428E0DE3AE9}" srcOrd="0" destOrd="0" presId="urn:microsoft.com/office/officeart/2016/7/layout/RoundedRectangleTimeline#1"/>
    <dgm:cxn modelId="{F313B0DB-2F92-4242-B4AF-14209E68853A}" type="presParOf" srcId="{7D794CE5-7700-4018-A64E-F428E0DE3AE9}" destId="{31B6112E-B38B-4B6F-BFF8-BAF5BFAEB8CE}" srcOrd="0" destOrd="0" presId="urn:microsoft.com/office/officeart/2016/7/layout/RoundedRectangleTimeline#1"/>
    <dgm:cxn modelId="{EB886F14-4C66-4323-B294-EC735BA2ACE2}" type="presParOf" srcId="{7D794CE5-7700-4018-A64E-F428E0DE3AE9}" destId="{AFB344AC-3D22-4179-900B-FEE21D7D5989}" srcOrd="1" destOrd="0" presId="urn:microsoft.com/office/officeart/2016/7/layout/RoundedRectangleTimeline#1"/>
    <dgm:cxn modelId="{9713095C-6C28-44F4-B2D1-759400DF06A9}" type="presParOf" srcId="{7D794CE5-7700-4018-A64E-F428E0DE3AE9}" destId="{5D1C9AF9-E837-40A8-A6DD-43C5AC33C074}" srcOrd="2" destOrd="0" presId="urn:microsoft.com/office/officeart/2016/7/layout/RoundedRectangleTimeline#1"/>
    <dgm:cxn modelId="{DCA13D98-181B-4C8B-BFBD-8D3D4908F3EC}" type="presParOf" srcId="{7D794CE5-7700-4018-A64E-F428E0DE3AE9}" destId="{64AC02D7-7179-4F78-8787-BF693375D5BB}" srcOrd="3" destOrd="0" presId="urn:microsoft.com/office/officeart/2016/7/layout/RoundedRectangleTimeline#1"/>
    <dgm:cxn modelId="{B7293AD9-CAD5-4535-B667-1763441F0F63}" type="presParOf" srcId="{7D794CE5-7700-4018-A64E-F428E0DE3AE9}" destId="{08627422-4E4F-457E-8EF0-AC2814FD1B04}" srcOrd="4" destOrd="0" presId="urn:microsoft.com/office/officeart/2016/7/layout/RoundedRectangleTimeline#1"/>
    <dgm:cxn modelId="{886027AD-7993-4E8F-95C8-64B7D5BFF795}" type="presParOf" srcId="{495C9F79-73FB-43DB-A080-8FA2D9E1AA22}" destId="{CF2B43D2-7186-4576-8DE2-E5A9FC5CB29D}" srcOrd="1" destOrd="0" presId="urn:microsoft.com/office/officeart/2016/7/layout/RoundedRectangleTimeline#1"/>
    <dgm:cxn modelId="{41C516BB-6AAB-4AB3-984A-A5753EB7592F}" type="presParOf" srcId="{495C9F79-73FB-43DB-A080-8FA2D9E1AA22}" destId="{8AE4FAA4-FC08-4D4C-A85C-E8BF3BE01FCD}" srcOrd="2" destOrd="0" presId="urn:microsoft.com/office/officeart/2016/7/layout/RoundedRectangleTimeline#1"/>
    <dgm:cxn modelId="{F15D91F4-1D9F-49F6-BB31-2E2169A7F244}" type="presParOf" srcId="{8AE4FAA4-FC08-4D4C-A85C-E8BF3BE01FCD}" destId="{11F60881-5DF1-457A-9C01-0070A5563925}" srcOrd="0" destOrd="0" presId="urn:microsoft.com/office/officeart/2016/7/layout/RoundedRectangleTimeline#1"/>
    <dgm:cxn modelId="{83B3F960-2377-4677-A52E-FB88EC5D6D63}" type="presParOf" srcId="{8AE4FAA4-FC08-4D4C-A85C-E8BF3BE01FCD}" destId="{C3E1A8A6-49D3-4361-BA54-6501C463AF0D}" srcOrd="1" destOrd="0" presId="urn:microsoft.com/office/officeart/2016/7/layout/RoundedRectangleTimeline#1"/>
    <dgm:cxn modelId="{7F493433-799B-49B0-BC00-5D2BE58B31B0}" type="presParOf" srcId="{8AE4FAA4-FC08-4D4C-A85C-E8BF3BE01FCD}" destId="{D3999AEB-5067-46EC-A7BF-868F4B4ADC8B}" srcOrd="2" destOrd="0" presId="urn:microsoft.com/office/officeart/2016/7/layout/RoundedRectangleTimeline#1"/>
    <dgm:cxn modelId="{C19558F2-8C01-4547-A02A-A18391104C51}" type="presParOf" srcId="{8AE4FAA4-FC08-4D4C-A85C-E8BF3BE01FCD}" destId="{84C3988E-4BBD-40C5-888A-9E175A7D12DB}" srcOrd="3" destOrd="0" presId="urn:microsoft.com/office/officeart/2016/7/layout/RoundedRectangleTimeline#1"/>
    <dgm:cxn modelId="{842C8CCE-5EC9-4392-96E6-290BC5A8D62F}" type="presParOf" srcId="{8AE4FAA4-FC08-4D4C-A85C-E8BF3BE01FCD}" destId="{F411732C-09EB-465D-883D-695E80367145}" srcOrd="4" destOrd="0" presId="urn:microsoft.com/office/officeart/2016/7/layout/RoundedRectangleTimeline#1"/>
    <dgm:cxn modelId="{42D3C739-659F-4D8E-B133-50FBBA7A0DB4}" type="presParOf" srcId="{495C9F79-73FB-43DB-A080-8FA2D9E1AA22}" destId="{3849707F-3D60-4843-881E-3E50518345EF}" srcOrd="3" destOrd="0" presId="urn:microsoft.com/office/officeart/2016/7/layout/RoundedRectangleTimeline#1"/>
    <dgm:cxn modelId="{90323CC7-1DAF-4933-BC16-05FAA3EF5CD3}" type="presParOf" srcId="{495C9F79-73FB-43DB-A080-8FA2D9E1AA22}" destId="{88BA2EC5-1DC6-449A-91CA-F0C629B1585A}" srcOrd="4" destOrd="0" presId="urn:microsoft.com/office/officeart/2016/7/layout/RoundedRectangleTimeline#1"/>
    <dgm:cxn modelId="{6B3597A9-BDA5-4CCB-8B78-D506331C6A31}" type="presParOf" srcId="{88BA2EC5-1DC6-449A-91CA-F0C629B1585A}" destId="{A69CCD7E-1B61-4DF0-AFA7-C120D96A1829}" srcOrd="0" destOrd="0" presId="urn:microsoft.com/office/officeart/2016/7/layout/RoundedRectangleTimeline#1"/>
    <dgm:cxn modelId="{FDC1B4C3-CFB7-40D6-9D70-512A0C3D3207}" type="presParOf" srcId="{88BA2EC5-1DC6-449A-91CA-F0C629B1585A}" destId="{7EEDC4A1-48B2-4B58-BB88-26F2EE389F26}" srcOrd="1" destOrd="0" presId="urn:microsoft.com/office/officeart/2016/7/layout/RoundedRectangleTimeline#1"/>
    <dgm:cxn modelId="{2B931652-D0E7-4A07-BD5F-4D93283CA2E9}" type="presParOf" srcId="{88BA2EC5-1DC6-449A-91CA-F0C629B1585A}" destId="{DE484EB9-407B-4237-95E2-D999D1105463}" srcOrd="2" destOrd="0" presId="urn:microsoft.com/office/officeart/2016/7/layout/RoundedRectangleTimeline#1"/>
    <dgm:cxn modelId="{953368DD-E0FA-4EB2-A6F7-D2EEAA39A1B9}" type="presParOf" srcId="{88BA2EC5-1DC6-449A-91CA-F0C629B1585A}" destId="{2DC83359-F68D-4C58-8256-FBEBCD9ABE30}" srcOrd="3" destOrd="0" presId="urn:microsoft.com/office/officeart/2016/7/layout/RoundedRectangleTimeline#1"/>
    <dgm:cxn modelId="{B4612F90-E3C0-4D46-8DB3-C2D3522B917A}" type="presParOf" srcId="{88BA2EC5-1DC6-449A-91CA-F0C629B1585A}" destId="{2D856301-81C9-460C-8308-49128979DB91}" srcOrd="4" destOrd="0" presId="urn:microsoft.com/office/officeart/2016/7/layout/RoundedRectangleTimeline#1"/>
    <dgm:cxn modelId="{576E421C-20D8-4FA9-9E16-EFD99600E5E5}" type="presParOf" srcId="{495C9F79-73FB-43DB-A080-8FA2D9E1AA22}" destId="{96A81A08-912B-4AD2-A690-AE8642A692F8}" srcOrd="5" destOrd="0" presId="urn:microsoft.com/office/officeart/2016/7/layout/RoundedRectangleTimeline#1"/>
    <dgm:cxn modelId="{FF1C1438-3286-4044-9D70-B91B5F89BA18}" type="presParOf" srcId="{495C9F79-73FB-43DB-A080-8FA2D9E1AA22}" destId="{EB048815-47BF-4025-9BE6-35426B5DF568}" srcOrd="6" destOrd="0" presId="urn:microsoft.com/office/officeart/2016/7/layout/RoundedRectangleTimeline#1"/>
    <dgm:cxn modelId="{26DCCEE1-67C0-4491-B759-FE609B8CCFA0}" type="presParOf" srcId="{EB048815-47BF-4025-9BE6-35426B5DF568}" destId="{F6CB1E95-39E7-4A1A-A2FE-91DBE75908A4}" srcOrd="0" destOrd="0" presId="urn:microsoft.com/office/officeart/2016/7/layout/RoundedRectangleTimeline#1"/>
    <dgm:cxn modelId="{781F8DA5-9982-4C36-A64F-0421E8EA7EA6}" type="presParOf" srcId="{EB048815-47BF-4025-9BE6-35426B5DF568}" destId="{8630843D-39F2-4259-B034-DF1CB847E981}" srcOrd="1" destOrd="0" presId="urn:microsoft.com/office/officeart/2016/7/layout/RoundedRectangleTimeline#1"/>
    <dgm:cxn modelId="{FD3D7CAA-E449-4FB2-ABBB-CB53C9F65643}" type="presParOf" srcId="{EB048815-47BF-4025-9BE6-35426B5DF568}" destId="{3060133B-6420-4A49-9483-53487E1C5B53}" srcOrd="2" destOrd="0" presId="urn:microsoft.com/office/officeart/2016/7/layout/RoundedRectangleTimeline#1"/>
    <dgm:cxn modelId="{0D019555-1379-4695-BC4E-EDEDF308569D}" type="presParOf" srcId="{EB048815-47BF-4025-9BE6-35426B5DF568}" destId="{D1593B48-DE3A-43A3-A7E1-BBBB6B1E8771}" srcOrd="3" destOrd="0" presId="urn:microsoft.com/office/officeart/2016/7/layout/RoundedRectangleTimeline#1"/>
    <dgm:cxn modelId="{E6E4B0B0-9833-4748-831E-CBFC461392A4}" type="presParOf" srcId="{EB048815-47BF-4025-9BE6-35426B5DF568}" destId="{DB989174-5FA0-4375-B92B-993114AADC0E}" srcOrd="4" destOrd="0" presId="urn:microsoft.com/office/officeart/2016/7/layout/RoundedRectangleTimelin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608BEDE5-2144-4718-9A3E-469A577F0CB9}"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5CD7318D-7445-41AE-B5E6-EFD9F4A36855}">
      <dgm:prSet phldrT="[Text]"/>
      <dgm:spPr/>
      <dgm:t>
        <a:bodyPr/>
        <a:lstStyle/>
        <a:p>
          <a:r>
            <a:rPr lang="en-US"/>
            <a:t>Sense Stability</a:t>
          </a:r>
        </a:p>
      </dgm:t>
    </dgm:pt>
    <dgm:pt modelId="{33954E69-A8BC-465A-8681-DF2246F9FFFD}" type="parTrans" cxnId="{9F8C3EFE-CC84-4616-9610-C5056C06BCD2}">
      <dgm:prSet/>
      <dgm:spPr/>
      <dgm:t>
        <a:bodyPr/>
        <a:lstStyle/>
        <a:p>
          <a:endParaRPr lang="en-US"/>
        </a:p>
      </dgm:t>
    </dgm:pt>
    <dgm:pt modelId="{6C95D1EC-1D92-4CFC-B6B7-92E760833F31}" type="sibTrans" cxnId="{9F8C3EFE-CC84-4616-9610-C5056C06BCD2}">
      <dgm:prSet/>
      <dgm:spPr/>
      <dgm:t>
        <a:bodyPr/>
        <a:lstStyle/>
        <a:p>
          <a:endParaRPr lang="en-US"/>
        </a:p>
      </dgm:t>
    </dgm:pt>
    <dgm:pt modelId="{8EE79D34-B843-456C-99FE-1B7A25E5E1B2}">
      <dgm:prSet phldrT="[Text]"/>
      <dgm:spPr/>
      <dgm:t>
        <a:bodyPr/>
        <a:lstStyle/>
        <a:p>
          <a:r>
            <a:rPr lang="en-US"/>
            <a:t>Rehabilitate/Assist Movement</a:t>
          </a:r>
        </a:p>
      </dgm:t>
    </dgm:pt>
    <dgm:pt modelId="{996EC78B-9E5B-4D2D-AA97-9AED41ECD8FC}" type="parTrans" cxnId="{8A756462-5AA4-4E36-9BE8-1F7DE79CC2A5}">
      <dgm:prSet/>
      <dgm:spPr/>
      <dgm:t>
        <a:bodyPr/>
        <a:lstStyle/>
        <a:p>
          <a:endParaRPr lang="en-US"/>
        </a:p>
      </dgm:t>
    </dgm:pt>
    <dgm:pt modelId="{1B422943-12B6-44CC-BDF1-2B4122364599}" type="sibTrans" cxnId="{8A756462-5AA4-4E36-9BE8-1F7DE79CC2A5}">
      <dgm:prSet/>
      <dgm:spPr/>
      <dgm:t>
        <a:bodyPr/>
        <a:lstStyle/>
        <a:p>
          <a:endParaRPr lang="en-US"/>
        </a:p>
      </dgm:t>
    </dgm:pt>
    <dgm:pt modelId="{6F361F39-E04A-4C76-880F-297C6FA3A147}">
      <dgm:prSet phldrT="[Text]"/>
      <dgm:spPr/>
      <dgm:t>
        <a:bodyPr/>
        <a:lstStyle/>
        <a:p>
          <a:r>
            <a:rPr lang="en-US"/>
            <a:t>n+1</a:t>
          </a:r>
        </a:p>
      </dgm:t>
    </dgm:pt>
    <dgm:pt modelId="{509A3211-41AF-4959-BA5F-3DF40E000B81}" type="parTrans" cxnId="{1316B31F-8F16-4424-80E1-DF5D81FBD7CA}">
      <dgm:prSet/>
      <dgm:spPr/>
      <dgm:t>
        <a:bodyPr/>
        <a:lstStyle/>
        <a:p>
          <a:endParaRPr lang="en-US"/>
        </a:p>
      </dgm:t>
    </dgm:pt>
    <dgm:pt modelId="{8D5D8AED-515E-4CF5-BE0A-A6FBDFD67186}" type="sibTrans" cxnId="{1316B31F-8F16-4424-80E1-DF5D81FBD7CA}">
      <dgm:prSet/>
      <dgm:spPr/>
      <dgm:t>
        <a:bodyPr/>
        <a:lstStyle/>
        <a:p>
          <a:endParaRPr lang="en-US"/>
        </a:p>
      </dgm:t>
    </dgm:pt>
    <dgm:pt modelId="{76181F70-B802-47FD-96B9-D0FFFD8CAD7A}">
      <dgm:prSet phldrT="[Text]"/>
      <dgm:spPr/>
      <dgm:t>
        <a:bodyPr/>
        <a:lstStyle/>
        <a:p>
          <a:r>
            <a:rPr lang="en-US"/>
            <a:t>n</a:t>
          </a:r>
        </a:p>
      </dgm:t>
    </dgm:pt>
    <dgm:pt modelId="{7541CB78-B163-4994-8E1A-2445043D4619}" type="parTrans" cxnId="{F2E24BFE-E9A8-490C-87A3-C342BD1E2992}">
      <dgm:prSet/>
      <dgm:spPr/>
      <dgm:t>
        <a:bodyPr/>
        <a:lstStyle/>
        <a:p>
          <a:endParaRPr lang="en-US"/>
        </a:p>
      </dgm:t>
    </dgm:pt>
    <dgm:pt modelId="{7737FF55-33F0-4C4F-9173-46FC6780CAA6}" type="sibTrans" cxnId="{F2E24BFE-E9A8-490C-87A3-C342BD1E2992}">
      <dgm:prSet/>
      <dgm:spPr/>
      <dgm:t>
        <a:bodyPr/>
        <a:lstStyle/>
        <a:p>
          <a:endParaRPr lang="en-US"/>
        </a:p>
      </dgm:t>
    </dgm:pt>
    <dgm:pt modelId="{5771BAB3-2DD4-4A96-94C7-71435D244C96}">
      <dgm:prSet phldrT="[Text]"/>
      <dgm:spPr/>
      <dgm:t>
        <a:bodyPr/>
        <a:lstStyle/>
        <a:p>
          <a:r>
            <a:rPr lang="en-US"/>
            <a:t>n - 1</a:t>
          </a:r>
        </a:p>
      </dgm:t>
    </dgm:pt>
    <dgm:pt modelId="{11ED50A0-E3C9-4A14-8AEF-30EE68BDA428}" type="parTrans" cxnId="{DE27C7F6-01B0-455B-A4DD-DC3A78489324}">
      <dgm:prSet/>
      <dgm:spPr/>
      <dgm:t>
        <a:bodyPr/>
        <a:lstStyle/>
        <a:p>
          <a:endParaRPr lang="en-US"/>
        </a:p>
      </dgm:t>
    </dgm:pt>
    <dgm:pt modelId="{21E072BB-379B-4C57-981A-C18C61D09EA2}" type="sibTrans" cxnId="{DE27C7F6-01B0-455B-A4DD-DC3A78489324}">
      <dgm:prSet/>
      <dgm:spPr/>
      <dgm:t>
        <a:bodyPr/>
        <a:lstStyle/>
        <a:p>
          <a:endParaRPr lang="en-US"/>
        </a:p>
      </dgm:t>
    </dgm:pt>
    <dgm:pt modelId="{B985E34F-F218-4705-B066-AF7326995A9E}">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Support Body/Unit Weight</a:t>
          </a:r>
        </a:p>
      </dgm:t>
    </dgm:pt>
    <dgm:pt modelId="{74B9A972-FAAA-4117-AC54-C4D05B5A14AB}" type="parTrans" cxnId="{50421114-0579-4C8A-BC3B-4F04C7325FB6}">
      <dgm:prSet/>
      <dgm:spPr/>
      <dgm:t>
        <a:bodyPr/>
        <a:lstStyle/>
        <a:p>
          <a:endParaRPr lang="en-US"/>
        </a:p>
      </dgm:t>
    </dgm:pt>
    <dgm:pt modelId="{843EEAFC-7C8E-47FD-B435-9AE69AD692F5}" type="sibTrans" cxnId="{50421114-0579-4C8A-BC3B-4F04C7325FB6}">
      <dgm:prSet/>
      <dgm:spPr/>
      <dgm:t>
        <a:bodyPr/>
        <a:lstStyle/>
        <a:p>
          <a:endParaRPr lang="en-US"/>
        </a:p>
      </dgm:t>
    </dgm:pt>
    <dgm:pt modelId="{07C636B1-BC6C-4F35-8399-F07E81F61B61}">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Power Joints (assist)</a:t>
          </a:r>
        </a:p>
      </dgm:t>
    </dgm:pt>
    <dgm:pt modelId="{CF1C2CEB-2CE0-4552-A8AA-8473B4D7A563}" type="parTrans" cxnId="{54AC052A-4B8D-4360-81CE-D2EE89DA05A6}">
      <dgm:prSet/>
      <dgm:spPr/>
      <dgm:t>
        <a:bodyPr/>
        <a:lstStyle/>
        <a:p>
          <a:endParaRPr lang="en-US"/>
        </a:p>
      </dgm:t>
    </dgm:pt>
    <dgm:pt modelId="{2CCCD48A-9C96-4F30-BE52-23FBE4D3CFFF}" type="sibTrans" cxnId="{54AC052A-4B8D-4360-81CE-D2EE89DA05A6}">
      <dgm:prSet/>
      <dgm:spPr/>
      <dgm:t>
        <a:bodyPr/>
        <a:lstStyle/>
        <a:p>
          <a:endParaRPr lang="en-US"/>
        </a:p>
      </dgm:t>
    </dgm:pt>
    <dgm:pt modelId="{1E5B0A6C-9097-4A9F-88C8-82AFD5E01DE6}">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Retrain Muscle</a:t>
          </a:r>
        </a:p>
      </dgm:t>
    </dgm:pt>
    <dgm:pt modelId="{21720B05-F61B-4EE6-9958-D50D8839E125}" type="parTrans" cxnId="{39A0E035-C8B6-4709-BFDE-026F150A137E}">
      <dgm:prSet/>
      <dgm:spPr/>
      <dgm:t>
        <a:bodyPr/>
        <a:lstStyle/>
        <a:p>
          <a:endParaRPr lang="en-US"/>
        </a:p>
      </dgm:t>
    </dgm:pt>
    <dgm:pt modelId="{7439A6F7-CE89-411F-BF0D-09BB7A6F2A91}" type="sibTrans" cxnId="{39A0E035-C8B6-4709-BFDE-026F150A137E}">
      <dgm:prSet/>
      <dgm:spPr/>
      <dgm:t>
        <a:bodyPr/>
        <a:lstStyle/>
        <a:p>
          <a:endParaRPr lang="en-US"/>
        </a:p>
      </dgm:t>
    </dgm:pt>
    <dgm:pt modelId="{EE438BDE-7BEA-432C-AEBA-3B6F71739D11}">
      <dgm:prSet phldrT="[Text]"/>
      <dgm:spPr/>
      <dgm:t>
        <a:bodyPr/>
        <a:lstStyle/>
        <a:p>
          <a:r>
            <a:rPr lang="en-US"/>
            <a:t>Support Feet</a:t>
          </a:r>
        </a:p>
      </dgm:t>
    </dgm:pt>
    <dgm:pt modelId="{B64D31C3-8CDB-44E8-BF43-12CA412CFB8A}" type="parTrans" cxnId="{D94CAFA6-FD68-4685-B6EA-990FCCC6C3B0}">
      <dgm:prSet/>
      <dgm:spPr/>
      <dgm:t>
        <a:bodyPr/>
        <a:lstStyle/>
        <a:p>
          <a:endParaRPr lang="en-US"/>
        </a:p>
      </dgm:t>
    </dgm:pt>
    <dgm:pt modelId="{7E98B7B0-B616-4114-9088-4C32EC9E34DD}" type="sibTrans" cxnId="{D94CAFA6-FD68-4685-B6EA-990FCCC6C3B0}">
      <dgm:prSet/>
      <dgm:spPr/>
      <dgm:t>
        <a:bodyPr/>
        <a:lstStyle/>
        <a:p>
          <a:endParaRPr lang="en-US"/>
        </a:p>
      </dgm:t>
    </dgm:pt>
    <dgm:pt modelId="{33F29920-DFDA-4A90-A022-EF62E29C382A}">
      <dgm:prSet phldrT="[Text]"/>
      <dgm:spPr/>
      <dgm:t>
        <a:bodyPr/>
        <a:lstStyle/>
        <a:p>
          <a:r>
            <a:rPr lang="en-US"/>
            <a:t>Support Legs</a:t>
          </a:r>
        </a:p>
      </dgm:t>
    </dgm:pt>
    <dgm:pt modelId="{49527362-4945-4725-B35C-9ADE2A6B9EAC}" type="parTrans" cxnId="{012FF0CA-B7B2-43AC-A2FB-8C5503C13527}">
      <dgm:prSet/>
      <dgm:spPr/>
      <dgm:t>
        <a:bodyPr/>
        <a:lstStyle/>
        <a:p>
          <a:endParaRPr lang="en-US"/>
        </a:p>
      </dgm:t>
    </dgm:pt>
    <dgm:pt modelId="{E6781A9F-87D7-449C-B11C-BC8D3C29E288}" type="sibTrans" cxnId="{012FF0CA-B7B2-43AC-A2FB-8C5503C13527}">
      <dgm:prSet/>
      <dgm:spPr/>
      <dgm:t>
        <a:bodyPr/>
        <a:lstStyle/>
        <a:p>
          <a:endParaRPr lang="en-US"/>
        </a:p>
      </dgm:t>
    </dgm:pt>
    <dgm:pt modelId="{719F6BFE-CFC8-4E71-8D1F-A2A8D09AAF7D}">
      <dgm:prSet phldrT="[Text]"/>
      <dgm:spPr/>
      <dgm:t>
        <a:bodyPr/>
        <a:lstStyle/>
        <a:p>
          <a:r>
            <a:rPr lang="en-US"/>
            <a:t>Support Hips</a:t>
          </a:r>
        </a:p>
      </dgm:t>
    </dgm:pt>
    <dgm:pt modelId="{1EBA9C17-0E65-4CCA-8A55-299B0E5F46AA}" type="parTrans" cxnId="{61DD9A12-B69A-475F-8B86-93259657B761}">
      <dgm:prSet/>
      <dgm:spPr/>
      <dgm:t>
        <a:bodyPr/>
        <a:lstStyle/>
        <a:p>
          <a:endParaRPr lang="en-US"/>
        </a:p>
      </dgm:t>
    </dgm:pt>
    <dgm:pt modelId="{4FCF88E2-BA87-4E5C-933F-647E15BF5C69}" type="sibTrans" cxnId="{61DD9A12-B69A-475F-8B86-93259657B761}">
      <dgm:prSet/>
      <dgm:spPr/>
      <dgm:t>
        <a:bodyPr/>
        <a:lstStyle/>
        <a:p>
          <a:endParaRPr lang="en-US"/>
        </a:p>
      </dgm:t>
    </dgm:pt>
    <dgm:pt modelId="{C1DE4A8E-85A7-4D8B-8D0C-3EE174E92440}">
      <dgm:prSet phldrT="[Text]"/>
      <dgm:spPr/>
      <dgm:t>
        <a:bodyPr/>
        <a:lstStyle/>
        <a:p>
          <a:r>
            <a:rPr lang="en-US"/>
            <a:t>Support Knees</a:t>
          </a:r>
        </a:p>
      </dgm:t>
    </dgm:pt>
    <dgm:pt modelId="{EED714D8-27CD-44DE-9B32-170B1B0E688A}" type="parTrans" cxnId="{DC1BA80F-F590-4B64-ABC5-857D80546D5C}">
      <dgm:prSet/>
      <dgm:spPr/>
      <dgm:t>
        <a:bodyPr/>
        <a:lstStyle/>
        <a:p>
          <a:endParaRPr lang="en-US"/>
        </a:p>
      </dgm:t>
    </dgm:pt>
    <dgm:pt modelId="{6A8717DF-04DB-41B6-BAF3-59312A27BD58}" type="sibTrans" cxnId="{DC1BA80F-F590-4B64-ABC5-857D80546D5C}">
      <dgm:prSet/>
      <dgm:spPr/>
      <dgm:t>
        <a:bodyPr/>
        <a:lstStyle/>
        <a:p>
          <a:endParaRPr lang="en-US"/>
        </a:p>
      </dgm:t>
    </dgm:pt>
    <dgm:pt modelId="{CD23AE3B-C00A-485B-9D3C-DC25C6D0E1E1}">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Sense Position</a:t>
          </a:r>
        </a:p>
      </dgm:t>
    </dgm:pt>
    <dgm:pt modelId="{81C39B39-D459-4BEE-BC9E-81C063B63932}" type="parTrans" cxnId="{7D2FACFF-9097-4774-BFA5-7133CDEDA54F}">
      <dgm:prSet/>
      <dgm:spPr/>
      <dgm:t>
        <a:bodyPr/>
        <a:lstStyle/>
        <a:p>
          <a:endParaRPr lang="en-US"/>
        </a:p>
      </dgm:t>
    </dgm:pt>
    <dgm:pt modelId="{7FA38E0D-7F36-44EE-936B-B7AAAB7F21D0}" type="sibTrans" cxnId="{7D2FACFF-9097-4774-BFA5-7133CDEDA54F}">
      <dgm:prSet/>
      <dgm:spPr/>
      <dgm:t>
        <a:bodyPr/>
        <a:lstStyle/>
        <a:p>
          <a:endParaRPr lang="en-US"/>
        </a:p>
      </dgm:t>
    </dgm:pt>
    <dgm:pt modelId="{C0682DF8-C557-4E92-B5E3-BF8C85BD7251}">
      <dgm:prSet phldrT="[Text]"/>
      <dgm:spPr/>
      <dgm:t>
        <a:bodyPr/>
        <a:lstStyle/>
        <a:p>
          <a:r>
            <a:rPr lang="en-US"/>
            <a:t>Counteract Instability</a:t>
          </a:r>
        </a:p>
      </dgm:t>
    </dgm:pt>
    <dgm:pt modelId="{DFF70378-D281-4FCA-AD24-171F42E1AB20}" type="parTrans" cxnId="{B89239E2-DADB-4191-9CCA-7B1A4D1EBDF2}">
      <dgm:prSet/>
      <dgm:spPr/>
      <dgm:t>
        <a:bodyPr/>
        <a:lstStyle/>
        <a:p>
          <a:endParaRPr lang="en-US"/>
        </a:p>
      </dgm:t>
    </dgm:pt>
    <dgm:pt modelId="{66DD31DD-0FBC-4879-AA8E-3854670D6A78}" type="sibTrans" cxnId="{B89239E2-DADB-4191-9CCA-7B1A4D1EBDF2}">
      <dgm:prSet/>
      <dgm:spPr/>
      <dgm:t>
        <a:bodyPr/>
        <a:lstStyle/>
        <a:p>
          <a:endParaRPr lang="en-US"/>
        </a:p>
      </dgm:t>
    </dgm:pt>
    <dgm:pt modelId="{47CED33E-3501-42E7-868E-D962BAF5EE9D}">
      <dgm:prSet phldrT="[Text]"/>
      <dgm:spPr/>
      <dgm:t>
        <a:bodyPr/>
        <a:lstStyle/>
        <a:p>
          <a:r>
            <a:rPr lang="en-US"/>
            <a:t>Protect User</a:t>
          </a:r>
        </a:p>
      </dgm:t>
    </dgm:pt>
    <dgm:pt modelId="{A65CBA5A-42F0-4F98-B2E4-21ADDB5CE08D}" type="parTrans" cxnId="{7CA28FCA-E701-43B3-A08D-076E055DFC49}">
      <dgm:prSet/>
      <dgm:spPr/>
      <dgm:t>
        <a:bodyPr/>
        <a:lstStyle/>
        <a:p>
          <a:endParaRPr lang="en-US"/>
        </a:p>
      </dgm:t>
    </dgm:pt>
    <dgm:pt modelId="{45CA0084-7A40-4059-BD47-CF0651CF4C4B}" type="sibTrans" cxnId="{7CA28FCA-E701-43B3-A08D-076E055DFC49}">
      <dgm:prSet/>
      <dgm:spPr/>
      <dgm:t>
        <a:bodyPr/>
        <a:lstStyle/>
        <a:p>
          <a:endParaRPr lang="en-US"/>
        </a:p>
      </dgm:t>
    </dgm:pt>
    <dgm:pt modelId="{3F0EE97C-1032-4203-8F68-BA03BD875414}">
      <dgm:prSet phldrT="[Text]"/>
      <dgm:spPr/>
      <dgm:t>
        <a:bodyPr/>
        <a:lstStyle/>
        <a:p>
          <a:r>
            <a:rPr lang="en-US"/>
            <a:t>Power Ankle</a:t>
          </a:r>
        </a:p>
      </dgm:t>
    </dgm:pt>
    <dgm:pt modelId="{52901827-78DD-4676-A64E-44EE854CD836}" type="parTrans" cxnId="{14EA98B6-1966-495D-A9FE-1C8C8C482CDD}">
      <dgm:prSet/>
      <dgm:spPr/>
      <dgm:t>
        <a:bodyPr/>
        <a:lstStyle/>
        <a:p>
          <a:endParaRPr lang="en-US"/>
        </a:p>
      </dgm:t>
    </dgm:pt>
    <dgm:pt modelId="{4C56B390-2AA4-4D02-A366-778838A0B485}" type="sibTrans" cxnId="{14EA98B6-1966-495D-A9FE-1C8C8C482CDD}">
      <dgm:prSet/>
      <dgm:spPr/>
      <dgm:t>
        <a:bodyPr/>
        <a:lstStyle/>
        <a:p>
          <a:endParaRPr lang="en-US"/>
        </a:p>
      </dgm:t>
    </dgm:pt>
    <dgm:pt modelId="{08986373-CD49-4B8E-BD3A-62AE95C7E922}">
      <dgm:prSet phldrT="[Text]"/>
      <dgm:spPr/>
      <dgm:t>
        <a:bodyPr/>
        <a:lstStyle/>
        <a:p>
          <a:r>
            <a:rPr lang="en-US"/>
            <a:t>Power Knee</a:t>
          </a:r>
        </a:p>
      </dgm:t>
    </dgm:pt>
    <dgm:pt modelId="{AE613D44-3990-4066-8388-8B2C261C6618}" type="parTrans" cxnId="{EDF9FF1C-CE13-44FB-8878-2C42144A7E4A}">
      <dgm:prSet/>
      <dgm:spPr/>
      <dgm:t>
        <a:bodyPr/>
        <a:lstStyle/>
        <a:p>
          <a:endParaRPr lang="en-US"/>
        </a:p>
      </dgm:t>
    </dgm:pt>
    <dgm:pt modelId="{89E60507-287B-464D-B23C-36D63EFBFF3A}" type="sibTrans" cxnId="{EDF9FF1C-CE13-44FB-8878-2C42144A7E4A}">
      <dgm:prSet/>
      <dgm:spPr/>
      <dgm:t>
        <a:bodyPr/>
        <a:lstStyle/>
        <a:p>
          <a:endParaRPr lang="en-US"/>
        </a:p>
      </dgm:t>
    </dgm:pt>
    <dgm:pt modelId="{704632EF-DF71-4B62-AE68-7078C814466C}">
      <dgm:prSet phldrT="[Text]"/>
      <dgm:spPr/>
      <dgm:t>
        <a:bodyPr/>
        <a:lstStyle/>
        <a:p>
          <a:r>
            <a:rPr lang="en-US"/>
            <a:t>Power Hips </a:t>
          </a:r>
          <a:r>
            <a:rPr lang="en-US" b="1"/>
            <a:t>Break This One Down</a:t>
          </a:r>
          <a:endParaRPr lang="en-US"/>
        </a:p>
      </dgm:t>
    </dgm:pt>
    <dgm:pt modelId="{EE2F54DB-0D3F-4D25-992A-CC6C0A5F1604}" type="parTrans" cxnId="{970A2971-0FA3-4B0F-8FE6-025F08894E5B}">
      <dgm:prSet/>
      <dgm:spPr/>
      <dgm:t>
        <a:bodyPr/>
        <a:lstStyle/>
        <a:p>
          <a:endParaRPr lang="en-US"/>
        </a:p>
      </dgm:t>
    </dgm:pt>
    <dgm:pt modelId="{FAB0623F-D491-41D2-A7EC-16A4542F7B76}" type="sibTrans" cxnId="{970A2971-0FA3-4B0F-8FE6-025F08894E5B}">
      <dgm:prSet/>
      <dgm:spPr/>
      <dgm:t>
        <a:bodyPr/>
        <a:lstStyle/>
        <a:p>
          <a:endParaRPr lang="en-US"/>
        </a:p>
      </dgm:t>
    </dgm:pt>
    <dgm:pt modelId="{D1029A76-3A27-43D0-AD77-6E1BDCBEF042}">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Transmit Data</a:t>
          </a:r>
        </a:p>
      </dgm:t>
    </dgm:pt>
    <dgm:pt modelId="{0CAAAFF2-26F2-4A41-8E98-AD76E9840788}" type="parTrans" cxnId="{402B3110-16FD-4C95-8E1E-AB5B8797A868}">
      <dgm:prSet/>
      <dgm:spPr/>
      <dgm:t>
        <a:bodyPr/>
        <a:lstStyle/>
        <a:p>
          <a:endParaRPr lang="en-US"/>
        </a:p>
      </dgm:t>
    </dgm:pt>
    <dgm:pt modelId="{7792EBC6-34E4-45AB-A480-54977A4F30F7}" type="sibTrans" cxnId="{402B3110-16FD-4C95-8E1E-AB5B8797A868}">
      <dgm:prSet/>
      <dgm:spPr/>
      <dgm:t>
        <a:bodyPr/>
        <a:lstStyle/>
        <a:p>
          <a:endParaRPr lang="en-US"/>
        </a:p>
      </dgm:t>
    </dgm:pt>
    <dgm:pt modelId="{E646EE15-E9E2-434D-BDE9-DA465DC59F6B}">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Transmit Power</a:t>
          </a:r>
        </a:p>
      </dgm:t>
    </dgm:pt>
    <dgm:pt modelId="{26550A1D-537A-472C-B92B-5FB478C656ED}" type="parTrans" cxnId="{20B6214A-A506-4730-B2ED-60CF818C0A41}">
      <dgm:prSet/>
      <dgm:spPr/>
      <dgm:t>
        <a:bodyPr/>
        <a:lstStyle/>
        <a:p>
          <a:endParaRPr lang="en-US"/>
        </a:p>
      </dgm:t>
    </dgm:pt>
    <dgm:pt modelId="{2D90F0D1-3EDF-4783-9E12-944BEDB2AF26}" type="sibTrans" cxnId="{20B6214A-A506-4730-B2ED-60CF818C0A41}">
      <dgm:prSet/>
      <dgm:spPr/>
      <dgm:t>
        <a:bodyPr/>
        <a:lstStyle/>
        <a:p>
          <a:endParaRPr lang="en-US"/>
        </a:p>
      </dgm:t>
    </dgm:pt>
    <dgm:pt modelId="{48683C8E-4340-4456-828D-313AB65AB235}">
      <dgm:prSet phldrT="[Text]"/>
      <dgm:spPr/>
      <dgm:t>
        <a:bodyPr/>
        <a:lstStyle/>
        <a:p>
          <a:r>
            <a:rPr lang="en-US"/>
            <a:t>Operator Comfort</a:t>
          </a:r>
        </a:p>
      </dgm:t>
    </dgm:pt>
    <dgm:pt modelId="{DB20E41C-84B6-4187-96AA-B3C5F22483DC}" type="parTrans" cxnId="{F931AEA8-2430-4492-AC45-95A54BE1E5FA}">
      <dgm:prSet/>
      <dgm:spPr/>
      <dgm:t>
        <a:bodyPr/>
        <a:lstStyle/>
        <a:p>
          <a:endParaRPr lang="en-US"/>
        </a:p>
      </dgm:t>
    </dgm:pt>
    <dgm:pt modelId="{B145014A-552F-45A7-A1D7-EE21A2714829}" type="sibTrans" cxnId="{F931AEA8-2430-4492-AC45-95A54BE1E5FA}">
      <dgm:prSet/>
      <dgm:spPr/>
      <dgm:t>
        <a:bodyPr/>
        <a:lstStyle/>
        <a:p>
          <a:endParaRPr lang="en-US"/>
        </a:p>
      </dgm:t>
    </dgm:pt>
    <dgm:pt modelId="{A6A5D39B-4DA7-42D9-9D34-D36A0E76CFFB}">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r>
            <a:rPr lang="en-US" sz="600" kern="1200">
              <a:solidFill>
                <a:prstClr val="black">
                  <a:hueOff val="0"/>
                  <a:satOff val="0"/>
                  <a:lumOff val="0"/>
                  <a:alphaOff val="0"/>
                </a:prstClr>
              </a:solidFill>
              <a:latin typeface="Calibri"/>
              <a:ea typeface="Arial"/>
              <a:cs typeface="Arial"/>
            </a:rPr>
            <a:t>Process</a:t>
          </a:r>
          <a:r>
            <a:rPr lang="en-US" sz="600" kern="1200"/>
            <a:t> Data</a:t>
          </a:r>
        </a:p>
      </dgm:t>
    </dgm:pt>
    <dgm:pt modelId="{68B9E0FA-3F88-43D9-BDA2-B805B8B8F5D4}" type="parTrans" cxnId="{53A7CFAE-E90C-4A48-9804-5E39F4B1A776}">
      <dgm:prSet/>
      <dgm:spPr/>
      <dgm:t>
        <a:bodyPr/>
        <a:lstStyle/>
        <a:p>
          <a:endParaRPr lang="en-US"/>
        </a:p>
      </dgm:t>
    </dgm:pt>
    <dgm:pt modelId="{B78C98D4-5FB9-43B3-B1A7-892ECF724AF8}" type="sibTrans" cxnId="{53A7CFAE-E90C-4A48-9804-5E39F4B1A776}">
      <dgm:prSet/>
      <dgm:spPr/>
      <dgm:t>
        <a:bodyPr/>
        <a:lstStyle/>
        <a:p>
          <a:endParaRPr lang="en-US"/>
        </a:p>
      </dgm:t>
    </dgm:pt>
    <dgm:pt modelId="{7789C047-933B-4C4B-8732-7E6A613E9810}">
      <dgm:prSet phldrT="[Text]"/>
      <dgm:spPr/>
      <dgm:t>
        <a:bodyPr/>
        <a:lstStyle/>
        <a:p>
          <a:r>
            <a:rPr lang="en-US"/>
            <a:t>Lift Assist</a:t>
          </a:r>
        </a:p>
      </dgm:t>
    </dgm:pt>
    <dgm:pt modelId="{84AA75A3-E2CF-4497-9ADF-34A2388BD752}" type="parTrans" cxnId="{EDA89727-306F-4EA1-B1F2-F657518FA47F}">
      <dgm:prSet/>
      <dgm:spPr/>
      <dgm:t>
        <a:bodyPr/>
        <a:lstStyle/>
        <a:p>
          <a:endParaRPr lang="en-US"/>
        </a:p>
      </dgm:t>
    </dgm:pt>
    <dgm:pt modelId="{103541B0-ECDA-4740-98CD-F1972238372D}" type="sibTrans" cxnId="{EDA89727-306F-4EA1-B1F2-F657518FA47F}">
      <dgm:prSet/>
      <dgm:spPr/>
      <dgm:t>
        <a:bodyPr/>
        <a:lstStyle/>
        <a:p>
          <a:endParaRPr lang="en-US"/>
        </a:p>
      </dgm:t>
    </dgm:pt>
    <dgm:pt modelId="{3ED5A1A0-18B3-4910-BD4F-89EBE6477399}">
      <dgm:prSet phldrT="[Text]"/>
      <dgm:spPr/>
      <dgm:t>
        <a:bodyPr/>
        <a:lstStyle/>
        <a:p>
          <a:r>
            <a:rPr lang="en-US"/>
            <a:t>Professional Assist</a:t>
          </a:r>
        </a:p>
      </dgm:t>
    </dgm:pt>
    <dgm:pt modelId="{476212D9-5619-49D3-B54E-5011DE97C3AB}" type="parTrans" cxnId="{F7678965-E42D-44DA-9220-E47DEB4AFFEF}">
      <dgm:prSet/>
      <dgm:spPr/>
      <dgm:t>
        <a:bodyPr/>
        <a:lstStyle/>
        <a:p>
          <a:endParaRPr lang="en-US"/>
        </a:p>
      </dgm:t>
    </dgm:pt>
    <dgm:pt modelId="{7AD07AD8-1984-42D8-99C2-1FC59B9594C8}" type="sibTrans" cxnId="{F7678965-E42D-44DA-9220-E47DEB4AFFEF}">
      <dgm:prSet/>
      <dgm:spPr/>
      <dgm:t>
        <a:bodyPr/>
        <a:lstStyle/>
        <a:p>
          <a:endParaRPr lang="en-US"/>
        </a:p>
      </dgm:t>
    </dgm:pt>
    <dgm:pt modelId="{DC96353E-BCA5-4248-95F4-517946BCEE01}">
      <dgm:prSet phldrT="[Text]"/>
      <dgm:spPr/>
      <dgm:t>
        <a:bodyPr/>
        <a:lstStyle/>
        <a:p>
          <a:r>
            <a:rPr lang="en-US"/>
            <a:t>Non-Professional Assist</a:t>
          </a:r>
        </a:p>
      </dgm:t>
    </dgm:pt>
    <dgm:pt modelId="{E9A8BB80-3042-4180-AF62-98E5DBB14C5A}" type="parTrans" cxnId="{4C696531-28FD-49FF-A954-0FC2F5761451}">
      <dgm:prSet/>
      <dgm:spPr/>
      <dgm:t>
        <a:bodyPr/>
        <a:lstStyle/>
        <a:p>
          <a:endParaRPr lang="en-US"/>
        </a:p>
      </dgm:t>
    </dgm:pt>
    <dgm:pt modelId="{6B46C26E-C8BB-4F66-9399-FDBF91BD071C}" type="sibTrans" cxnId="{4C696531-28FD-49FF-A954-0FC2F5761451}">
      <dgm:prSet/>
      <dgm:spPr/>
      <dgm:t>
        <a:bodyPr/>
        <a:lstStyle/>
        <a:p>
          <a:endParaRPr lang="en-US"/>
        </a:p>
      </dgm:t>
    </dgm:pt>
    <dgm:pt modelId="{11AC556A-652D-4550-880F-68C482BBBEC4}">
      <dgm:prSet phldrT="[Text]"/>
      <dgm:spPr/>
      <dgm:t>
        <a:bodyPr/>
        <a:lstStyle/>
        <a:p>
          <a:r>
            <a:rPr lang="en-US"/>
            <a:t>Medical Staff</a:t>
          </a:r>
        </a:p>
      </dgm:t>
    </dgm:pt>
    <dgm:pt modelId="{8A644B6A-449D-41C5-877F-A4E6B7019AFA}" type="parTrans" cxnId="{CBAFB3B9-7E15-4891-98B2-15C22F8C1C33}">
      <dgm:prSet/>
      <dgm:spPr/>
      <dgm:t>
        <a:bodyPr/>
        <a:lstStyle/>
        <a:p>
          <a:endParaRPr lang="en-US"/>
        </a:p>
      </dgm:t>
    </dgm:pt>
    <dgm:pt modelId="{2509F514-2346-4CAD-8503-C57C607F2F0C}" type="sibTrans" cxnId="{CBAFB3B9-7E15-4891-98B2-15C22F8C1C33}">
      <dgm:prSet/>
      <dgm:spPr/>
      <dgm:t>
        <a:bodyPr/>
        <a:lstStyle/>
        <a:p>
          <a:endParaRPr lang="en-US"/>
        </a:p>
      </dgm:t>
    </dgm:pt>
    <dgm:pt modelId="{8DB2CE4C-B658-4E17-90FC-A8A0D86A40EB}">
      <dgm:prSet phldrT="[Text]"/>
      <dgm:spPr/>
      <dgm:t>
        <a:bodyPr/>
        <a:lstStyle/>
        <a:p>
          <a:r>
            <a:rPr lang="en-US"/>
            <a:t>External Lift</a:t>
          </a:r>
        </a:p>
      </dgm:t>
    </dgm:pt>
    <dgm:pt modelId="{08B5DE82-5FDE-435B-9A1D-3F40CDE74CD7}" type="parTrans" cxnId="{F6A18A88-1262-409E-8052-AF5D9B0E420A}">
      <dgm:prSet/>
      <dgm:spPr/>
      <dgm:t>
        <a:bodyPr/>
        <a:lstStyle/>
        <a:p>
          <a:endParaRPr lang="en-US"/>
        </a:p>
      </dgm:t>
    </dgm:pt>
    <dgm:pt modelId="{94C54F75-6CE5-41C7-B8BD-3E4C6449FA78}" type="sibTrans" cxnId="{F6A18A88-1262-409E-8052-AF5D9B0E420A}">
      <dgm:prSet/>
      <dgm:spPr/>
      <dgm:t>
        <a:bodyPr/>
        <a:lstStyle/>
        <a:p>
          <a:endParaRPr lang="en-US"/>
        </a:p>
      </dgm:t>
    </dgm:pt>
    <dgm:pt modelId="{5452EB44-50ED-415B-A896-DF8DC9FD040C}">
      <dgm:prSet phldrT="[Text]"/>
      <dgm:spPr/>
      <dgm:t>
        <a:bodyPr/>
        <a:lstStyle/>
        <a:p>
          <a:r>
            <a:rPr lang="en-US"/>
            <a:t>Resist Power</a:t>
          </a:r>
        </a:p>
      </dgm:t>
    </dgm:pt>
    <dgm:pt modelId="{7037DEF2-6883-40FD-AFD7-096CD5CA0C4F}" type="parTrans" cxnId="{23B33D8D-8787-4452-902B-5A0F06548AF7}">
      <dgm:prSet/>
      <dgm:spPr/>
      <dgm:t>
        <a:bodyPr/>
        <a:lstStyle/>
        <a:p>
          <a:endParaRPr lang="en-US"/>
        </a:p>
      </dgm:t>
    </dgm:pt>
    <dgm:pt modelId="{C9FA8137-63B2-431D-B332-2F88105E8BA7}" type="sibTrans" cxnId="{23B33D8D-8787-4452-902B-5A0F06548AF7}">
      <dgm:prSet/>
      <dgm:spPr/>
      <dgm:t>
        <a:bodyPr/>
        <a:lstStyle/>
        <a:p>
          <a:endParaRPr lang="en-US"/>
        </a:p>
      </dgm:t>
    </dgm:pt>
    <dgm:pt modelId="{43FE4C91-7B41-4F5B-84D8-1AD96AC462BD}" type="pres">
      <dgm:prSet presAssocID="{608BEDE5-2144-4718-9A3E-469A577F0CB9}" presName="hierChild1" presStyleCnt="0">
        <dgm:presLayoutVars>
          <dgm:chPref val="1"/>
          <dgm:dir/>
          <dgm:animOne val="branch"/>
          <dgm:animLvl val="lvl"/>
          <dgm:resizeHandles/>
        </dgm:presLayoutVars>
      </dgm:prSet>
      <dgm:spPr/>
    </dgm:pt>
    <dgm:pt modelId="{9F2DA08D-4CBE-4AA4-A227-2383BCBE1B62}" type="pres">
      <dgm:prSet presAssocID="{6F361F39-E04A-4C76-880F-297C6FA3A147}" presName="hierRoot1" presStyleCnt="0"/>
      <dgm:spPr/>
    </dgm:pt>
    <dgm:pt modelId="{D6E59437-1A89-41F4-A736-56FEB9DA5BFF}" type="pres">
      <dgm:prSet presAssocID="{6F361F39-E04A-4C76-880F-297C6FA3A147}" presName="composite" presStyleCnt="0"/>
      <dgm:spPr/>
    </dgm:pt>
    <dgm:pt modelId="{F447AB89-5D13-4442-B788-EC5B84F6AA4C}" type="pres">
      <dgm:prSet presAssocID="{6F361F39-E04A-4C76-880F-297C6FA3A147}" presName="background" presStyleLbl="node0" presStyleIdx="0" presStyleCnt="2"/>
      <dgm:spPr/>
    </dgm:pt>
    <dgm:pt modelId="{B0282D49-A711-43D1-A42D-DF9E1A8331B9}" type="pres">
      <dgm:prSet presAssocID="{6F361F39-E04A-4C76-880F-297C6FA3A147}" presName="text" presStyleLbl="fgAcc0" presStyleIdx="0" presStyleCnt="2">
        <dgm:presLayoutVars>
          <dgm:chPref val="3"/>
        </dgm:presLayoutVars>
      </dgm:prSet>
      <dgm:spPr/>
    </dgm:pt>
    <dgm:pt modelId="{F08030D2-5AC8-4EB6-A4AC-67A43615E0BD}" type="pres">
      <dgm:prSet presAssocID="{6F361F39-E04A-4C76-880F-297C6FA3A147}" presName="hierChild2" presStyleCnt="0"/>
      <dgm:spPr/>
    </dgm:pt>
    <dgm:pt modelId="{B1ECDB25-EC8B-4F67-A10D-CA71711C6881}" type="pres">
      <dgm:prSet presAssocID="{7541CB78-B163-4994-8E1A-2445043D4619}" presName="Name10" presStyleLbl="parChTrans1D2" presStyleIdx="0" presStyleCnt="6"/>
      <dgm:spPr/>
    </dgm:pt>
    <dgm:pt modelId="{06336DC9-D143-446D-B868-87DC9F3FCE64}" type="pres">
      <dgm:prSet presAssocID="{76181F70-B802-47FD-96B9-D0FFFD8CAD7A}" presName="hierRoot2" presStyleCnt="0"/>
      <dgm:spPr/>
    </dgm:pt>
    <dgm:pt modelId="{070E6CEE-77F5-421E-84B9-A233A7B64BC4}" type="pres">
      <dgm:prSet presAssocID="{76181F70-B802-47FD-96B9-D0FFFD8CAD7A}" presName="composite2" presStyleCnt="0"/>
      <dgm:spPr/>
    </dgm:pt>
    <dgm:pt modelId="{7BEA4E4F-6A98-4D44-A61C-8E22B7808606}" type="pres">
      <dgm:prSet presAssocID="{76181F70-B802-47FD-96B9-D0FFFD8CAD7A}" presName="background2" presStyleLbl="node2" presStyleIdx="0" presStyleCnt="6"/>
      <dgm:spPr/>
    </dgm:pt>
    <dgm:pt modelId="{10FBD7C0-FEB7-450B-9D8C-7234C023B837}" type="pres">
      <dgm:prSet presAssocID="{76181F70-B802-47FD-96B9-D0FFFD8CAD7A}" presName="text2" presStyleLbl="fgAcc2" presStyleIdx="0" presStyleCnt="6">
        <dgm:presLayoutVars>
          <dgm:chPref val="3"/>
        </dgm:presLayoutVars>
      </dgm:prSet>
      <dgm:spPr/>
    </dgm:pt>
    <dgm:pt modelId="{E8C3146A-EFF9-4BBB-8E99-2262342B2985}" type="pres">
      <dgm:prSet presAssocID="{76181F70-B802-47FD-96B9-D0FFFD8CAD7A}" presName="hierChild3" presStyleCnt="0"/>
      <dgm:spPr/>
    </dgm:pt>
    <dgm:pt modelId="{C113E152-6579-4A58-BC7F-A691B68B9A9E}" type="pres">
      <dgm:prSet presAssocID="{11ED50A0-E3C9-4A14-8AEF-30EE68BDA428}" presName="Name17" presStyleLbl="parChTrans1D3" presStyleIdx="0" presStyleCnt="13"/>
      <dgm:spPr/>
    </dgm:pt>
    <dgm:pt modelId="{3723F518-A530-47F5-860F-2F27A893A630}" type="pres">
      <dgm:prSet presAssocID="{5771BAB3-2DD4-4A96-94C7-71435D244C96}" presName="hierRoot3" presStyleCnt="0"/>
      <dgm:spPr/>
    </dgm:pt>
    <dgm:pt modelId="{E6D81EC3-DCDA-445F-B9A4-5DF291A88F9B}" type="pres">
      <dgm:prSet presAssocID="{5771BAB3-2DD4-4A96-94C7-71435D244C96}" presName="composite3" presStyleCnt="0"/>
      <dgm:spPr/>
    </dgm:pt>
    <dgm:pt modelId="{2DDE6F83-A570-41CD-B0C4-987717CBE94C}" type="pres">
      <dgm:prSet presAssocID="{5771BAB3-2DD4-4A96-94C7-71435D244C96}" presName="background3" presStyleLbl="node3" presStyleIdx="0" presStyleCnt="13"/>
      <dgm:spPr/>
    </dgm:pt>
    <dgm:pt modelId="{A6941B39-5E1E-4C8B-9B0E-01D1350A93ED}" type="pres">
      <dgm:prSet presAssocID="{5771BAB3-2DD4-4A96-94C7-71435D244C96}" presName="text3" presStyleLbl="fgAcc3" presStyleIdx="0" presStyleCnt="13">
        <dgm:presLayoutVars>
          <dgm:chPref val="3"/>
        </dgm:presLayoutVars>
      </dgm:prSet>
      <dgm:spPr/>
    </dgm:pt>
    <dgm:pt modelId="{90F3AF1B-EC3D-4536-A3BF-6FB80D6753EC}" type="pres">
      <dgm:prSet presAssocID="{5771BAB3-2DD4-4A96-94C7-71435D244C96}" presName="hierChild4" presStyleCnt="0"/>
      <dgm:spPr/>
    </dgm:pt>
    <dgm:pt modelId="{41D1DE62-0235-47E3-AEDA-289BAEF8FCB4}" type="pres">
      <dgm:prSet presAssocID="{8EE79D34-B843-456C-99FE-1B7A25E5E1B2}" presName="hierRoot1" presStyleCnt="0"/>
      <dgm:spPr/>
    </dgm:pt>
    <dgm:pt modelId="{D40B0F39-EB41-4D47-9698-7E429D0CD032}" type="pres">
      <dgm:prSet presAssocID="{8EE79D34-B843-456C-99FE-1B7A25E5E1B2}" presName="composite" presStyleCnt="0"/>
      <dgm:spPr/>
    </dgm:pt>
    <dgm:pt modelId="{7C427EDE-7178-49D4-A907-8CD39F1C19EE}" type="pres">
      <dgm:prSet presAssocID="{8EE79D34-B843-456C-99FE-1B7A25E5E1B2}" presName="background" presStyleLbl="node0" presStyleIdx="1" presStyleCnt="2"/>
      <dgm:spPr/>
    </dgm:pt>
    <dgm:pt modelId="{4FBF4CC5-9403-4775-8958-012A8A96B3CE}" type="pres">
      <dgm:prSet presAssocID="{8EE79D34-B843-456C-99FE-1B7A25E5E1B2}" presName="text" presStyleLbl="fgAcc0" presStyleIdx="1" presStyleCnt="2" custScaleX="123195">
        <dgm:presLayoutVars>
          <dgm:chPref val="3"/>
        </dgm:presLayoutVars>
      </dgm:prSet>
      <dgm:spPr/>
    </dgm:pt>
    <dgm:pt modelId="{369030C4-B860-4CF3-8A90-E61086D29F2E}" type="pres">
      <dgm:prSet presAssocID="{8EE79D34-B843-456C-99FE-1B7A25E5E1B2}" presName="hierChild2" presStyleCnt="0"/>
      <dgm:spPr/>
    </dgm:pt>
    <dgm:pt modelId="{74D54EB4-F12F-46FA-8E09-3AC280CAFA99}" type="pres">
      <dgm:prSet presAssocID="{8A644B6A-449D-41C5-877F-A4E6B7019AFA}" presName="Name10" presStyleLbl="parChTrans1D2" presStyleIdx="1" presStyleCnt="6"/>
      <dgm:spPr/>
    </dgm:pt>
    <dgm:pt modelId="{41BA8AA2-22A7-4B0E-845E-9D4A085A78E7}" type="pres">
      <dgm:prSet presAssocID="{11AC556A-652D-4550-880F-68C482BBBEC4}" presName="hierRoot2" presStyleCnt="0"/>
      <dgm:spPr/>
    </dgm:pt>
    <dgm:pt modelId="{60DC44E8-4409-40D6-84C5-01E15789DAEE}" type="pres">
      <dgm:prSet presAssocID="{11AC556A-652D-4550-880F-68C482BBBEC4}" presName="composite2" presStyleCnt="0"/>
      <dgm:spPr/>
    </dgm:pt>
    <dgm:pt modelId="{790666D0-5CAD-44E9-91E6-53E5FF3ABE83}" type="pres">
      <dgm:prSet presAssocID="{11AC556A-652D-4550-880F-68C482BBBEC4}" presName="background2" presStyleLbl="node2" presStyleIdx="1" presStyleCnt="6"/>
      <dgm:spPr/>
    </dgm:pt>
    <dgm:pt modelId="{D7619BA9-3776-4BF8-9DCE-CECF3B022EC3}" type="pres">
      <dgm:prSet presAssocID="{11AC556A-652D-4550-880F-68C482BBBEC4}" presName="text2" presStyleLbl="fgAcc2" presStyleIdx="1" presStyleCnt="6">
        <dgm:presLayoutVars>
          <dgm:chPref val="3"/>
        </dgm:presLayoutVars>
      </dgm:prSet>
      <dgm:spPr/>
    </dgm:pt>
    <dgm:pt modelId="{178E5B13-7D1E-482D-A36D-9B6F9304F5B6}" type="pres">
      <dgm:prSet presAssocID="{11AC556A-652D-4550-880F-68C482BBBEC4}" presName="hierChild3" presStyleCnt="0"/>
      <dgm:spPr/>
    </dgm:pt>
    <dgm:pt modelId="{E2D76BCA-17DE-419F-BC7C-4934E9BE82C1}" type="pres">
      <dgm:prSet presAssocID="{08B5DE82-5FDE-435B-9A1D-3F40CDE74CD7}" presName="Name10" presStyleLbl="parChTrans1D2" presStyleIdx="2" presStyleCnt="6"/>
      <dgm:spPr/>
    </dgm:pt>
    <dgm:pt modelId="{54733D88-0E75-4A1F-AECA-9AAD754FEE69}" type="pres">
      <dgm:prSet presAssocID="{8DB2CE4C-B658-4E17-90FC-A8A0D86A40EB}" presName="hierRoot2" presStyleCnt="0"/>
      <dgm:spPr/>
    </dgm:pt>
    <dgm:pt modelId="{5DC97BEB-BD1D-4497-B94A-A05CADBA2033}" type="pres">
      <dgm:prSet presAssocID="{8DB2CE4C-B658-4E17-90FC-A8A0D86A40EB}" presName="composite2" presStyleCnt="0"/>
      <dgm:spPr/>
    </dgm:pt>
    <dgm:pt modelId="{B6D951A7-6237-48EC-9B9D-E4750F2ECF2D}" type="pres">
      <dgm:prSet presAssocID="{8DB2CE4C-B658-4E17-90FC-A8A0D86A40EB}" presName="background2" presStyleLbl="node2" presStyleIdx="2" presStyleCnt="6"/>
      <dgm:spPr/>
    </dgm:pt>
    <dgm:pt modelId="{E1BDA8CA-3DCA-4B0F-85B8-7DF124589EC6}" type="pres">
      <dgm:prSet presAssocID="{8DB2CE4C-B658-4E17-90FC-A8A0D86A40EB}" presName="text2" presStyleLbl="fgAcc2" presStyleIdx="2" presStyleCnt="6">
        <dgm:presLayoutVars>
          <dgm:chPref val="3"/>
        </dgm:presLayoutVars>
      </dgm:prSet>
      <dgm:spPr/>
    </dgm:pt>
    <dgm:pt modelId="{1E5CAD36-5324-42F8-8631-A79DD0EC8194}" type="pres">
      <dgm:prSet presAssocID="{8DB2CE4C-B658-4E17-90FC-A8A0D86A40EB}" presName="hierChild3" presStyleCnt="0"/>
      <dgm:spPr/>
    </dgm:pt>
    <dgm:pt modelId="{E0765F9B-C64D-41C0-8AFB-467A512BC132}" type="pres">
      <dgm:prSet presAssocID="{476212D9-5619-49D3-B54E-5011DE97C3AB}" presName="Name10" presStyleLbl="parChTrans1D2" presStyleIdx="3" presStyleCnt="6"/>
      <dgm:spPr/>
    </dgm:pt>
    <dgm:pt modelId="{6C659380-DB27-4234-9AD3-F62B93413BA3}" type="pres">
      <dgm:prSet presAssocID="{3ED5A1A0-18B3-4910-BD4F-89EBE6477399}" presName="hierRoot2" presStyleCnt="0"/>
      <dgm:spPr/>
    </dgm:pt>
    <dgm:pt modelId="{DE036BB2-5EEE-4957-938B-D7D842C945FA}" type="pres">
      <dgm:prSet presAssocID="{3ED5A1A0-18B3-4910-BD4F-89EBE6477399}" presName="composite2" presStyleCnt="0"/>
      <dgm:spPr/>
    </dgm:pt>
    <dgm:pt modelId="{E14CF0E8-7796-4539-925C-44804D21F2E0}" type="pres">
      <dgm:prSet presAssocID="{3ED5A1A0-18B3-4910-BD4F-89EBE6477399}" presName="background2" presStyleLbl="node2" presStyleIdx="3" presStyleCnt="6"/>
      <dgm:spPr/>
    </dgm:pt>
    <dgm:pt modelId="{49C94F9A-8F3A-4D5A-AF01-314A2ACB85D6}" type="pres">
      <dgm:prSet presAssocID="{3ED5A1A0-18B3-4910-BD4F-89EBE6477399}" presName="text2" presStyleLbl="fgAcc2" presStyleIdx="3" presStyleCnt="6">
        <dgm:presLayoutVars>
          <dgm:chPref val="3"/>
        </dgm:presLayoutVars>
      </dgm:prSet>
      <dgm:spPr/>
    </dgm:pt>
    <dgm:pt modelId="{670ACF9F-F6F3-4CD5-9B66-26D4E743012D}" type="pres">
      <dgm:prSet presAssocID="{3ED5A1A0-18B3-4910-BD4F-89EBE6477399}" presName="hierChild3" presStyleCnt="0"/>
      <dgm:spPr/>
    </dgm:pt>
    <dgm:pt modelId="{90C3703A-6F79-4F0F-A936-05DBC36BA0C6}" type="pres">
      <dgm:prSet presAssocID="{E9A8BB80-3042-4180-AF62-98E5DBB14C5A}" presName="Name10" presStyleLbl="parChTrans1D2" presStyleIdx="4" presStyleCnt="6"/>
      <dgm:spPr/>
    </dgm:pt>
    <dgm:pt modelId="{C6646BBC-5B66-4863-B576-E58B40D74FF6}" type="pres">
      <dgm:prSet presAssocID="{DC96353E-BCA5-4248-95F4-517946BCEE01}" presName="hierRoot2" presStyleCnt="0"/>
      <dgm:spPr/>
    </dgm:pt>
    <dgm:pt modelId="{92C79096-0011-4982-9E2B-5F69CDF6BA7B}" type="pres">
      <dgm:prSet presAssocID="{DC96353E-BCA5-4248-95F4-517946BCEE01}" presName="composite2" presStyleCnt="0"/>
      <dgm:spPr/>
    </dgm:pt>
    <dgm:pt modelId="{C2CDA706-E38E-4877-BFBB-189A5BF377C0}" type="pres">
      <dgm:prSet presAssocID="{DC96353E-BCA5-4248-95F4-517946BCEE01}" presName="background2" presStyleLbl="node2" presStyleIdx="4" presStyleCnt="6"/>
      <dgm:spPr/>
    </dgm:pt>
    <dgm:pt modelId="{888C6FDD-FE56-4C53-89B2-5ADE6097B0EE}" type="pres">
      <dgm:prSet presAssocID="{DC96353E-BCA5-4248-95F4-517946BCEE01}" presName="text2" presStyleLbl="fgAcc2" presStyleIdx="4" presStyleCnt="6">
        <dgm:presLayoutVars>
          <dgm:chPref val="3"/>
        </dgm:presLayoutVars>
      </dgm:prSet>
      <dgm:spPr/>
    </dgm:pt>
    <dgm:pt modelId="{9BDB20C8-05F6-400E-B574-FC432A360A84}" type="pres">
      <dgm:prSet presAssocID="{DC96353E-BCA5-4248-95F4-517946BCEE01}" presName="hierChild3" presStyleCnt="0"/>
      <dgm:spPr/>
    </dgm:pt>
    <dgm:pt modelId="{36EE54B8-6D6E-42D9-A161-3AA14C23D37C}" type="pres">
      <dgm:prSet presAssocID="{84AA75A3-E2CF-4497-9ADF-34A2388BD752}" presName="Name10" presStyleLbl="parChTrans1D2" presStyleIdx="5" presStyleCnt="6"/>
      <dgm:spPr/>
    </dgm:pt>
    <dgm:pt modelId="{0FC52251-D453-4E84-8976-4D76CDA4F331}" type="pres">
      <dgm:prSet presAssocID="{7789C047-933B-4C4B-8732-7E6A613E9810}" presName="hierRoot2" presStyleCnt="0"/>
      <dgm:spPr/>
    </dgm:pt>
    <dgm:pt modelId="{1C5C2AB8-87FF-44BB-8C4F-4AF4CE10EA65}" type="pres">
      <dgm:prSet presAssocID="{7789C047-933B-4C4B-8732-7E6A613E9810}" presName="composite2" presStyleCnt="0"/>
      <dgm:spPr/>
    </dgm:pt>
    <dgm:pt modelId="{D1A8E49F-D1B6-44B7-87A1-DAAEA2189B1F}" type="pres">
      <dgm:prSet presAssocID="{7789C047-933B-4C4B-8732-7E6A613E9810}" presName="background2" presStyleLbl="node2" presStyleIdx="5" presStyleCnt="6"/>
      <dgm:spPr/>
    </dgm:pt>
    <dgm:pt modelId="{3539CBEB-6829-40AD-A7D2-C4F9F697E1FF}" type="pres">
      <dgm:prSet presAssocID="{7789C047-933B-4C4B-8732-7E6A613E9810}" presName="text2" presStyleLbl="fgAcc2" presStyleIdx="5" presStyleCnt="6">
        <dgm:presLayoutVars>
          <dgm:chPref val="3"/>
        </dgm:presLayoutVars>
      </dgm:prSet>
      <dgm:spPr/>
    </dgm:pt>
    <dgm:pt modelId="{2332BAF7-3E8E-4886-9D1B-246669A01D29}" type="pres">
      <dgm:prSet presAssocID="{7789C047-933B-4C4B-8732-7E6A613E9810}" presName="hierChild3" presStyleCnt="0"/>
      <dgm:spPr/>
    </dgm:pt>
    <dgm:pt modelId="{CC14A427-1C11-427B-9ED3-56B86E8C3DD7}" type="pres">
      <dgm:prSet presAssocID="{33954E69-A8BC-465A-8681-DF2246F9FFFD}" presName="Name17" presStyleLbl="parChTrans1D3" presStyleIdx="1" presStyleCnt="13"/>
      <dgm:spPr/>
    </dgm:pt>
    <dgm:pt modelId="{C6AC46AB-F71D-4E64-B7A2-03A8EE38DDE7}" type="pres">
      <dgm:prSet presAssocID="{5CD7318D-7445-41AE-B5E6-EFD9F4A36855}" presName="hierRoot3" presStyleCnt="0"/>
      <dgm:spPr/>
    </dgm:pt>
    <dgm:pt modelId="{1144ACFF-49B5-425E-818B-849CB453FC9A}" type="pres">
      <dgm:prSet presAssocID="{5CD7318D-7445-41AE-B5E6-EFD9F4A36855}" presName="composite3" presStyleCnt="0"/>
      <dgm:spPr/>
    </dgm:pt>
    <dgm:pt modelId="{33A54C73-2B32-4E44-B313-BACBCBA3680F}" type="pres">
      <dgm:prSet presAssocID="{5CD7318D-7445-41AE-B5E6-EFD9F4A36855}" presName="background3" presStyleLbl="node3" presStyleIdx="1" presStyleCnt="13"/>
      <dgm:spPr/>
    </dgm:pt>
    <dgm:pt modelId="{D49D6256-B688-415C-9453-FB6210967EF1}" type="pres">
      <dgm:prSet presAssocID="{5CD7318D-7445-41AE-B5E6-EFD9F4A36855}" presName="text3" presStyleLbl="fgAcc3" presStyleIdx="1" presStyleCnt="13">
        <dgm:presLayoutVars>
          <dgm:chPref val="3"/>
        </dgm:presLayoutVars>
      </dgm:prSet>
      <dgm:spPr/>
    </dgm:pt>
    <dgm:pt modelId="{7435A4BC-43BD-42EA-9FF0-81E5B0187643}" type="pres">
      <dgm:prSet presAssocID="{5CD7318D-7445-41AE-B5E6-EFD9F4A36855}" presName="hierChild4" presStyleCnt="0"/>
      <dgm:spPr/>
    </dgm:pt>
    <dgm:pt modelId="{954659A7-0E67-4534-AED0-FC8C5C599571}" type="pres">
      <dgm:prSet presAssocID="{81C39B39-D459-4BEE-BC9E-81C063B63932}" presName="Name17" presStyleLbl="parChTrans1D3" presStyleIdx="2" presStyleCnt="13"/>
      <dgm:spPr/>
    </dgm:pt>
    <dgm:pt modelId="{0DDC1990-29A3-413D-878F-23D4B0C8EB68}" type="pres">
      <dgm:prSet presAssocID="{CD23AE3B-C00A-485B-9D3C-DC25C6D0E1E1}" presName="hierRoot3" presStyleCnt="0"/>
      <dgm:spPr/>
    </dgm:pt>
    <dgm:pt modelId="{55BE5072-E097-42AD-A53C-106095ED63EC}" type="pres">
      <dgm:prSet presAssocID="{CD23AE3B-C00A-485B-9D3C-DC25C6D0E1E1}" presName="composite3" presStyleCnt="0"/>
      <dgm:spPr/>
    </dgm:pt>
    <dgm:pt modelId="{3E3591F3-D06A-431B-816E-0E27E7655DE1}" type="pres">
      <dgm:prSet presAssocID="{CD23AE3B-C00A-485B-9D3C-DC25C6D0E1E1}" presName="background3" presStyleLbl="node3" presStyleIdx="2" presStyleCnt="13"/>
      <dgm:spPr>
        <a:xfrm>
          <a:off x="1367303"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65A27D18-6CB6-4322-8465-E021E928147C}" type="pres">
      <dgm:prSet presAssocID="{CD23AE3B-C00A-485B-9D3C-DC25C6D0E1E1}" presName="text3" presStyleLbl="fgAcc3" presStyleIdx="2" presStyleCnt="13">
        <dgm:presLayoutVars>
          <dgm:chPref val="3"/>
        </dgm:presLayoutVars>
      </dgm:prSet>
      <dgm:spPr>
        <a:xfrm>
          <a:off x="1429303" y="2286261"/>
          <a:ext cx="557999" cy="354329"/>
        </a:xfrm>
        <a:prstGeom prst="roundRect">
          <a:avLst>
            <a:gd name="adj" fmla="val 10000"/>
          </a:avLst>
        </a:prstGeom>
      </dgm:spPr>
    </dgm:pt>
    <dgm:pt modelId="{6B9AAF97-F32D-4E10-9576-F55211E84C96}" type="pres">
      <dgm:prSet presAssocID="{CD23AE3B-C00A-485B-9D3C-DC25C6D0E1E1}" presName="hierChild4" presStyleCnt="0"/>
      <dgm:spPr/>
    </dgm:pt>
    <dgm:pt modelId="{17A32D27-C689-49B9-B0FE-FEBCBACA7AE5}" type="pres">
      <dgm:prSet presAssocID="{74B9A972-FAAA-4117-AC54-C4D05B5A14AB}" presName="Name17" presStyleLbl="parChTrans1D3" presStyleIdx="3" presStyleCnt="13"/>
      <dgm:spPr/>
    </dgm:pt>
    <dgm:pt modelId="{55777ECE-161B-4B86-9686-4E2AAA082525}" type="pres">
      <dgm:prSet presAssocID="{B985E34F-F218-4705-B066-AF7326995A9E}" presName="hierRoot3" presStyleCnt="0"/>
      <dgm:spPr/>
    </dgm:pt>
    <dgm:pt modelId="{90EE7EBF-50D2-47C5-A3A3-F82FEB765E90}" type="pres">
      <dgm:prSet presAssocID="{B985E34F-F218-4705-B066-AF7326995A9E}" presName="composite3" presStyleCnt="0"/>
      <dgm:spPr/>
    </dgm:pt>
    <dgm:pt modelId="{DC48ED71-03CF-435C-A3DA-EC4EDEDBF2A5}" type="pres">
      <dgm:prSet presAssocID="{B985E34F-F218-4705-B066-AF7326995A9E}" presName="background3" presStyleLbl="node3" presStyleIdx="3" presStyleCnt="13"/>
      <dgm:spPr>
        <a:xfrm>
          <a:off x="2049303"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15B92C4C-D806-42D4-9350-A3EC02F1B90D}" type="pres">
      <dgm:prSet presAssocID="{B985E34F-F218-4705-B066-AF7326995A9E}" presName="text3" presStyleLbl="fgAcc3" presStyleIdx="3" presStyleCnt="13">
        <dgm:presLayoutVars>
          <dgm:chPref val="3"/>
        </dgm:presLayoutVars>
      </dgm:prSet>
      <dgm:spPr>
        <a:xfrm>
          <a:off x="2111303" y="2286261"/>
          <a:ext cx="557999" cy="354329"/>
        </a:xfrm>
        <a:prstGeom prst="roundRect">
          <a:avLst>
            <a:gd name="adj" fmla="val 10000"/>
          </a:avLst>
        </a:prstGeom>
      </dgm:spPr>
    </dgm:pt>
    <dgm:pt modelId="{9FDCEF06-A699-4606-871D-14EAAE63538E}" type="pres">
      <dgm:prSet presAssocID="{B985E34F-F218-4705-B066-AF7326995A9E}" presName="hierChild4" presStyleCnt="0"/>
      <dgm:spPr/>
    </dgm:pt>
    <dgm:pt modelId="{2B27B9B0-55F3-4464-BE4F-1B42F487EE79}" type="pres">
      <dgm:prSet presAssocID="{B64D31C3-8CDB-44E8-BF43-12CA412CFB8A}" presName="Name23" presStyleLbl="parChTrans1D4" presStyleIdx="0" presStyleCnt="7"/>
      <dgm:spPr/>
    </dgm:pt>
    <dgm:pt modelId="{F001A015-D570-4977-B74A-0712A521A82E}" type="pres">
      <dgm:prSet presAssocID="{EE438BDE-7BEA-432C-AEBA-3B6F71739D11}" presName="hierRoot4" presStyleCnt="0"/>
      <dgm:spPr/>
    </dgm:pt>
    <dgm:pt modelId="{002361F9-5940-498D-A33E-E0E4BA9F698B}" type="pres">
      <dgm:prSet presAssocID="{EE438BDE-7BEA-432C-AEBA-3B6F71739D11}" presName="composite4" presStyleCnt="0"/>
      <dgm:spPr/>
    </dgm:pt>
    <dgm:pt modelId="{B8BEEAF8-A59A-404A-9838-BD548926BCE3}" type="pres">
      <dgm:prSet presAssocID="{EE438BDE-7BEA-432C-AEBA-3B6F71739D11}" presName="background4" presStyleLbl="node4" presStyleIdx="0" presStyleCnt="7"/>
      <dgm:spPr/>
    </dgm:pt>
    <dgm:pt modelId="{AA1C4A3E-A91F-4F9A-AEDD-86F060FD3627}" type="pres">
      <dgm:prSet presAssocID="{EE438BDE-7BEA-432C-AEBA-3B6F71739D11}" presName="text4" presStyleLbl="fgAcc4" presStyleIdx="0" presStyleCnt="7">
        <dgm:presLayoutVars>
          <dgm:chPref val="3"/>
        </dgm:presLayoutVars>
      </dgm:prSet>
      <dgm:spPr/>
    </dgm:pt>
    <dgm:pt modelId="{844E6ABA-EF5B-4EE6-8E60-3E90A45985CB}" type="pres">
      <dgm:prSet presAssocID="{EE438BDE-7BEA-432C-AEBA-3B6F71739D11}" presName="hierChild5" presStyleCnt="0"/>
      <dgm:spPr/>
    </dgm:pt>
    <dgm:pt modelId="{438B03DD-0555-44F4-85CB-E189F39F6BF1}" type="pres">
      <dgm:prSet presAssocID="{49527362-4945-4725-B35C-9ADE2A6B9EAC}" presName="Name23" presStyleLbl="parChTrans1D4" presStyleIdx="1" presStyleCnt="7"/>
      <dgm:spPr/>
    </dgm:pt>
    <dgm:pt modelId="{65279E0F-F46D-4799-9C5A-08734C9BC453}" type="pres">
      <dgm:prSet presAssocID="{33F29920-DFDA-4A90-A022-EF62E29C382A}" presName="hierRoot4" presStyleCnt="0"/>
      <dgm:spPr/>
    </dgm:pt>
    <dgm:pt modelId="{ED5A5173-E6AF-4D61-83F3-AEF65D8870C7}" type="pres">
      <dgm:prSet presAssocID="{33F29920-DFDA-4A90-A022-EF62E29C382A}" presName="composite4" presStyleCnt="0"/>
      <dgm:spPr/>
    </dgm:pt>
    <dgm:pt modelId="{78E37B67-8BDA-4CE7-8798-15C3D2623DC6}" type="pres">
      <dgm:prSet presAssocID="{33F29920-DFDA-4A90-A022-EF62E29C382A}" presName="background4" presStyleLbl="node4" presStyleIdx="1" presStyleCnt="7"/>
      <dgm:spPr/>
    </dgm:pt>
    <dgm:pt modelId="{3AD1A155-7485-4423-8003-47495DCC976A}" type="pres">
      <dgm:prSet presAssocID="{33F29920-DFDA-4A90-A022-EF62E29C382A}" presName="text4" presStyleLbl="fgAcc4" presStyleIdx="1" presStyleCnt="7">
        <dgm:presLayoutVars>
          <dgm:chPref val="3"/>
        </dgm:presLayoutVars>
      </dgm:prSet>
      <dgm:spPr/>
    </dgm:pt>
    <dgm:pt modelId="{FD4EE68C-8A24-423B-87AF-C04981EA0FED}" type="pres">
      <dgm:prSet presAssocID="{33F29920-DFDA-4A90-A022-EF62E29C382A}" presName="hierChild5" presStyleCnt="0"/>
      <dgm:spPr/>
    </dgm:pt>
    <dgm:pt modelId="{05F1EB4F-E525-4510-BCCF-7113538BD116}" type="pres">
      <dgm:prSet presAssocID="{1EBA9C17-0E65-4CCA-8A55-299B0E5F46AA}" presName="Name23" presStyleLbl="parChTrans1D4" presStyleIdx="2" presStyleCnt="7"/>
      <dgm:spPr/>
    </dgm:pt>
    <dgm:pt modelId="{7239F82A-5E7B-43F2-B66E-3F9D12C55704}" type="pres">
      <dgm:prSet presAssocID="{719F6BFE-CFC8-4E71-8D1F-A2A8D09AAF7D}" presName="hierRoot4" presStyleCnt="0"/>
      <dgm:spPr/>
    </dgm:pt>
    <dgm:pt modelId="{CA4D3396-D15E-4FDB-B023-D3EA10F77EBA}" type="pres">
      <dgm:prSet presAssocID="{719F6BFE-CFC8-4E71-8D1F-A2A8D09AAF7D}" presName="composite4" presStyleCnt="0"/>
      <dgm:spPr/>
    </dgm:pt>
    <dgm:pt modelId="{16B64E87-2965-488C-9B27-26DABF7001AA}" type="pres">
      <dgm:prSet presAssocID="{719F6BFE-CFC8-4E71-8D1F-A2A8D09AAF7D}" presName="background4" presStyleLbl="node4" presStyleIdx="2" presStyleCnt="7"/>
      <dgm:spPr/>
    </dgm:pt>
    <dgm:pt modelId="{982482F6-FB12-4F59-A394-95DC140DFEB6}" type="pres">
      <dgm:prSet presAssocID="{719F6BFE-CFC8-4E71-8D1F-A2A8D09AAF7D}" presName="text4" presStyleLbl="fgAcc4" presStyleIdx="2" presStyleCnt="7">
        <dgm:presLayoutVars>
          <dgm:chPref val="3"/>
        </dgm:presLayoutVars>
      </dgm:prSet>
      <dgm:spPr/>
    </dgm:pt>
    <dgm:pt modelId="{740E2C12-14E3-45DE-896A-D124B59AC588}" type="pres">
      <dgm:prSet presAssocID="{719F6BFE-CFC8-4E71-8D1F-A2A8D09AAF7D}" presName="hierChild5" presStyleCnt="0"/>
      <dgm:spPr/>
    </dgm:pt>
    <dgm:pt modelId="{59C5E829-A35A-4612-A673-8D027DDB4A54}" type="pres">
      <dgm:prSet presAssocID="{EED714D8-27CD-44DE-9B32-170B1B0E688A}" presName="Name23" presStyleLbl="parChTrans1D4" presStyleIdx="3" presStyleCnt="7"/>
      <dgm:spPr/>
    </dgm:pt>
    <dgm:pt modelId="{D6B2622A-0924-49AC-B7C6-233173640772}" type="pres">
      <dgm:prSet presAssocID="{C1DE4A8E-85A7-4D8B-8D0C-3EE174E92440}" presName="hierRoot4" presStyleCnt="0"/>
      <dgm:spPr/>
    </dgm:pt>
    <dgm:pt modelId="{19AF09B2-82A6-4A06-9AE8-073B0A268F75}" type="pres">
      <dgm:prSet presAssocID="{C1DE4A8E-85A7-4D8B-8D0C-3EE174E92440}" presName="composite4" presStyleCnt="0"/>
      <dgm:spPr/>
    </dgm:pt>
    <dgm:pt modelId="{EA1B04CD-DCF8-4C81-93D2-4F7CCA963541}" type="pres">
      <dgm:prSet presAssocID="{C1DE4A8E-85A7-4D8B-8D0C-3EE174E92440}" presName="background4" presStyleLbl="node4" presStyleIdx="3" presStyleCnt="7"/>
      <dgm:spPr/>
    </dgm:pt>
    <dgm:pt modelId="{EFCEACAC-757D-4CE5-ACC9-3127C1398A66}" type="pres">
      <dgm:prSet presAssocID="{C1DE4A8E-85A7-4D8B-8D0C-3EE174E92440}" presName="text4" presStyleLbl="fgAcc4" presStyleIdx="3" presStyleCnt="7">
        <dgm:presLayoutVars>
          <dgm:chPref val="3"/>
        </dgm:presLayoutVars>
      </dgm:prSet>
      <dgm:spPr/>
    </dgm:pt>
    <dgm:pt modelId="{523D7184-2894-40F4-A0F6-599E71953AE9}" type="pres">
      <dgm:prSet presAssocID="{C1DE4A8E-85A7-4D8B-8D0C-3EE174E92440}" presName="hierChild5" presStyleCnt="0"/>
      <dgm:spPr/>
    </dgm:pt>
    <dgm:pt modelId="{5A958331-2988-42F7-8209-EC0865813843}" type="pres">
      <dgm:prSet presAssocID="{CF1C2CEB-2CE0-4552-A8AA-8473B4D7A563}" presName="Name17" presStyleLbl="parChTrans1D3" presStyleIdx="4" presStyleCnt="13"/>
      <dgm:spPr/>
    </dgm:pt>
    <dgm:pt modelId="{96C2DBEA-B14D-4DC0-994F-0C32722B79C2}" type="pres">
      <dgm:prSet presAssocID="{07C636B1-BC6C-4F35-8399-F07E81F61B61}" presName="hierRoot3" presStyleCnt="0"/>
      <dgm:spPr/>
    </dgm:pt>
    <dgm:pt modelId="{78BC6345-867E-4850-94FA-7F69212F77BB}" type="pres">
      <dgm:prSet presAssocID="{07C636B1-BC6C-4F35-8399-F07E81F61B61}" presName="composite3" presStyleCnt="0"/>
      <dgm:spPr/>
    </dgm:pt>
    <dgm:pt modelId="{E034BF75-6121-4A49-91F2-52755101EB76}" type="pres">
      <dgm:prSet presAssocID="{07C636B1-BC6C-4F35-8399-F07E81F61B61}" presName="background3" presStyleLbl="node3" presStyleIdx="4" presStyleCnt="13"/>
      <dgm:spPr>
        <a:xfrm>
          <a:off x="4436300"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10A98546-279C-4263-9683-353810E4E823}" type="pres">
      <dgm:prSet presAssocID="{07C636B1-BC6C-4F35-8399-F07E81F61B61}" presName="text3" presStyleLbl="fgAcc3" presStyleIdx="4" presStyleCnt="13">
        <dgm:presLayoutVars>
          <dgm:chPref val="3"/>
        </dgm:presLayoutVars>
      </dgm:prSet>
      <dgm:spPr>
        <a:xfrm>
          <a:off x="4498300" y="2286261"/>
          <a:ext cx="557999" cy="354329"/>
        </a:xfrm>
        <a:prstGeom prst="roundRect">
          <a:avLst>
            <a:gd name="adj" fmla="val 10000"/>
          </a:avLst>
        </a:prstGeom>
      </dgm:spPr>
    </dgm:pt>
    <dgm:pt modelId="{CE2CD4A7-D987-431B-9B5A-09F08A4B0974}" type="pres">
      <dgm:prSet presAssocID="{07C636B1-BC6C-4F35-8399-F07E81F61B61}" presName="hierChild4" presStyleCnt="0"/>
      <dgm:spPr/>
    </dgm:pt>
    <dgm:pt modelId="{4F02CE43-8B4E-4BD8-87ED-9E3225D106B7}" type="pres">
      <dgm:prSet presAssocID="{52901827-78DD-4676-A64E-44EE854CD836}" presName="Name23" presStyleLbl="parChTrans1D4" presStyleIdx="4" presStyleCnt="7"/>
      <dgm:spPr/>
    </dgm:pt>
    <dgm:pt modelId="{30917BFD-2EC0-42CA-B040-525858098CA7}" type="pres">
      <dgm:prSet presAssocID="{3F0EE97C-1032-4203-8F68-BA03BD875414}" presName="hierRoot4" presStyleCnt="0"/>
      <dgm:spPr/>
    </dgm:pt>
    <dgm:pt modelId="{9258A6B6-D3D9-4B9F-BFB1-2F40D710BE21}" type="pres">
      <dgm:prSet presAssocID="{3F0EE97C-1032-4203-8F68-BA03BD875414}" presName="composite4" presStyleCnt="0"/>
      <dgm:spPr/>
    </dgm:pt>
    <dgm:pt modelId="{060317FC-916D-495D-850B-5CF506A7BDE1}" type="pres">
      <dgm:prSet presAssocID="{3F0EE97C-1032-4203-8F68-BA03BD875414}" presName="background4" presStyleLbl="node4" presStyleIdx="4" presStyleCnt="7"/>
      <dgm:spPr/>
    </dgm:pt>
    <dgm:pt modelId="{89A46501-D9E2-4540-B9B5-C799FE6CDF62}" type="pres">
      <dgm:prSet presAssocID="{3F0EE97C-1032-4203-8F68-BA03BD875414}" presName="text4" presStyleLbl="fgAcc4" presStyleIdx="4" presStyleCnt="7">
        <dgm:presLayoutVars>
          <dgm:chPref val="3"/>
        </dgm:presLayoutVars>
      </dgm:prSet>
      <dgm:spPr/>
    </dgm:pt>
    <dgm:pt modelId="{10EE6509-D73F-4C30-B237-FA8E4AD4994B}" type="pres">
      <dgm:prSet presAssocID="{3F0EE97C-1032-4203-8F68-BA03BD875414}" presName="hierChild5" presStyleCnt="0"/>
      <dgm:spPr/>
    </dgm:pt>
    <dgm:pt modelId="{A3764529-5EE5-4B5D-A067-6A4A4686B108}" type="pres">
      <dgm:prSet presAssocID="{AE613D44-3990-4066-8388-8B2C261C6618}" presName="Name23" presStyleLbl="parChTrans1D4" presStyleIdx="5" presStyleCnt="7"/>
      <dgm:spPr/>
    </dgm:pt>
    <dgm:pt modelId="{97F1DF96-7F62-4BEF-841E-AFA1A9A7ED5C}" type="pres">
      <dgm:prSet presAssocID="{08986373-CD49-4B8E-BD3A-62AE95C7E922}" presName="hierRoot4" presStyleCnt="0"/>
      <dgm:spPr/>
    </dgm:pt>
    <dgm:pt modelId="{71FA0ABE-9660-4A51-962B-E76B788C27E0}" type="pres">
      <dgm:prSet presAssocID="{08986373-CD49-4B8E-BD3A-62AE95C7E922}" presName="composite4" presStyleCnt="0"/>
      <dgm:spPr/>
    </dgm:pt>
    <dgm:pt modelId="{439A2D83-6D18-4225-B318-21BD1FB810E6}" type="pres">
      <dgm:prSet presAssocID="{08986373-CD49-4B8E-BD3A-62AE95C7E922}" presName="background4" presStyleLbl="node4" presStyleIdx="5" presStyleCnt="7"/>
      <dgm:spPr/>
    </dgm:pt>
    <dgm:pt modelId="{010EDCAE-D178-44E2-9C8E-ED07B6E04024}" type="pres">
      <dgm:prSet presAssocID="{08986373-CD49-4B8E-BD3A-62AE95C7E922}" presName="text4" presStyleLbl="fgAcc4" presStyleIdx="5" presStyleCnt="7">
        <dgm:presLayoutVars>
          <dgm:chPref val="3"/>
        </dgm:presLayoutVars>
      </dgm:prSet>
      <dgm:spPr/>
    </dgm:pt>
    <dgm:pt modelId="{B12C5292-4483-4B5B-94C6-8BB3FDD0F97F}" type="pres">
      <dgm:prSet presAssocID="{08986373-CD49-4B8E-BD3A-62AE95C7E922}" presName="hierChild5" presStyleCnt="0"/>
      <dgm:spPr/>
    </dgm:pt>
    <dgm:pt modelId="{AFD3A961-1799-40C5-89CF-9BF5DBC613DF}" type="pres">
      <dgm:prSet presAssocID="{EE2F54DB-0D3F-4D25-992A-CC6C0A5F1604}" presName="Name23" presStyleLbl="parChTrans1D4" presStyleIdx="6" presStyleCnt="7"/>
      <dgm:spPr/>
    </dgm:pt>
    <dgm:pt modelId="{2773BBD6-A28A-4CD7-9A09-500941DFC9F7}" type="pres">
      <dgm:prSet presAssocID="{704632EF-DF71-4B62-AE68-7078C814466C}" presName="hierRoot4" presStyleCnt="0"/>
      <dgm:spPr/>
    </dgm:pt>
    <dgm:pt modelId="{58597B98-859A-42C5-A185-6CD510529C14}" type="pres">
      <dgm:prSet presAssocID="{704632EF-DF71-4B62-AE68-7078C814466C}" presName="composite4" presStyleCnt="0"/>
      <dgm:spPr/>
    </dgm:pt>
    <dgm:pt modelId="{51BB34E7-7F19-4D0C-9535-22F3CC5CC726}" type="pres">
      <dgm:prSet presAssocID="{704632EF-DF71-4B62-AE68-7078C814466C}" presName="background4" presStyleLbl="node4" presStyleIdx="6" presStyleCnt="7"/>
      <dgm:spPr/>
    </dgm:pt>
    <dgm:pt modelId="{245BD9C4-AB7D-4783-BD51-40B3CACA9F19}" type="pres">
      <dgm:prSet presAssocID="{704632EF-DF71-4B62-AE68-7078C814466C}" presName="text4" presStyleLbl="fgAcc4" presStyleIdx="6" presStyleCnt="7">
        <dgm:presLayoutVars>
          <dgm:chPref val="3"/>
        </dgm:presLayoutVars>
      </dgm:prSet>
      <dgm:spPr/>
    </dgm:pt>
    <dgm:pt modelId="{4C84FD14-49D5-4220-832B-E4A9B3926CF5}" type="pres">
      <dgm:prSet presAssocID="{704632EF-DF71-4B62-AE68-7078C814466C}" presName="hierChild5" presStyleCnt="0"/>
      <dgm:spPr/>
    </dgm:pt>
    <dgm:pt modelId="{E1BB8637-184F-4108-93D8-AFCCE9BC09AA}" type="pres">
      <dgm:prSet presAssocID="{21720B05-F61B-4EE6-9958-D50D8839E125}" presName="Name17" presStyleLbl="parChTrans1D3" presStyleIdx="5" presStyleCnt="13"/>
      <dgm:spPr/>
    </dgm:pt>
    <dgm:pt modelId="{DE3A806F-E865-4859-8A4C-2FF502E12C6E}" type="pres">
      <dgm:prSet presAssocID="{1E5B0A6C-9097-4A9F-88C8-82AFD5E01DE6}" presName="hierRoot3" presStyleCnt="0"/>
      <dgm:spPr/>
    </dgm:pt>
    <dgm:pt modelId="{692B6ACD-8F0E-4A93-AD8F-601FFDAFC0CB}" type="pres">
      <dgm:prSet presAssocID="{1E5B0A6C-9097-4A9F-88C8-82AFD5E01DE6}" presName="composite3" presStyleCnt="0"/>
      <dgm:spPr/>
    </dgm:pt>
    <dgm:pt modelId="{DBF87047-EE04-40FE-A726-B3CA0901921E}" type="pres">
      <dgm:prSet presAssocID="{1E5B0A6C-9097-4A9F-88C8-82AFD5E01DE6}" presName="background3" presStyleLbl="node3" presStyleIdx="5" presStyleCnt="13"/>
      <dgm:spPr>
        <a:xfrm>
          <a:off x="5118300"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275FA0CF-80ED-4DCA-96E5-153185FE1D93}" type="pres">
      <dgm:prSet presAssocID="{1E5B0A6C-9097-4A9F-88C8-82AFD5E01DE6}" presName="text3" presStyleLbl="fgAcc3" presStyleIdx="5" presStyleCnt="13">
        <dgm:presLayoutVars>
          <dgm:chPref val="3"/>
        </dgm:presLayoutVars>
      </dgm:prSet>
      <dgm:spPr>
        <a:xfrm>
          <a:off x="5180300" y="2286261"/>
          <a:ext cx="557999" cy="354329"/>
        </a:xfrm>
        <a:prstGeom prst="roundRect">
          <a:avLst>
            <a:gd name="adj" fmla="val 10000"/>
          </a:avLst>
        </a:prstGeom>
      </dgm:spPr>
    </dgm:pt>
    <dgm:pt modelId="{39E0E3CA-5767-4815-8F1E-80A6BB99CF8E}" type="pres">
      <dgm:prSet presAssocID="{1E5B0A6C-9097-4A9F-88C8-82AFD5E01DE6}" presName="hierChild4" presStyleCnt="0"/>
      <dgm:spPr/>
    </dgm:pt>
    <dgm:pt modelId="{52D865CA-96EE-46D1-8561-67E7132685C7}" type="pres">
      <dgm:prSet presAssocID="{DFF70378-D281-4FCA-AD24-171F42E1AB20}" presName="Name17" presStyleLbl="parChTrans1D3" presStyleIdx="6" presStyleCnt="13"/>
      <dgm:spPr/>
    </dgm:pt>
    <dgm:pt modelId="{77CF95C0-9E6F-46B6-BE22-362F83DD1130}" type="pres">
      <dgm:prSet presAssocID="{C0682DF8-C557-4E92-B5E3-BF8C85BD7251}" presName="hierRoot3" presStyleCnt="0"/>
      <dgm:spPr/>
    </dgm:pt>
    <dgm:pt modelId="{B162743F-D00D-40ED-A334-7FFB5DC2C0EA}" type="pres">
      <dgm:prSet presAssocID="{C0682DF8-C557-4E92-B5E3-BF8C85BD7251}" presName="composite3" presStyleCnt="0"/>
      <dgm:spPr/>
    </dgm:pt>
    <dgm:pt modelId="{E57E568D-1BC0-46F6-B75F-BF5D3F80F0F7}" type="pres">
      <dgm:prSet presAssocID="{C0682DF8-C557-4E92-B5E3-BF8C85BD7251}" presName="background3" presStyleLbl="node3" presStyleIdx="6" presStyleCnt="13"/>
      <dgm:spPr/>
    </dgm:pt>
    <dgm:pt modelId="{BF648A50-27BF-4773-BE56-500D0CC6B7E2}" type="pres">
      <dgm:prSet presAssocID="{C0682DF8-C557-4E92-B5E3-BF8C85BD7251}" presName="text3" presStyleLbl="fgAcc3" presStyleIdx="6" presStyleCnt="13">
        <dgm:presLayoutVars>
          <dgm:chPref val="3"/>
        </dgm:presLayoutVars>
      </dgm:prSet>
      <dgm:spPr/>
    </dgm:pt>
    <dgm:pt modelId="{8137E9CC-B57B-44A0-AD4D-72D825DDA5BC}" type="pres">
      <dgm:prSet presAssocID="{C0682DF8-C557-4E92-B5E3-BF8C85BD7251}" presName="hierChild4" presStyleCnt="0"/>
      <dgm:spPr/>
    </dgm:pt>
    <dgm:pt modelId="{FBA641FE-D7AB-4882-B6BE-4CE8F5B7FD26}" type="pres">
      <dgm:prSet presAssocID="{A65CBA5A-42F0-4F98-B2E4-21ADDB5CE08D}" presName="Name17" presStyleLbl="parChTrans1D3" presStyleIdx="7" presStyleCnt="13"/>
      <dgm:spPr/>
    </dgm:pt>
    <dgm:pt modelId="{85B06C6B-15B4-48E4-85CE-1552F521387A}" type="pres">
      <dgm:prSet presAssocID="{47CED33E-3501-42E7-868E-D962BAF5EE9D}" presName="hierRoot3" presStyleCnt="0"/>
      <dgm:spPr/>
    </dgm:pt>
    <dgm:pt modelId="{01303FF5-E126-4E67-ABC5-8D75122D7153}" type="pres">
      <dgm:prSet presAssocID="{47CED33E-3501-42E7-868E-D962BAF5EE9D}" presName="composite3" presStyleCnt="0"/>
      <dgm:spPr/>
    </dgm:pt>
    <dgm:pt modelId="{DD18B95F-B5C0-452B-AFAD-F8AFDED9D771}" type="pres">
      <dgm:prSet presAssocID="{47CED33E-3501-42E7-868E-D962BAF5EE9D}" presName="background3" presStyleLbl="node3" presStyleIdx="7" presStyleCnt="13"/>
      <dgm:spPr/>
    </dgm:pt>
    <dgm:pt modelId="{B88DBCA0-E443-43CE-955F-9D80B7863C34}" type="pres">
      <dgm:prSet presAssocID="{47CED33E-3501-42E7-868E-D962BAF5EE9D}" presName="text3" presStyleLbl="fgAcc3" presStyleIdx="7" presStyleCnt="13">
        <dgm:presLayoutVars>
          <dgm:chPref val="3"/>
        </dgm:presLayoutVars>
      </dgm:prSet>
      <dgm:spPr/>
    </dgm:pt>
    <dgm:pt modelId="{09D73756-9285-4A63-9DC2-686B7750ED9B}" type="pres">
      <dgm:prSet presAssocID="{47CED33E-3501-42E7-868E-D962BAF5EE9D}" presName="hierChild4" presStyleCnt="0"/>
      <dgm:spPr/>
    </dgm:pt>
    <dgm:pt modelId="{45C2AB8D-1E3E-4157-8B4F-308F02785CAC}" type="pres">
      <dgm:prSet presAssocID="{0CAAAFF2-26F2-4A41-8E98-AD76E9840788}" presName="Name17" presStyleLbl="parChTrans1D3" presStyleIdx="8" presStyleCnt="13"/>
      <dgm:spPr/>
    </dgm:pt>
    <dgm:pt modelId="{2742F4E8-1E6C-4061-BA43-21D3BDCE9115}" type="pres">
      <dgm:prSet presAssocID="{D1029A76-3A27-43D0-AD77-6E1BDCBEF042}" presName="hierRoot3" presStyleCnt="0"/>
      <dgm:spPr/>
    </dgm:pt>
    <dgm:pt modelId="{653CA370-1478-4AA7-9004-C60170111ADD}" type="pres">
      <dgm:prSet presAssocID="{D1029A76-3A27-43D0-AD77-6E1BDCBEF042}" presName="composite3" presStyleCnt="0"/>
      <dgm:spPr/>
    </dgm:pt>
    <dgm:pt modelId="{5934052B-F580-46FF-8752-13C4F4D61FFC}" type="pres">
      <dgm:prSet presAssocID="{D1029A76-3A27-43D0-AD77-6E1BDCBEF042}" presName="background3" presStyleLbl="node3" presStyleIdx="8" presStyleCnt="13"/>
      <dgm:spPr>
        <a:xfrm>
          <a:off x="7164298"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E03061B8-5CD6-4DA5-A477-2BF9A725AE6C}" type="pres">
      <dgm:prSet presAssocID="{D1029A76-3A27-43D0-AD77-6E1BDCBEF042}" presName="text3" presStyleLbl="fgAcc3" presStyleIdx="8" presStyleCnt="13">
        <dgm:presLayoutVars>
          <dgm:chPref val="3"/>
        </dgm:presLayoutVars>
      </dgm:prSet>
      <dgm:spPr>
        <a:xfrm>
          <a:off x="7226297" y="2286261"/>
          <a:ext cx="557999" cy="354329"/>
        </a:xfrm>
        <a:prstGeom prst="roundRect">
          <a:avLst>
            <a:gd name="adj" fmla="val 10000"/>
          </a:avLst>
        </a:prstGeom>
      </dgm:spPr>
    </dgm:pt>
    <dgm:pt modelId="{75BA98FA-20FD-4C40-8862-76008E01DD21}" type="pres">
      <dgm:prSet presAssocID="{D1029A76-3A27-43D0-AD77-6E1BDCBEF042}" presName="hierChild4" presStyleCnt="0"/>
      <dgm:spPr/>
    </dgm:pt>
    <dgm:pt modelId="{9BDF1138-3A5E-42A1-B848-FED4B112DD62}" type="pres">
      <dgm:prSet presAssocID="{26550A1D-537A-472C-B92B-5FB478C656ED}" presName="Name17" presStyleLbl="parChTrans1D3" presStyleIdx="9" presStyleCnt="13"/>
      <dgm:spPr/>
    </dgm:pt>
    <dgm:pt modelId="{537A37EB-B722-4326-937C-5AF85AF3DD63}" type="pres">
      <dgm:prSet presAssocID="{E646EE15-E9E2-434D-BDE9-DA465DC59F6B}" presName="hierRoot3" presStyleCnt="0"/>
      <dgm:spPr/>
    </dgm:pt>
    <dgm:pt modelId="{3E8CE312-CB69-4936-80D9-3D6214728F14}" type="pres">
      <dgm:prSet presAssocID="{E646EE15-E9E2-434D-BDE9-DA465DC59F6B}" presName="composite3" presStyleCnt="0"/>
      <dgm:spPr/>
    </dgm:pt>
    <dgm:pt modelId="{71F30764-AF2E-4744-8DD3-F8AF20A199BC}" type="pres">
      <dgm:prSet presAssocID="{E646EE15-E9E2-434D-BDE9-DA465DC59F6B}" presName="background3" presStyleLbl="node3" presStyleIdx="9" presStyleCnt="13"/>
      <dgm:spPr>
        <a:xfrm>
          <a:off x="7846297"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9E227DDB-03A2-486F-94EC-50FF26068689}" type="pres">
      <dgm:prSet presAssocID="{E646EE15-E9E2-434D-BDE9-DA465DC59F6B}" presName="text3" presStyleLbl="fgAcc3" presStyleIdx="9" presStyleCnt="13">
        <dgm:presLayoutVars>
          <dgm:chPref val="3"/>
        </dgm:presLayoutVars>
      </dgm:prSet>
      <dgm:spPr>
        <a:xfrm>
          <a:off x="7908297" y="2286261"/>
          <a:ext cx="557999" cy="354329"/>
        </a:xfrm>
        <a:prstGeom prst="roundRect">
          <a:avLst>
            <a:gd name="adj" fmla="val 10000"/>
          </a:avLst>
        </a:prstGeom>
      </dgm:spPr>
    </dgm:pt>
    <dgm:pt modelId="{91E16067-D136-441F-AFF6-EB38CAAA0DC1}" type="pres">
      <dgm:prSet presAssocID="{E646EE15-E9E2-434D-BDE9-DA465DC59F6B}" presName="hierChild4" presStyleCnt="0"/>
      <dgm:spPr/>
    </dgm:pt>
    <dgm:pt modelId="{545273DC-38B5-4E63-BAAD-1F0CA40DEA5C}" type="pres">
      <dgm:prSet presAssocID="{7037DEF2-6883-40FD-AFD7-096CD5CA0C4F}" presName="Name17" presStyleLbl="parChTrans1D3" presStyleIdx="10" presStyleCnt="13"/>
      <dgm:spPr/>
    </dgm:pt>
    <dgm:pt modelId="{4F572F1D-2F0B-4304-BAD0-4B03193158C0}" type="pres">
      <dgm:prSet presAssocID="{5452EB44-50ED-415B-A896-DF8DC9FD040C}" presName="hierRoot3" presStyleCnt="0"/>
      <dgm:spPr/>
    </dgm:pt>
    <dgm:pt modelId="{9CFB9F6D-E772-4502-8C77-F7ECE10B9953}" type="pres">
      <dgm:prSet presAssocID="{5452EB44-50ED-415B-A896-DF8DC9FD040C}" presName="composite3" presStyleCnt="0"/>
      <dgm:spPr/>
    </dgm:pt>
    <dgm:pt modelId="{4159F34B-9868-4435-BF2D-6D73686C5DBA}" type="pres">
      <dgm:prSet presAssocID="{5452EB44-50ED-415B-A896-DF8DC9FD040C}" presName="background3" presStyleLbl="node3" presStyleIdx="10" presStyleCnt="13"/>
      <dgm:spPr/>
    </dgm:pt>
    <dgm:pt modelId="{73847988-482F-465B-9545-7A6E66994FFF}" type="pres">
      <dgm:prSet presAssocID="{5452EB44-50ED-415B-A896-DF8DC9FD040C}" presName="text3" presStyleLbl="fgAcc3" presStyleIdx="10" presStyleCnt="13">
        <dgm:presLayoutVars>
          <dgm:chPref val="3"/>
        </dgm:presLayoutVars>
      </dgm:prSet>
      <dgm:spPr/>
    </dgm:pt>
    <dgm:pt modelId="{A4DCD25A-BD5F-4944-B20C-0E2F2B1CDFDF}" type="pres">
      <dgm:prSet presAssocID="{5452EB44-50ED-415B-A896-DF8DC9FD040C}" presName="hierChild4" presStyleCnt="0"/>
      <dgm:spPr/>
    </dgm:pt>
    <dgm:pt modelId="{338FE542-20B8-4265-BFBA-5BDD7F9CF49B}" type="pres">
      <dgm:prSet presAssocID="{DB20E41C-84B6-4187-96AA-B3C5F22483DC}" presName="Name17" presStyleLbl="parChTrans1D3" presStyleIdx="11" presStyleCnt="13"/>
      <dgm:spPr/>
    </dgm:pt>
    <dgm:pt modelId="{B58B9F35-CE8C-45F4-92D6-736C982899BA}" type="pres">
      <dgm:prSet presAssocID="{48683C8E-4340-4456-828D-313AB65AB235}" presName="hierRoot3" presStyleCnt="0"/>
      <dgm:spPr/>
    </dgm:pt>
    <dgm:pt modelId="{E6D6DE7E-F39F-4258-A23E-693FDA54C6AF}" type="pres">
      <dgm:prSet presAssocID="{48683C8E-4340-4456-828D-313AB65AB235}" presName="composite3" presStyleCnt="0"/>
      <dgm:spPr/>
    </dgm:pt>
    <dgm:pt modelId="{62A282F5-89E1-4B6F-91A2-A6E5F6D9C532}" type="pres">
      <dgm:prSet presAssocID="{48683C8E-4340-4456-828D-313AB65AB235}" presName="background3" presStyleLbl="node3" presStyleIdx="11" presStyleCnt="13"/>
      <dgm:spPr/>
    </dgm:pt>
    <dgm:pt modelId="{129630B5-7392-409F-9670-D4BAE0BE0D5C}" type="pres">
      <dgm:prSet presAssocID="{48683C8E-4340-4456-828D-313AB65AB235}" presName="text3" presStyleLbl="fgAcc3" presStyleIdx="11" presStyleCnt="13">
        <dgm:presLayoutVars>
          <dgm:chPref val="3"/>
        </dgm:presLayoutVars>
      </dgm:prSet>
      <dgm:spPr/>
    </dgm:pt>
    <dgm:pt modelId="{529D737E-36E9-4994-9AAF-9B888935A071}" type="pres">
      <dgm:prSet presAssocID="{48683C8E-4340-4456-828D-313AB65AB235}" presName="hierChild4" presStyleCnt="0"/>
      <dgm:spPr/>
    </dgm:pt>
    <dgm:pt modelId="{A6E40FE6-A042-4A87-B9C2-4F2EFC300C66}" type="pres">
      <dgm:prSet presAssocID="{68B9E0FA-3F88-43D9-BDA2-B805B8B8F5D4}" presName="Name17" presStyleLbl="parChTrans1D3" presStyleIdx="12" presStyleCnt="13"/>
      <dgm:spPr/>
    </dgm:pt>
    <dgm:pt modelId="{4134B0C2-3BA1-442A-87E8-E7D6859A019F}" type="pres">
      <dgm:prSet presAssocID="{A6A5D39B-4DA7-42D9-9D34-D36A0E76CFFB}" presName="hierRoot3" presStyleCnt="0"/>
      <dgm:spPr/>
    </dgm:pt>
    <dgm:pt modelId="{C22E308C-2E04-48BD-837F-9A6B939E1C6C}" type="pres">
      <dgm:prSet presAssocID="{A6A5D39B-4DA7-42D9-9D34-D36A0E76CFFB}" presName="composite3" presStyleCnt="0"/>
      <dgm:spPr/>
    </dgm:pt>
    <dgm:pt modelId="{41BF1FD1-E1AD-4C73-AA2B-D96F025C5519}" type="pres">
      <dgm:prSet presAssocID="{A6A5D39B-4DA7-42D9-9D34-D36A0E76CFFB}" presName="background3" presStyleLbl="node3" presStyleIdx="12" presStyleCnt="13"/>
      <dgm:spPr>
        <a:xfrm>
          <a:off x="9892295"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61ABD1F4-1D31-4B7E-935F-A0ADBED50D8E}" type="pres">
      <dgm:prSet presAssocID="{A6A5D39B-4DA7-42D9-9D34-D36A0E76CFFB}" presName="text3" presStyleLbl="fgAcc3" presStyleIdx="12" presStyleCnt="13">
        <dgm:presLayoutVars>
          <dgm:chPref val="3"/>
        </dgm:presLayoutVars>
      </dgm:prSet>
      <dgm:spPr>
        <a:xfrm>
          <a:off x="9954295" y="2286261"/>
          <a:ext cx="557999" cy="354329"/>
        </a:xfrm>
        <a:prstGeom prst="roundRect">
          <a:avLst>
            <a:gd name="adj" fmla="val 10000"/>
          </a:avLst>
        </a:prstGeom>
      </dgm:spPr>
    </dgm:pt>
    <dgm:pt modelId="{6BE50196-B138-44B5-93EF-462894AB5CA5}" type="pres">
      <dgm:prSet presAssocID="{A6A5D39B-4DA7-42D9-9D34-D36A0E76CFFB}" presName="hierChild4" presStyleCnt="0"/>
      <dgm:spPr/>
    </dgm:pt>
  </dgm:ptLst>
  <dgm:cxnLst>
    <dgm:cxn modelId="{32211D03-2B7A-4511-A0CE-00BB77F69812}" type="presOf" srcId="{E646EE15-E9E2-434D-BDE9-DA465DC59F6B}" destId="{9E227DDB-03A2-486F-94EC-50FF26068689}" srcOrd="0" destOrd="0" presId="urn:microsoft.com/office/officeart/2005/8/layout/hierarchy1"/>
    <dgm:cxn modelId="{7ECE4203-0878-4D23-A4C9-46E5014B6C7E}" type="presOf" srcId="{5CD7318D-7445-41AE-B5E6-EFD9F4A36855}" destId="{D49D6256-B688-415C-9453-FB6210967EF1}" srcOrd="0" destOrd="0" presId="urn:microsoft.com/office/officeart/2005/8/layout/hierarchy1"/>
    <dgm:cxn modelId="{05F3C303-4E91-4EB4-9E7F-6A795E2A1D88}" type="presOf" srcId="{08B5DE82-5FDE-435B-9A1D-3F40CDE74CD7}" destId="{E2D76BCA-17DE-419F-BC7C-4934E9BE82C1}" srcOrd="0" destOrd="0" presId="urn:microsoft.com/office/officeart/2005/8/layout/hierarchy1"/>
    <dgm:cxn modelId="{70D28305-3278-4BFE-B156-33A1D7D1A7C5}" type="presOf" srcId="{49527362-4945-4725-B35C-9ADE2A6B9EAC}" destId="{438B03DD-0555-44F4-85CB-E189F39F6BF1}" srcOrd="0" destOrd="0" presId="urn:microsoft.com/office/officeart/2005/8/layout/hierarchy1"/>
    <dgm:cxn modelId="{E3DC2307-E37F-4AA9-8A8F-517E82813ABB}" type="presOf" srcId="{719F6BFE-CFC8-4E71-8D1F-A2A8D09AAF7D}" destId="{982482F6-FB12-4F59-A394-95DC140DFEB6}" srcOrd="0" destOrd="0" presId="urn:microsoft.com/office/officeart/2005/8/layout/hierarchy1"/>
    <dgm:cxn modelId="{0B41D30A-08D6-40AA-93ED-F938DC5A054A}" type="presOf" srcId="{68B9E0FA-3F88-43D9-BDA2-B805B8B8F5D4}" destId="{A6E40FE6-A042-4A87-B9C2-4F2EFC300C66}" srcOrd="0" destOrd="0" presId="urn:microsoft.com/office/officeart/2005/8/layout/hierarchy1"/>
    <dgm:cxn modelId="{DC1BA80F-F590-4B64-ABC5-857D80546D5C}" srcId="{B985E34F-F218-4705-B066-AF7326995A9E}" destId="{C1DE4A8E-85A7-4D8B-8D0C-3EE174E92440}" srcOrd="3" destOrd="0" parTransId="{EED714D8-27CD-44DE-9B32-170B1B0E688A}" sibTransId="{6A8717DF-04DB-41B6-BAF3-59312A27BD58}"/>
    <dgm:cxn modelId="{402B3110-16FD-4C95-8E1E-AB5B8797A868}" srcId="{7789C047-933B-4C4B-8732-7E6A613E9810}" destId="{D1029A76-3A27-43D0-AD77-6E1BDCBEF042}" srcOrd="7" destOrd="0" parTransId="{0CAAAFF2-26F2-4A41-8E98-AD76E9840788}" sibTransId="{7792EBC6-34E4-45AB-A480-54977A4F30F7}"/>
    <dgm:cxn modelId="{E7797511-706B-44B1-AF0A-333EB35702FF}" type="presOf" srcId="{3F0EE97C-1032-4203-8F68-BA03BD875414}" destId="{89A46501-D9E2-4540-B9B5-C799FE6CDF62}" srcOrd="0" destOrd="0" presId="urn:microsoft.com/office/officeart/2005/8/layout/hierarchy1"/>
    <dgm:cxn modelId="{61DD9A12-B69A-475F-8B86-93259657B761}" srcId="{B985E34F-F218-4705-B066-AF7326995A9E}" destId="{719F6BFE-CFC8-4E71-8D1F-A2A8D09AAF7D}" srcOrd="2" destOrd="0" parTransId="{1EBA9C17-0E65-4CCA-8A55-299B0E5F46AA}" sibTransId="{4FCF88E2-BA87-4E5C-933F-647E15BF5C69}"/>
    <dgm:cxn modelId="{4F37D412-25DC-43CE-86EA-1E56B75A6B18}" type="presOf" srcId="{B64D31C3-8CDB-44E8-BF43-12CA412CFB8A}" destId="{2B27B9B0-55F3-4464-BE4F-1B42F487EE79}" srcOrd="0" destOrd="0" presId="urn:microsoft.com/office/officeart/2005/8/layout/hierarchy1"/>
    <dgm:cxn modelId="{50421114-0579-4C8A-BC3B-4F04C7325FB6}" srcId="{7789C047-933B-4C4B-8732-7E6A613E9810}" destId="{B985E34F-F218-4705-B066-AF7326995A9E}" srcOrd="2" destOrd="0" parTransId="{74B9A972-FAAA-4117-AC54-C4D05B5A14AB}" sibTransId="{843EEAFC-7C8E-47FD-B435-9AE69AD692F5}"/>
    <dgm:cxn modelId="{AE7CAB1B-029E-495D-8337-11B127102BDB}" type="presOf" srcId="{81C39B39-D459-4BEE-BC9E-81C063B63932}" destId="{954659A7-0E67-4534-AED0-FC8C5C599571}" srcOrd="0" destOrd="0" presId="urn:microsoft.com/office/officeart/2005/8/layout/hierarchy1"/>
    <dgm:cxn modelId="{D7BA081C-BB11-459A-83D7-68AE73A8BA7C}" type="presOf" srcId="{AE613D44-3990-4066-8388-8B2C261C6618}" destId="{A3764529-5EE5-4B5D-A067-6A4A4686B108}" srcOrd="0" destOrd="0" presId="urn:microsoft.com/office/officeart/2005/8/layout/hierarchy1"/>
    <dgm:cxn modelId="{5592301C-0123-43A0-90C9-24ABA3B21F08}" type="presOf" srcId="{DFF70378-D281-4FCA-AD24-171F42E1AB20}" destId="{52D865CA-96EE-46D1-8561-67E7132685C7}" srcOrd="0" destOrd="0" presId="urn:microsoft.com/office/officeart/2005/8/layout/hierarchy1"/>
    <dgm:cxn modelId="{EDF9FF1C-CE13-44FB-8878-2C42144A7E4A}" srcId="{07C636B1-BC6C-4F35-8399-F07E81F61B61}" destId="{08986373-CD49-4B8E-BD3A-62AE95C7E922}" srcOrd="1" destOrd="0" parTransId="{AE613D44-3990-4066-8388-8B2C261C6618}" sibTransId="{89E60507-287B-464D-B23C-36D63EFBFF3A}"/>
    <dgm:cxn modelId="{C3DB961E-5A64-40E8-BC03-30EED32A02F7}" type="presOf" srcId="{33F29920-DFDA-4A90-A022-EF62E29C382A}" destId="{3AD1A155-7485-4423-8003-47495DCC976A}" srcOrd="0" destOrd="0" presId="urn:microsoft.com/office/officeart/2005/8/layout/hierarchy1"/>
    <dgm:cxn modelId="{FADDD91E-1F56-4069-A78C-BEA836CD1769}" type="presOf" srcId="{8DB2CE4C-B658-4E17-90FC-A8A0D86A40EB}" destId="{E1BDA8CA-3DCA-4B0F-85B8-7DF124589EC6}" srcOrd="0" destOrd="0" presId="urn:microsoft.com/office/officeart/2005/8/layout/hierarchy1"/>
    <dgm:cxn modelId="{1316B31F-8F16-4424-80E1-DF5D81FBD7CA}" srcId="{608BEDE5-2144-4718-9A3E-469A577F0CB9}" destId="{6F361F39-E04A-4C76-880F-297C6FA3A147}" srcOrd="0" destOrd="0" parTransId="{509A3211-41AF-4959-BA5F-3DF40E000B81}" sibTransId="{8D5D8AED-515E-4CF5-BE0A-A6FBDFD67186}"/>
    <dgm:cxn modelId="{EDA89727-306F-4EA1-B1F2-F657518FA47F}" srcId="{8EE79D34-B843-456C-99FE-1B7A25E5E1B2}" destId="{7789C047-933B-4C4B-8732-7E6A613E9810}" srcOrd="4" destOrd="0" parTransId="{84AA75A3-E2CF-4497-9ADF-34A2388BD752}" sibTransId="{103541B0-ECDA-4740-98CD-F1972238372D}"/>
    <dgm:cxn modelId="{54AC052A-4B8D-4360-81CE-D2EE89DA05A6}" srcId="{7789C047-933B-4C4B-8732-7E6A613E9810}" destId="{07C636B1-BC6C-4F35-8399-F07E81F61B61}" srcOrd="3" destOrd="0" parTransId="{CF1C2CEB-2CE0-4552-A8AA-8473B4D7A563}" sibTransId="{2CCCD48A-9C96-4F30-BE52-23FBE4D3CFFF}"/>
    <dgm:cxn modelId="{4C696531-28FD-49FF-A954-0FC2F5761451}" srcId="{8EE79D34-B843-456C-99FE-1B7A25E5E1B2}" destId="{DC96353E-BCA5-4248-95F4-517946BCEE01}" srcOrd="3" destOrd="0" parTransId="{E9A8BB80-3042-4180-AF62-98E5DBB14C5A}" sibTransId="{6B46C26E-C8BB-4F66-9399-FDBF91BD071C}"/>
    <dgm:cxn modelId="{BC6AC835-EA9A-4F9F-81FF-7448E67EFE77}" type="presOf" srcId="{84AA75A3-E2CF-4497-9ADF-34A2388BD752}" destId="{36EE54B8-6D6E-42D9-A161-3AA14C23D37C}" srcOrd="0" destOrd="0" presId="urn:microsoft.com/office/officeart/2005/8/layout/hierarchy1"/>
    <dgm:cxn modelId="{39A0E035-C8B6-4709-BFDE-026F150A137E}" srcId="{7789C047-933B-4C4B-8732-7E6A613E9810}" destId="{1E5B0A6C-9097-4A9F-88C8-82AFD5E01DE6}" srcOrd="4" destOrd="0" parTransId="{21720B05-F61B-4EE6-9958-D50D8839E125}" sibTransId="{7439A6F7-CE89-411F-BF0D-09BB7A6F2A91}"/>
    <dgm:cxn modelId="{27588F5C-5497-4DE8-A975-00678C7C6925}" type="presOf" srcId="{33954E69-A8BC-465A-8681-DF2246F9FFFD}" destId="{CC14A427-1C11-427B-9ED3-56B86E8C3DD7}" srcOrd="0" destOrd="0" presId="urn:microsoft.com/office/officeart/2005/8/layout/hierarchy1"/>
    <dgm:cxn modelId="{F609F35E-B2AF-44C4-B354-12F10BEB9CAF}" type="presOf" srcId="{A6A5D39B-4DA7-42D9-9D34-D36A0E76CFFB}" destId="{61ABD1F4-1D31-4B7E-935F-A0ADBED50D8E}" srcOrd="0" destOrd="0" presId="urn:microsoft.com/office/officeart/2005/8/layout/hierarchy1"/>
    <dgm:cxn modelId="{BA931142-DFBA-4D46-838D-310BB20FFDC2}" type="presOf" srcId="{47CED33E-3501-42E7-868E-D962BAF5EE9D}" destId="{B88DBCA0-E443-43CE-955F-9D80B7863C34}" srcOrd="0" destOrd="0" presId="urn:microsoft.com/office/officeart/2005/8/layout/hierarchy1"/>
    <dgm:cxn modelId="{8A756462-5AA4-4E36-9BE8-1F7DE79CC2A5}" srcId="{608BEDE5-2144-4718-9A3E-469A577F0CB9}" destId="{8EE79D34-B843-456C-99FE-1B7A25E5E1B2}" srcOrd="1" destOrd="0" parTransId="{996EC78B-9E5B-4D2D-AA97-9AED41ECD8FC}" sibTransId="{1B422943-12B6-44CC-BDF1-2B4122364599}"/>
    <dgm:cxn modelId="{905F4C43-F676-4623-9649-1662BBA1B910}" type="presOf" srcId="{C1DE4A8E-85A7-4D8B-8D0C-3EE174E92440}" destId="{EFCEACAC-757D-4CE5-ACC9-3127C1398A66}" srcOrd="0" destOrd="0" presId="urn:microsoft.com/office/officeart/2005/8/layout/hierarchy1"/>
    <dgm:cxn modelId="{B010BF64-26EE-4836-8600-B494529CF5B7}" type="presOf" srcId="{08986373-CD49-4B8E-BD3A-62AE95C7E922}" destId="{010EDCAE-D178-44E2-9C8E-ED07B6E04024}" srcOrd="0" destOrd="0" presId="urn:microsoft.com/office/officeart/2005/8/layout/hierarchy1"/>
    <dgm:cxn modelId="{F7678965-E42D-44DA-9220-E47DEB4AFFEF}" srcId="{8EE79D34-B843-456C-99FE-1B7A25E5E1B2}" destId="{3ED5A1A0-18B3-4910-BD4F-89EBE6477399}" srcOrd="2" destOrd="0" parTransId="{476212D9-5619-49D3-B54E-5011DE97C3AB}" sibTransId="{7AD07AD8-1984-42D8-99C2-1FC59B9594C8}"/>
    <dgm:cxn modelId="{8BC7F545-F893-43BC-BA9F-80E2FFFCF946}" type="presOf" srcId="{1E5B0A6C-9097-4A9F-88C8-82AFD5E01DE6}" destId="{275FA0CF-80ED-4DCA-96E5-153185FE1D93}" srcOrd="0" destOrd="0" presId="urn:microsoft.com/office/officeart/2005/8/layout/hierarchy1"/>
    <dgm:cxn modelId="{158B6047-AEB8-4960-8670-A1CD78137244}" type="presOf" srcId="{CD23AE3B-C00A-485B-9D3C-DC25C6D0E1E1}" destId="{65A27D18-6CB6-4322-8465-E021E928147C}" srcOrd="0" destOrd="0" presId="urn:microsoft.com/office/officeart/2005/8/layout/hierarchy1"/>
    <dgm:cxn modelId="{20B6214A-A506-4730-B2ED-60CF818C0A41}" srcId="{7789C047-933B-4C4B-8732-7E6A613E9810}" destId="{E646EE15-E9E2-434D-BDE9-DA465DC59F6B}" srcOrd="8" destOrd="0" parTransId="{26550A1D-537A-472C-B92B-5FB478C656ED}" sibTransId="{2D90F0D1-3EDF-4783-9E12-944BEDB2AF26}"/>
    <dgm:cxn modelId="{5AB7204D-DD46-4321-8A77-0401E1DCF576}" type="presOf" srcId="{8EE79D34-B843-456C-99FE-1B7A25E5E1B2}" destId="{4FBF4CC5-9403-4775-8958-012A8A96B3CE}" srcOrd="0" destOrd="0" presId="urn:microsoft.com/office/officeart/2005/8/layout/hierarchy1"/>
    <dgm:cxn modelId="{952D0B4E-1F46-4151-97FE-216B9C82EC28}" type="presOf" srcId="{A65CBA5A-42F0-4F98-B2E4-21ADDB5CE08D}" destId="{FBA641FE-D7AB-4882-B6BE-4CE8F5B7FD26}" srcOrd="0" destOrd="0" presId="urn:microsoft.com/office/officeart/2005/8/layout/hierarchy1"/>
    <dgm:cxn modelId="{AE7A636E-4011-4C0A-BD0A-E0EC29976A5C}" type="presOf" srcId="{07C636B1-BC6C-4F35-8399-F07E81F61B61}" destId="{10A98546-279C-4263-9683-353810E4E823}" srcOrd="0" destOrd="0" presId="urn:microsoft.com/office/officeart/2005/8/layout/hierarchy1"/>
    <dgm:cxn modelId="{970A2971-0FA3-4B0F-8FE6-025F08894E5B}" srcId="{07C636B1-BC6C-4F35-8399-F07E81F61B61}" destId="{704632EF-DF71-4B62-AE68-7078C814466C}" srcOrd="2" destOrd="0" parTransId="{EE2F54DB-0D3F-4D25-992A-CC6C0A5F1604}" sibTransId="{FAB0623F-D491-41D2-A7EC-16A4542F7B76}"/>
    <dgm:cxn modelId="{87384372-BBC9-4E3A-908D-45373A8D1A69}" type="presOf" srcId="{7789C047-933B-4C4B-8732-7E6A613E9810}" destId="{3539CBEB-6829-40AD-A7D2-C4F9F697E1FF}" srcOrd="0" destOrd="0" presId="urn:microsoft.com/office/officeart/2005/8/layout/hierarchy1"/>
    <dgm:cxn modelId="{BC4FDE73-43E2-4809-B543-5D47810898E3}" type="presOf" srcId="{7541CB78-B163-4994-8E1A-2445043D4619}" destId="{B1ECDB25-EC8B-4F67-A10D-CA71711C6881}" srcOrd="0" destOrd="0" presId="urn:microsoft.com/office/officeart/2005/8/layout/hierarchy1"/>
    <dgm:cxn modelId="{4B9D2F75-362B-42C1-A54A-33DC64C7D4EC}" type="presOf" srcId="{76181F70-B802-47FD-96B9-D0FFFD8CAD7A}" destId="{10FBD7C0-FEB7-450B-9D8C-7234C023B837}" srcOrd="0" destOrd="0" presId="urn:microsoft.com/office/officeart/2005/8/layout/hierarchy1"/>
    <dgm:cxn modelId="{8105D856-3669-4EF8-A22B-B172B01CEE4A}" type="presOf" srcId="{52901827-78DD-4676-A64E-44EE854CD836}" destId="{4F02CE43-8B4E-4BD8-87ED-9E3225D106B7}" srcOrd="0" destOrd="0" presId="urn:microsoft.com/office/officeart/2005/8/layout/hierarchy1"/>
    <dgm:cxn modelId="{40671977-BF73-445F-927E-3E5C114B2B75}" type="presOf" srcId="{5452EB44-50ED-415B-A896-DF8DC9FD040C}" destId="{73847988-482F-465B-9545-7A6E66994FFF}" srcOrd="0" destOrd="0" presId="urn:microsoft.com/office/officeart/2005/8/layout/hierarchy1"/>
    <dgm:cxn modelId="{2852A777-83DC-4FA5-B506-35996DF5D2B2}" type="presOf" srcId="{11ED50A0-E3C9-4A14-8AEF-30EE68BDA428}" destId="{C113E152-6579-4A58-BC7F-A691B68B9A9E}" srcOrd="0" destOrd="0" presId="urn:microsoft.com/office/officeart/2005/8/layout/hierarchy1"/>
    <dgm:cxn modelId="{AAC4755A-D175-455B-80FE-C616E1E98571}" type="presOf" srcId="{26550A1D-537A-472C-B92B-5FB478C656ED}" destId="{9BDF1138-3A5E-42A1-B848-FED4B112DD62}" srcOrd="0" destOrd="0" presId="urn:microsoft.com/office/officeart/2005/8/layout/hierarchy1"/>
    <dgm:cxn modelId="{3E8CE983-29EA-4507-9F90-BBB4A4C728C9}" type="presOf" srcId="{3ED5A1A0-18B3-4910-BD4F-89EBE6477399}" destId="{49C94F9A-8F3A-4D5A-AF01-314A2ACB85D6}" srcOrd="0" destOrd="0" presId="urn:microsoft.com/office/officeart/2005/8/layout/hierarchy1"/>
    <dgm:cxn modelId="{F6A18A88-1262-409E-8052-AF5D9B0E420A}" srcId="{8EE79D34-B843-456C-99FE-1B7A25E5E1B2}" destId="{8DB2CE4C-B658-4E17-90FC-A8A0D86A40EB}" srcOrd="1" destOrd="0" parTransId="{08B5DE82-5FDE-435B-9A1D-3F40CDE74CD7}" sibTransId="{94C54F75-6CE5-41C7-B8BD-3E4C6449FA78}"/>
    <dgm:cxn modelId="{23B33D8D-8787-4452-902B-5A0F06548AF7}" srcId="{7789C047-933B-4C4B-8732-7E6A613E9810}" destId="{5452EB44-50ED-415B-A896-DF8DC9FD040C}" srcOrd="9" destOrd="0" parTransId="{7037DEF2-6883-40FD-AFD7-096CD5CA0C4F}" sibTransId="{C9FA8137-63B2-431D-B332-2F88105E8BA7}"/>
    <dgm:cxn modelId="{5ED06C93-3F29-460C-856A-5696F9794A34}" type="presOf" srcId="{DC96353E-BCA5-4248-95F4-517946BCEE01}" destId="{888C6FDD-FE56-4C53-89B2-5ADE6097B0EE}" srcOrd="0" destOrd="0" presId="urn:microsoft.com/office/officeart/2005/8/layout/hierarchy1"/>
    <dgm:cxn modelId="{82DB8A97-BEAA-449B-B4A7-D5AF6B6FF6AC}" type="presOf" srcId="{CF1C2CEB-2CE0-4552-A8AA-8473B4D7A563}" destId="{5A958331-2988-42F7-8209-EC0865813843}" srcOrd="0" destOrd="0" presId="urn:microsoft.com/office/officeart/2005/8/layout/hierarchy1"/>
    <dgm:cxn modelId="{078DD5A0-8A76-4362-A245-D9D63882B2AA}" type="presOf" srcId="{EE2F54DB-0D3F-4D25-992A-CC6C0A5F1604}" destId="{AFD3A961-1799-40C5-89CF-9BF5DBC613DF}" srcOrd="0" destOrd="0" presId="urn:microsoft.com/office/officeart/2005/8/layout/hierarchy1"/>
    <dgm:cxn modelId="{D94CAFA6-FD68-4685-B6EA-990FCCC6C3B0}" srcId="{B985E34F-F218-4705-B066-AF7326995A9E}" destId="{EE438BDE-7BEA-432C-AEBA-3B6F71739D11}" srcOrd="0" destOrd="0" parTransId="{B64D31C3-8CDB-44E8-BF43-12CA412CFB8A}" sibTransId="{7E98B7B0-B616-4114-9088-4C32EC9E34DD}"/>
    <dgm:cxn modelId="{877617A8-948E-4C8C-8309-E29A95B46CC4}" type="presOf" srcId="{DB20E41C-84B6-4187-96AA-B3C5F22483DC}" destId="{338FE542-20B8-4265-BFBA-5BDD7F9CF49B}" srcOrd="0" destOrd="0" presId="urn:microsoft.com/office/officeart/2005/8/layout/hierarchy1"/>
    <dgm:cxn modelId="{F931AEA8-2430-4492-AC45-95A54BE1E5FA}" srcId="{7789C047-933B-4C4B-8732-7E6A613E9810}" destId="{48683C8E-4340-4456-828D-313AB65AB235}" srcOrd="10" destOrd="0" parTransId="{DB20E41C-84B6-4187-96AA-B3C5F22483DC}" sibTransId="{B145014A-552F-45A7-A1D7-EE21A2714829}"/>
    <dgm:cxn modelId="{AA26E9AC-871D-4DD4-BF4E-B9D0615ACDBD}" type="presOf" srcId="{5771BAB3-2DD4-4A96-94C7-71435D244C96}" destId="{A6941B39-5E1E-4C8B-9B0E-01D1350A93ED}" srcOrd="0" destOrd="0" presId="urn:microsoft.com/office/officeart/2005/8/layout/hierarchy1"/>
    <dgm:cxn modelId="{C1F446AE-E019-4FD9-8243-DE75934A28FA}" type="presOf" srcId="{608BEDE5-2144-4718-9A3E-469A577F0CB9}" destId="{43FE4C91-7B41-4F5B-84D8-1AD96AC462BD}" srcOrd="0" destOrd="0" presId="urn:microsoft.com/office/officeart/2005/8/layout/hierarchy1"/>
    <dgm:cxn modelId="{53A7CFAE-E90C-4A48-9804-5E39F4B1A776}" srcId="{7789C047-933B-4C4B-8732-7E6A613E9810}" destId="{A6A5D39B-4DA7-42D9-9D34-D36A0E76CFFB}" srcOrd="11" destOrd="0" parTransId="{68B9E0FA-3F88-43D9-BDA2-B805B8B8F5D4}" sibTransId="{B78C98D4-5FB9-43B3-B1A7-892ECF724AF8}"/>
    <dgm:cxn modelId="{46631AB2-59BF-4CA7-9AEA-133C77CA3574}" type="presOf" srcId="{1EBA9C17-0E65-4CCA-8A55-299B0E5F46AA}" destId="{05F1EB4F-E525-4510-BCCF-7113538BD116}" srcOrd="0" destOrd="0" presId="urn:microsoft.com/office/officeart/2005/8/layout/hierarchy1"/>
    <dgm:cxn modelId="{C1ED7EB3-B841-4982-BCCF-E03821BA0807}" type="presOf" srcId="{476212D9-5619-49D3-B54E-5011DE97C3AB}" destId="{E0765F9B-C64D-41C0-8AFB-467A512BC132}" srcOrd="0" destOrd="0" presId="urn:microsoft.com/office/officeart/2005/8/layout/hierarchy1"/>
    <dgm:cxn modelId="{14EA98B6-1966-495D-A9FE-1C8C8C482CDD}" srcId="{07C636B1-BC6C-4F35-8399-F07E81F61B61}" destId="{3F0EE97C-1032-4203-8F68-BA03BD875414}" srcOrd="0" destOrd="0" parTransId="{52901827-78DD-4676-A64E-44EE854CD836}" sibTransId="{4C56B390-2AA4-4D02-A366-778838A0B485}"/>
    <dgm:cxn modelId="{D60BDAB6-5587-4F5C-AA3D-117945C3D92D}" type="presOf" srcId="{0CAAAFF2-26F2-4A41-8E98-AD76E9840788}" destId="{45C2AB8D-1E3E-4157-8B4F-308F02785CAC}" srcOrd="0" destOrd="0" presId="urn:microsoft.com/office/officeart/2005/8/layout/hierarchy1"/>
    <dgm:cxn modelId="{7B026FB8-7148-417D-9249-1FC5BDE10D70}" type="presOf" srcId="{74B9A972-FAAA-4117-AC54-C4D05B5A14AB}" destId="{17A32D27-C689-49B9-B0FE-FEBCBACA7AE5}" srcOrd="0" destOrd="0" presId="urn:microsoft.com/office/officeart/2005/8/layout/hierarchy1"/>
    <dgm:cxn modelId="{CBAFB3B9-7E15-4891-98B2-15C22F8C1C33}" srcId="{8EE79D34-B843-456C-99FE-1B7A25E5E1B2}" destId="{11AC556A-652D-4550-880F-68C482BBBEC4}" srcOrd="0" destOrd="0" parTransId="{8A644B6A-449D-41C5-877F-A4E6B7019AFA}" sibTransId="{2509F514-2346-4CAD-8503-C57C607F2F0C}"/>
    <dgm:cxn modelId="{20FB76BF-45F3-4576-900F-29C6BF471C5F}" type="presOf" srcId="{7037DEF2-6883-40FD-AFD7-096CD5CA0C4F}" destId="{545273DC-38B5-4E63-BAAD-1F0CA40DEA5C}" srcOrd="0" destOrd="0" presId="urn:microsoft.com/office/officeart/2005/8/layout/hierarchy1"/>
    <dgm:cxn modelId="{7CA28FCA-E701-43B3-A08D-076E055DFC49}" srcId="{7789C047-933B-4C4B-8732-7E6A613E9810}" destId="{47CED33E-3501-42E7-868E-D962BAF5EE9D}" srcOrd="6" destOrd="0" parTransId="{A65CBA5A-42F0-4F98-B2E4-21ADDB5CE08D}" sibTransId="{45CA0084-7A40-4059-BD47-CF0651CF4C4B}"/>
    <dgm:cxn modelId="{012FF0CA-B7B2-43AC-A2FB-8C5503C13527}" srcId="{B985E34F-F218-4705-B066-AF7326995A9E}" destId="{33F29920-DFDA-4A90-A022-EF62E29C382A}" srcOrd="1" destOrd="0" parTransId="{49527362-4945-4725-B35C-9ADE2A6B9EAC}" sibTransId="{E6781A9F-87D7-449C-B11C-BC8D3C29E288}"/>
    <dgm:cxn modelId="{B81988D0-D0E2-431A-8AA2-4A9F5B0A5AFF}" type="presOf" srcId="{704632EF-DF71-4B62-AE68-7078C814466C}" destId="{245BD9C4-AB7D-4783-BD51-40B3CACA9F19}" srcOrd="0" destOrd="0" presId="urn:microsoft.com/office/officeart/2005/8/layout/hierarchy1"/>
    <dgm:cxn modelId="{6BEB6ED3-CB1A-454B-B0E5-32694F0C2148}" type="presOf" srcId="{D1029A76-3A27-43D0-AD77-6E1BDCBEF042}" destId="{E03061B8-5CD6-4DA5-A477-2BF9A725AE6C}" srcOrd="0" destOrd="0" presId="urn:microsoft.com/office/officeart/2005/8/layout/hierarchy1"/>
    <dgm:cxn modelId="{73E0ECD3-2244-4283-BA9F-5EFB2419AD61}" type="presOf" srcId="{B985E34F-F218-4705-B066-AF7326995A9E}" destId="{15B92C4C-D806-42D4-9350-A3EC02F1B90D}" srcOrd="0" destOrd="0" presId="urn:microsoft.com/office/officeart/2005/8/layout/hierarchy1"/>
    <dgm:cxn modelId="{E9A2ADD4-97F4-465A-BBC4-C6918D448D47}" type="presOf" srcId="{EED714D8-27CD-44DE-9B32-170B1B0E688A}" destId="{59C5E829-A35A-4612-A673-8D027DDB4A54}" srcOrd="0" destOrd="0" presId="urn:microsoft.com/office/officeart/2005/8/layout/hierarchy1"/>
    <dgm:cxn modelId="{A10A4ED6-2E8D-429F-93AD-6A1DC13CAD87}" type="presOf" srcId="{E9A8BB80-3042-4180-AF62-98E5DBB14C5A}" destId="{90C3703A-6F79-4F0F-A936-05DBC36BA0C6}" srcOrd="0" destOrd="0" presId="urn:microsoft.com/office/officeart/2005/8/layout/hierarchy1"/>
    <dgm:cxn modelId="{B502BDD7-AF29-49D6-B697-437112296987}" type="presOf" srcId="{6F361F39-E04A-4C76-880F-297C6FA3A147}" destId="{B0282D49-A711-43D1-A42D-DF9E1A8331B9}" srcOrd="0" destOrd="0" presId="urn:microsoft.com/office/officeart/2005/8/layout/hierarchy1"/>
    <dgm:cxn modelId="{81CEDFDE-B2FD-456E-9DC1-97C00703A956}" type="presOf" srcId="{EE438BDE-7BEA-432C-AEBA-3B6F71739D11}" destId="{AA1C4A3E-A91F-4F9A-AEDD-86F060FD3627}" srcOrd="0" destOrd="0" presId="urn:microsoft.com/office/officeart/2005/8/layout/hierarchy1"/>
    <dgm:cxn modelId="{B89239E2-DADB-4191-9CCA-7B1A4D1EBDF2}" srcId="{7789C047-933B-4C4B-8732-7E6A613E9810}" destId="{C0682DF8-C557-4E92-B5E3-BF8C85BD7251}" srcOrd="5" destOrd="0" parTransId="{DFF70378-D281-4FCA-AD24-171F42E1AB20}" sibTransId="{66DD31DD-0FBC-4879-AA8E-3854670D6A78}"/>
    <dgm:cxn modelId="{C47D39E4-A9D8-42E6-93B9-1E22D1850A62}" type="presOf" srcId="{48683C8E-4340-4456-828D-313AB65AB235}" destId="{129630B5-7392-409F-9670-D4BAE0BE0D5C}" srcOrd="0" destOrd="0" presId="urn:microsoft.com/office/officeart/2005/8/layout/hierarchy1"/>
    <dgm:cxn modelId="{A735A9E7-803F-4DF6-A6EE-8FBB9903FF98}" type="presOf" srcId="{11AC556A-652D-4550-880F-68C482BBBEC4}" destId="{D7619BA9-3776-4BF8-9DCE-CECF3B022EC3}" srcOrd="0" destOrd="0" presId="urn:microsoft.com/office/officeart/2005/8/layout/hierarchy1"/>
    <dgm:cxn modelId="{CD24F7ED-AA3D-4E47-8A9B-5BEC0951C2BE}" type="presOf" srcId="{8A644B6A-449D-41C5-877F-A4E6B7019AFA}" destId="{74D54EB4-F12F-46FA-8E09-3AC280CAFA99}" srcOrd="0" destOrd="0" presId="urn:microsoft.com/office/officeart/2005/8/layout/hierarchy1"/>
    <dgm:cxn modelId="{AD8376F0-9E26-4D21-A4E8-E756643409A7}" type="presOf" srcId="{21720B05-F61B-4EE6-9958-D50D8839E125}" destId="{E1BB8637-184F-4108-93D8-AFCCE9BC09AA}" srcOrd="0" destOrd="0" presId="urn:microsoft.com/office/officeart/2005/8/layout/hierarchy1"/>
    <dgm:cxn modelId="{DE27C7F6-01B0-455B-A4DD-DC3A78489324}" srcId="{76181F70-B802-47FD-96B9-D0FFFD8CAD7A}" destId="{5771BAB3-2DD4-4A96-94C7-71435D244C96}" srcOrd="0" destOrd="0" parTransId="{11ED50A0-E3C9-4A14-8AEF-30EE68BDA428}" sibTransId="{21E072BB-379B-4C57-981A-C18C61D09EA2}"/>
    <dgm:cxn modelId="{9F8C3EFE-CC84-4616-9610-C5056C06BCD2}" srcId="{7789C047-933B-4C4B-8732-7E6A613E9810}" destId="{5CD7318D-7445-41AE-B5E6-EFD9F4A36855}" srcOrd="0" destOrd="0" parTransId="{33954E69-A8BC-465A-8681-DF2246F9FFFD}" sibTransId="{6C95D1EC-1D92-4CFC-B6B7-92E760833F31}"/>
    <dgm:cxn modelId="{F2E24BFE-E9A8-490C-87A3-C342BD1E2992}" srcId="{6F361F39-E04A-4C76-880F-297C6FA3A147}" destId="{76181F70-B802-47FD-96B9-D0FFFD8CAD7A}" srcOrd="0" destOrd="0" parTransId="{7541CB78-B163-4994-8E1A-2445043D4619}" sibTransId="{7737FF55-33F0-4C4F-9173-46FC6780CAA6}"/>
    <dgm:cxn modelId="{E445D3FE-F287-4341-9832-6C86F9B689A6}" type="presOf" srcId="{C0682DF8-C557-4E92-B5E3-BF8C85BD7251}" destId="{BF648A50-27BF-4773-BE56-500D0CC6B7E2}" srcOrd="0" destOrd="0" presId="urn:microsoft.com/office/officeart/2005/8/layout/hierarchy1"/>
    <dgm:cxn modelId="{7D2FACFF-9097-4774-BFA5-7133CDEDA54F}" srcId="{7789C047-933B-4C4B-8732-7E6A613E9810}" destId="{CD23AE3B-C00A-485B-9D3C-DC25C6D0E1E1}" srcOrd="1" destOrd="0" parTransId="{81C39B39-D459-4BEE-BC9E-81C063B63932}" sibTransId="{7FA38E0D-7F36-44EE-936B-B7AAAB7F21D0}"/>
    <dgm:cxn modelId="{7CBC4EDE-4239-4A8D-B1A7-030BDA111CF3}" type="presParOf" srcId="{43FE4C91-7B41-4F5B-84D8-1AD96AC462BD}" destId="{9F2DA08D-4CBE-4AA4-A227-2383BCBE1B62}" srcOrd="0" destOrd="0" presId="urn:microsoft.com/office/officeart/2005/8/layout/hierarchy1"/>
    <dgm:cxn modelId="{50F418A7-E1D1-4C4C-8D57-AD01976FEED4}" type="presParOf" srcId="{9F2DA08D-4CBE-4AA4-A227-2383BCBE1B62}" destId="{D6E59437-1A89-41F4-A736-56FEB9DA5BFF}" srcOrd="0" destOrd="0" presId="urn:microsoft.com/office/officeart/2005/8/layout/hierarchy1"/>
    <dgm:cxn modelId="{087C86A6-64C3-4E08-97FB-74783EF9DF9E}" type="presParOf" srcId="{D6E59437-1A89-41F4-A736-56FEB9DA5BFF}" destId="{F447AB89-5D13-4442-B788-EC5B84F6AA4C}" srcOrd="0" destOrd="0" presId="urn:microsoft.com/office/officeart/2005/8/layout/hierarchy1"/>
    <dgm:cxn modelId="{4861001B-6798-4359-9D31-74C37B27E4BF}" type="presParOf" srcId="{D6E59437-1A89-41F4-A736-56FEB9DA5BFF}" destId="{B0282D49-A711-43D1-A42D-DF9E1A8331B9}" srcOrd="1" destOrd="0" presId="urn:microsoft.com/office/officeart/2005/8/layout/hierarchy1"/>
    <dgm:cxn modelId="{F9015803-D08D-4852-9445-B46D853F3909}" type="presParOf" srcId="{9F2DA08D-4CBE-4AA4-A227-2383BCBE1B62}" destId="{F08030D2-5AC8-4EB6-A4AC-67A43615E0BD}" srcOrd="1" destOrd="0" presId="urn:microsoft.com/office/officeart/2005/8/layout/hierarchy1"/>
    <dgm:cxn modelId="{85BC5D60-5D70-4200-967C-488B749353D5}" type="presParOf" srcId="{F08030D2-5AC8-4EB6-A4AC-67A43615E0BD}" destId="{B1ECDB25-EC8B-4F67-A10D-CA71711C6881}" srcOrd="0" destOrd="0" presId="urn:microsoft.com/office/officeart/2005/8/layout/hierarchy1"/>
    <dgm:cxn modelId="{A13B1BD8-2530-4460-991E-D93333D48D3D}" type="presParOf" srcId="{F08030D2-5AC8-4EB6-A4AC-67A43615E0BD}" destId="{06336DC9-D143-446D-B868-87DC9F3FCE64}" srcOrd="1" destOrd="0" presId="urn:microsoft.com/office/officeart/2005/8/layout/hierarchy1"/>
    <dgm:cxn modelId="{B44489EC-2E30-4EDB-96FF-6BB3DA2C7E4B}" type="presParOf" srcId="{06336DC9-D143-446D-B868-87DC9F3FCE64}" destId="{070E6CEE-77F5-421E-84B9-A233A7B64BC4}" srcOrd="0" destOrd="0" presId="urn:microsoft.com/office/officeart/2005/8/layout/hierarchy1"/>
    <dgm:cxn modelId="{08CED1C3-74B4-4DB2-AA1C-31DA3C8846EE}" type="presParOf" srcId="{070E6CEE-77F5-421E-84B9-A233A7B64BC4}" destId="{7BEA4E4F-6A98-4D44-A61C-8E22B7808606}" srcOrd="0" destOrd="0" presId="urn:microsoft.com/office/officeart/2005/8/layout/hierarchy1"/>
    <dgm:cxn modelId="{B9E3E5D6-413C-43BA-A373-BD827DA455A3}" type="presParOf" srcId="{070E6CEE-77F5-421E-84B9-A233A7B64BC4}" destId="{10FBD7C0-FEB7-450B-9D8C-7234C023B837}" srcOrd="1" destOrd="0" presId="urn:microsoft.com/office/officeart/2005/8/layout/hierarchy1"/>
    <dgm:cxn modelId="{EE7A1067-9569-46A8-9E2F-357E157CE5B6}" type="presParOf" srcId="{06336DC9-D143-446D-B868-87DC9F3FCE64}" destId="{E8C3146A-EFF9-4BBB-8E99-2262342B2985}" srcOrd="1" destOrd="0" presId="urn:microsoft.com/office/officeart/2005/8/layout/hierarchy1"/>
    <dgm:cxn modelId="{741E669D-181C-41CE-91E1-F5626CB65F40}" type="presParOf" srcId="{E8C3146A-EFF9-4BBB-8E99-2262342B2985}" destId="{C113E152-6579-4A58-BC7F-A691B68B9A9E}" srcOrd="0" destOrd="0" presId="urn:microsoft.com/office/officeart/2005/8/layout/hierarchy1"/>
    <dgm:cxn modelId="{6A85B1C8-BDB5-467A-A960-F771117F5D58}" type="presParOf" srcId="{E8C3146A-EFF9-4BBB-8E99-2262342B2985}" destId="{3723F518-A530-47F5-860F-2F27A893A630}" srcOrd="1" destOrd="0" presId="urn:microsoft.com/office/officeart/2005/8/layout/hierarchy1"/>
    <dgm:cxn modelId="{E85FDDC6-7CDB-496B-BC1D-91D9BD2C1976}" type="presParOf" srcId="{3723F518-A530-47F5-860F-2F27A893A630}" destId="{E6D81EC3-DCDA-445F-B9A4-5DF291A88F9B}" srcOrd="0" destOrd="0" presId="urn:microsoft.com/office/officeart/2005/8/layout/hierarchy1"/>
    <dgm:cxn modelId="{589842A6-49EE-4698-B102-05E884D345C8}" type="presParOf" srcId="{E6D81EC3-DCDA-445F-B9A4-5DF291A88F9B}" destId="{2DDE6F83-A570-41CD-B0C4-987717CBE94C}" srcOrd="0" destOrd="0" presId="urn:microsoft.com/office/officeart/2005/8/layout/hierarchy1"/>
    <dgm:cxn modelId="{2F78A9DC-13C7-4BBE-B9E1-B6BC67840F85}" type="presParOf" srcId="{E6D81EC3-DCDA-445F-B9A4-5DF291A88F9B}" destId="{A6941B39-5E1E-4C8B-9B0E-01D1350A93ED}" srcOrd="1" destOrd="0" presId="urn:microsoft.com/office/officeart/2005/8/layout/hierarchy1"/>
    <dgm:cxn modelId="{0F5B0611-4552-42C3-98A0-BC2C8D62977F}" type="presParOf" srcId="{3723F518-A530-47F5-860F-2F27A893A630}" destId="{90F3AF1B-EC3D-4536-A3BF-6FB80D6753EC}" srcOrd="1" destOrd="0" presId="urn:microsoft.com/office/officeart/2005/8/layout/hierarchy1"/>
    <dgm:cxn modelId="{495A9680-F7D8-46C9-B0F8-15F3511CCBF7}" type="presParOf" srcId="{43FE4C91-7B41-4F5B-84D8-1AD96AC462BD}" destId="{41D1DE62-0235-47E3-AEDA-289BAEF8FCB4}" srcOrd="1" destOrd="0" presId="urn:microsoft.com/office/officeart/2005/8/layout/hierarchy1"/>
    <dgm:cxn modelId="{766405A9-C81B-45A8-8710-798EDBA195FF}" type="presParOf" srcId="{41D1DE62-0235-47E3-AEDA-289BAEF8FCB4}" destId="{D40B0F39-EB41-4D47-9698-7E429D0CD032}" srcOrd="0" destOrd="0" presId="urn:microsoft.com/office/officeart/2005/8/layout/hierarchy1"/>
    <dgm:cxn modelId="{66B939E7-DBF3-460D-A404-03EE9BC1B2E7}" type="presParOf" srcId="{D40B0F39-EB41-4D47-9698-7E429D0CD032}" destId="{7C427EDE-7178-49D4-A907-8CD39F1C19EE}" srcOrd="0" destOrd="0" presId="urn:microsoft.com/office/officeart/2005/8/layout/hierarchy1"/>
    <dgm:cxn modelId="{8BF0554E-84C7-4971-A49B-1C39CBDBFEC9}" type="presParOf" srcId="{D40B0F39-EB41-4D47-9698-7E429D0CD032}" destId="{4FBF4CC5-9403-4775-8958-012A8A96B3CE}" srcOrd="1" destOrd="0" presId="urn:microsoft.com/office/officeart/2005/8/layout/hierarchy1"/>
    <dgm:cxn modelId="{6D13484B-8B4A-472A-BB64-88AF22AB2027}" type="presParOf" srcId="{41D1DE62-0235-47E3-AEDA-289BAEF8FCB4}" destId="{369030C4-B860-4CF3-8A90-E61086D29F2E}" srcOrd="1" destOrd="0" presId="urn:microsoft.com/office/officeart/2005/8/layout/hierarchy1"/>
    <dgm:cxn modelId="{E2F1ED67-1FBF-4389-8B2A-7B9BF2D1408C}" type="presParOf" srcId="{369030C4-B860-4CF3-8A90-E61086D29F2E}" destId="{74D54EB4-F12F-46FA-8E09-3AC280CAFA99}" srcOrd="0" destOrd="0" presId="urn:microsoft.com/office/officeart/2005/8/layout/hierarchy1"/>
    <dgm:cxn modelId="{03A905A5-0EE5-4E39-8363-92C4DE45E6B5}" type="presParOf" srcId="{369030C4-B860-4CF3-8A90-E61086D29F2E}" destId="{41BA8AA2-22A7-4B0E-845E-9D4A085A78E7}" srcOrd="1" destOrd="0" presId="urn:microsoft.com/office/officeart/2005/8/layout/hierarchy1"/>
    <dgm:cxn modelId="{EB6DC9F8-C76A-4FD4-A449-4DD687E6E518}" type="presParOf" srcId="{41BA8AA2-22A7-4B0E-845E-9D4A085A78E7}" destId="{60DC44E8-4409-40D6-84C5-01E15789DAEE}" srcOrd="0" destOrd="0" presId="urn:microsoft.com/office/officeart/2005/8/layout/hierarchy1"/>
    <dgm:cxn modelId="{09C3EDBF-7F82-4B18-9B05-B1F0BCB9BB94}" type="presParOf" srcId="{60DC44E8-4409-40D6-84C5-01E15789DAEE}" destId="{790666D0-5CAD-44E9-91E6-53E5FF3ABE83}" srcOrd="0" destOrd="0" presId="urn:microsoft.com/office/officeart/2005/8/layout/hierarchy1"/>
    <dgm:cxn modelId="{DA7DC244-FF79-4B02-AC21-3D7C5F88096A}" type="presParOf" srcId="{60DC44E8-4409-40D6-84C5-01E15789DAEE}" destId="{D7619BA9-3776-4BF8-9DCE-CECF3B022EC3}" srcOrd="1" destOrd="0" presId="urn:microsoft.com/office/officeart/2005/8/layout/hierarchy1"/>
    <dgm:cxn modelId="{46ADF48C-0DD6-4236-83B2-E0CE1F4B84A6}" type="presParOf" srcId="{41BA8AA2-22A7-4B0E-845E-9D4A085A78E7}" destId="{178E5B13-7D1E-482D-A36D-9B6F9304F5B6}" srcOrd="1" destOrd="0" presId="urn:microsoft.com/office/officeart/2005/8/layout/hierarchy1"/>
    <dgm:cxn modelId="{63EDDCCD-04FB-4E70-94E5-5ED407E67D60}" type="presParOf" srcId="{369030C4-B860-4CF3-8A90-E61086D29F2E}" destId="{E2D76BCA-17DE-419F-BC7C-4934E9BE82C1}" srcOrd="2" destOrd="0" presId="urn:microsoft.com/office/officeart/2005/8/layout/hierarchy1"/>
    <dgm:cxn modelId="{A10266A9-F219-4A11-BFBF-36FD7B519753}" type="presParOf" srcId="{369030C4-B860-4CF3-8A90-E61086D29F2E}" destId="{54733D88-0E75-4A1F-AECA-9AAD754FEE69}" srcOrd="3" destOrd="0" presId="urn:microsoft.com/office/officeart/2005/8/layout/hierarchy1"/>
    <dgm:cxn modelId="{8031B876-4699-4779-8F59-C4B41240664D}" type="presParOf" srcId="{54733D88-0E75-4A1F-AECA-9AAD754FEE69}" destId="{5DC97BEB-BD1D-4497-B94A-A05CADBA2033}" srcOrd="0" destOrd="0" presId="urn:microsoft.com/office/officeart/2005/8/layout/hierarchy1"/>
    <dgm:cxn modelId="{A432CDFF-4ED5-4061-916E-5A0ACA6E832E}" type="presParOf" srcId="{5DC97BEB-BD1D-4497-B94A-A05CADBA2033}" destId="{B6D951A7-6237-48EC-9B9D-E4750F2ECF2D}" srcOrd="0" destOrd="0" presId="urn:microsoft.com/office/officeart/2005/8/layout/hierarchy1"/>
    <dgm:cxn modelId="{6CAE8AA0-E31F-4225-9763-EEEA2D3BDB3C}" type="presParOf" srcId="{5DC97BEB-BD1D-4497-B94A-A05CADBA2033}" destId="{E1BDA8CA-3DCA-4B0F-85B8-7DF124589EC6}" srcOrd="1" destOrd="0" presId="urn:microsoft.com/office/officeart/2005/8/layout/hierarchy1"/>
    <dgm:cxn modelId="{3AE236F1-B8D3-4FDE-81FD-93002B22724F}" type="presParOf" srcId="{54733D88-0E75-4A1F-AECA-9AAD754FEE69}" destId="{1E5CAD36-5324-42F8-8631-A79DD0EC8194}" srcOrd="1" destOrd="0" presId="urn:microsoft.com/office/officeart/2005/8/layout/hierarchy1"/>
    <dgm:cxn modelId="{763BD63F-10A6-45CD-BB69-09F2E6AA021F}" type="presParOf" srcId="{369030C4-B860-4CF3-8A90-E61086D29F2E}" destId="{E0765F9B-C64D-41C0-8AFB-467A512BC132}" srcOrd="4" destOrd="0" presId="urn:microsoft.com/office/officeart/2005/8/layout/hierarchy1"/>
    <dgm:cxn modelId="{5C3B5D40-D92C-449E-82DB-EE6DAC00A0C7}" type="presParOf" srcId="{369030C4-B860-4CF3-8A90-E61086D29F2E}" destId="{6C659380-DB27-4234-9AD3-F62B93413BA3}" srcOrd="5" destOrd="0" presId="urn:microsoft.com/office/officeart/2005/8/layout/hierarchy1"/>
    <dgm:cxn modelId="{40FA6787-B6ED-4177-97E7-069809858BB1}" type="presParOf" srcId="{6C659380-DB27-4234-9AD3-F62B93413BA3}" destId="{DE036BB2-5EEE-4957-938B-D7D842C945FA}" srcOrd="0" destOrd="0" presId="urn:microsoft.com/office/officeart/2005/8/layout/hierarchy1"/>
    <dgm:cxn modelId="{3BC9B7D8-B2BF-4AE7-8526-A28D84D00C90}" type="presParOf" srcId="{DE036BB2-5EEE-4957-938B-D7D842C945FA}" destId="{E14CF0E8-7796-4539-925C-44804D21F2E0}" srcOrd="0" destOrd="0" presId="urn:microsoft.com/office/officeart/2005/8/layout/hierarchy1"/>
    <dgm:cxn modelId="{BA8526F8-686C-4183-AAC1-5BEDED8906E6}" type="presParOf" srcId="{DE036BB2-5EEE-4957-938B-D7D842C945FA}" destId="{49C94F9A-8F3A-4D5A-AF01-314A2ACB85D6}" srcOrd="1" destOrd="0" presId="urn:microsoft.com/office/officeart/2005/8/layout/hierarchy1"/>
    <dgm:cxn modelId="{5E09B95C-08C1-410E-BE8E-2DC5E7680A47}" type="presParOf" srcId="{6C659380-DB27-4234-9AD3-F62B93413BA3}" destId="{670ACF9F-F6F3-4CD5-9B66-26D4E743012D}" srcOrd="1" destOrd="0" presId="urn:microsoft.com/office/officeart/2005/8/layout/hierarchy1"/>
    <dgm:cxn modelId="{3BD72DE1-EF8C-4139-81E4-2ACEAFC4350A}" type="presParOf" srcId="{369030C4-B860-4CF3-8A90-E61086D29F2E}" destId="{90C3703A-6F79-4F0F-A936-05DBC36BA0C6}" srcOrd="6" destOrd="0" presId="urn:microsoft.com/office/officeart/2005/8/layout/hierarchy1"/>
    <dgm:cxn modelId="{BDF41979-A74D-4C46-8866-0B272A22BD39}" type="presParOf" srcId="{369030C4-B860-4CF3-8A90-E61086D29F2E}" destId="{C6646BBC-5B66-4863-B576-E58B40D74FF6}" srcOrd="7" destOrd="0" presId="urn:microsoft.com/office/officeart/2005/8/layout/hierarchy1"/>
    <dgm:cxn modelId="{37111BCE-CF59-4C6C-8EC0-5DA46B9B82D5}" type="presParOf" srcId="{C6646BBC-5B66-4863-B576-E58B40D74FF6}" destId="{92C79096-0011-4982-9E2B-5F69CDF6BA7B}" srcOrd="0" destOrd="0" presId="urn:microsoft.com/office/officeart/2005/8/layout/hierarchy1"/>
    <dgm:cxn modelId="{8C22FC25-8D3A-4A98-8E17-9377A3AAC688}" type="presParOf" srcId="{92C79096-0011-4982-9E2B-5F69CDF6BA7B}" destId="{C2CDA706-E38E-4877-BFBB-189A5BF377C0}" srcOrd="0" destOrd="0" presId="urn:microsoft.com/office/officeart/2005/8/layout/hierarchy1"/>
    <dgm:cxn modelId="{6D5AF68D-FEF1-4BAC-B027-06A26DEF9342}" type="presParOf" srcId="{92C79096-0011-4982-9E2B-5F69CDF6BA7B}" destId="{888C6FDD-FE56-4C53-89B2-5ADE6097B0EE}" srcOrd="1" destOrd="0" presId="urn:microsoft.com/office/officeart/2005/8/layout/hierarchy1"/>
    <dgm:cxn modelId="{FE18CE34-D0F8-4908-B013-ABAC11BCD548}" type="presParOf" srcId="{C6646BBC-5B66-4863-B576-E58B40D74FF6}" destId="{9BDB20C8-05F6-400E-B574-FC432A360A84}" srcOrd="1" destOrd="0" presId="urn:microsoft.com/office/officeart/2005/8/layout/hierarchy1"/>
    <dgm:cxn modelId="{EE62B2EE-610E-4046-A93B-5FABB1634153}" type="presParOf" srcId="{369030C4-B860-4CF3-8A90-E61086D29F2E}" destId="{36EE54B8-6D6E-42D9-A161-3AA14C23D37C}" srcOrd="8" destOrd="0" presId="urn:microsoft.com/office/officeart/2005/8/layout/hierarchy1"/>
    <dgm:cxn modelId="{ABA88BDB-C926-4A42-BAE5-2741469FF1FC}" type="presParOf" srcId="{369030C4-B860-4CF3-8A90-E61086D29F2E}" destId="{0FC52251-D453-4E84-8976-4D76CDA4F331}" srcOrd="9" destOrd="0" presId="urn:microsoft.com/office/officeart/2005/8/layout/hierarchy1"/>
    <dgm:cxn modelId="{5F113715-9856-445A-9C4E-8DE9C2CAE115}" type="presParOf" srcId="{0FC52251-D453-4E84-8976-4D76CDA4F331}" destId="{1C5C2AB8-87FF-44BB-8C4F-4AF4CE10EA65}" srcOrd="0" destOrd="0" presId="urn:microsoft.com/office/officeart/2005/8/layout/hierarchy1"/>
    <dgm:cxn modelId="{09AA7006-6BC3-42D9-95D2-BF06D728DBD8}" type="presParOf" srcId="{1C5C2AB8-87FF-44BB-8C4F-4AF4CE10EA65}" destId="{D1A8E49F-D1B6-44B7-87A1-DAAEA2189B1F}" srcOrd="0" destOrd="0" presId="urn:microsoft.com/office/officeart/2005/8/layout/hierarchy1"/>
    <dgm:cxn modelId="{1A5AFD45-8533-4393-96AA-54A76136D484}" type="presParOf" srcId="{1C5C2AB8-87FF-44BB-8C4F-4AF4CE10EA65}" destId="{3539CBEB-6829-40AD-A7D2-C4F9F697E1FF}" srcOrd="1" destOrd="0" presId="urn:microsoft.com/office/officeart/2005/8/layout/hierarchy1"/>
    <dgm:cxn modelId="{7FF7F2F6-1315-4452-A391-A38505BD5808}" type="presParOf" srcId="{0FC52251-D453-4E84-8976-4D76CDA4F331}" destId="{2332BAF7-3E8E-4886-9D1B-246669A01D29}" srcOrd="1" destOrd="0" presId="urn:microsoft.com/office/officeart/2005/8/layout/hierarchy1"/>
    <dgm:cxn modelId="{982E8060-9978-43FD-BC9D-FB3202F8876A}" type="presParOf" srcId="{2332BAF7-3E8E-4886-9D1B-246669A01D29}" destId="{CC14A427-1C11-427B-9ED3-56B86E8C3DD7}" srcOrd="0" destOrd="0" presId="urn:microsoft.com/office/officeart/2005/8/layout/hierarchy1"/>
    <dgm:cxn modelId="{E13CD4A9-0B4E-40C0-9593-6E42BBBE954B}" type="presParOf" srcId="{2332BAF7-3E8E-4886-9D1B-246669A01D29}" destId="{C6AC46AB-F71D-4E64-B7A2-03A8EE38DDE7}" srcOrd="1" destOrd="0" presId="urn:microsoft.com/office/officeart/2005/8/layout/hierarchy1"/>
    <dgm:cxn modelId="{B65A2C0A-4A39-4A4C-9E8A-D891BA2B8024}" type="presParOf" srcId="{C6AC46AB-F71D-4E64-B7A2-03A8EE38DDE7}" destId="{1144ACFF-49B5-425E-818B-849CB453FC9A}" srcOrd="0" destOrd="0" presId="urn:microsoft.com/office/officeart/2005/8/layout/hierarchy1"/>
    <dgm:cxn modelId="{C0EA4ACF-D569-4E48-8D41-996202CA84B5}" type="presParOf" srcId="{1144ACFF-49B5-425E-818B-849CB453FC9A}" destId="{33A54C73-2B32-4E44-B313-BACBCBA3680F}" srcOrd="0" destOrd="0" presId="urn:microsoft.com/office/officeart/2005/8/layout/hierarchy1"/>
    <dgm:cxn modelId="{3CA3B5F0-AEDA-4603-B732-060B43F46891}" type="presParOf" srcId="{1144ACFF-49B5-425E-818B-849CB453FC9A}" destId="{D49D6256-B688-415C-9453-FB6210967EF1}" srcOrd="1" destOrd="0" presId="urn:microsoft.com/office/officeart/2005/8/layout/hierarchy1"/>
    <dgm:cxn modelId="{A8E3C938-B3E9-4902-B0BF-0A0BA4014D2B}" type="presParOf" srcId="{C6AC46AB-F71D-4E64-B7A2-03A8EE38DDE7}" destId="{7435A4BC-43BD-42EA-9FF0-81E5B0187643}" srcOrd="1" destOrd="0" presId="urn:microsoft.com/office/officeart/2005/8/layout/hierarchy1"/>
    <dgm:cxn modelId="{793E218D-D690-4461-9603-73A2301EDA53}" type="presParOf" srcId="{2332BAF7-3E8E-4886-9D1B-246669A01D29}" destId="{954659A7-0E67-4534-AED0-FC8C5C599571}" srcOrd="2" destOrd="0" presId="urn:microsoft.com/office/officeart/2005/8/layout/hierarchy1"/>
    <dgm:cxn modelId="{F1D1E5B1-7BD6-4870-98C2-E4993331254C}" type="presParOf" srcId="{2332BAF7-3E8E-4886-9D1B-246669A01D29}" destId="{0DDC1990-29A3-413D-878F-23D4B0C8EB68}" srcOrd="3" destOrd="0" presId="urn:microsoft.com/office/officeart/2005/8/layout/hierarchy1"/>
    <dgm:cxn modelId="{8B4BDB3C-7926-4554-B521-D0E4FA040CE7}" type="presParOf" srcId="{0DDC1990-29A3-413D-878F-23D4B0C8EB68}" destId="{55BE5072-E097-42AD-A53C-106095ED63EC}" srcOrd="0" destOrd="0" presId="urn:microsoft.com/office/officeart/2005/8/layout/hierarchy1"/>
    <dgm:cxn modelId="{F6349C0D-0D1F-449B-B52D-2D5AF2E2B1B6}" type="presParOf" srcId="{55BE5072-E097-42AD-A53C-106095ED63EC}" destId="{3E3591F3-D06A-431B-816E-0E27E7655DE1}" srcOrd="0" destOrd="0" presId="urn:microsoft.com/office/officeart/2005/8/layout/hierarchy1"/>
    <dgm:cxn modelId="{C5AA3CAC-7BE6-4719-8E87-571106EA2D24}" type="presParOf" srcId="{55BE5072-E097-42AD-A53C-106095ED63EC}" destId="{65A27D18-6CB6-4322-8465-E021E928147C}" srcOrd="1" destOrd="0" presId="urn:microsoft.com/office/officeart/2005/8/layout/hierarchy1"/>
    <dgm:cxn modelId="{481CCF3F-753B-41DB-9A67-ECD64C8C98A2}" type="presParOf" srcId="{0DDC1990-29A3-413D-878F-23D4B0C8EB68}" destId="{6B9AAF97-F32D-4E10-9576-F55211E84C96}" srcOrd="1" destOrd="0" presId="urn:microsoft.com/office/officeart/2005/8/layout/hierarchy1"/>
    <dgm:cxn modelId="{03494362-0442-48B8-B15D-7627ED1538DC}" type="presParOf" srcId="{2332BAF7-3E8E-4886-9D1B-246669A01D29}" destId="{17A32D27-C689-49B9-B0FE-FEBCBACA7AE5}" srcOrd="4" destOrd="0" presId="urn:microsoft.com/office/officeart/2005/8/layout/hierarchy1"/>
    <dgm:cxn modelId="{A5DD3025-E78D-4CD8-AA4C-905B2EF04524}" type="presParOf" srcId="{2332BAF7-3E8E-4886-9D1B-246669A01D29}" destId="{55777ECE-161B-4B86-9686-4E2AAA082525}" srcOrd="5" destOrd="0" presId="urn:microsoft.com/office/officeart/2005/8/layout/hierarchy1"/>
    <dgm:cxn modelId="{4CC67E72-85F1-4BAE-9792-662E3B7C5EF3}" type="presParOf" srcId="{55777ECE-161B-4B86-9686-4E2AAA082525}" destId="{90EE7EBF-50D2-47C5-A3A3-F82FEB765E90}" srcOrd="0" destOrd="0" presId="urn:microsoft.com/office/officeart/2005/8/layout/hierarchy1"/>
    <dgm:cxn modelId="{8CBA0FA5-095D-403D-AC3A-F48C43C70D22}" type="presParOf" srcId="{90EE7EBF-50D2-47C5-A3A3-F82FEB765E90}" destId="{DC48ED71-03CF-435C-A3DA-EC4EDEDBF2A5}" srcOrd="0" destOrd="0" presId="urn:microsoft.com/office/officeart/2005/8/layout/hierarchy1"/>
    <dgm:cxn modelId="{D4FFF8C9-93A2-4125-B3B7-A17ACD3BF777}" type="presParOf" srcId="{90EE7EBF-50D2-47C5-A3A3-F82FEB765E90}" destId="{15B92C4C-D806-42D4-9350-A3EC02F1B90D}" srcOrd="1" destOrd="0" presId="urn:microsoft.com/office/officeart/2005/8/layout/hierarchy1"/>
    <dgm:cxn modelId="{5D47804B-8FF0-4466-8DA9-9AC10A1900BE}" type="presParOf" srcId="{55777ECE-161B-4B86-9686-4E2AAA082525}" destId="{9FDCEF06-A699-4606-871D-14EAAE63538E}" srcOrd="1" destOrd="0" presId="urn:microsoft.com/office/officeart/2005/8/layout/hierarchy1"/>
    <dgm:cxn modelId="{2166A8EE-86E3-4F21-B7D6-E3BAE83F255F}" type="presParOf" srcId="{9FDCEF06-A699-4606-871D-14EAAE63538E}" destId="{2B27B9B0-55F3-4464-BE4F-1B42F487EE79}" srcOrd="0" destOrd="0" presId="urn:microsoft.com/office/officeart/2005/8/layout/hierarchy1"/>
    <dgm:cxn modelId="{30FAFEF1-D202-45D4-8699-BD04A2BC6AC0}" type="presParOf" srcId="{9FDCEF06-A699-4606-871D-14EAAE63538E}" destId="{F001A015-D570-4977-B74A-0712A521A82E}" srcOrd="1" destOrd="0" presId="urn:microsoft.com/office/officeart/2005/8/layout/hierarchy1"/>
    <dgm:cxn modelId="{FEF94E54-0E19-4A81-BFBC-59F169C8DFBE}" type="presParOf" srcId="{F001A015-D570-4977-B74A-0712A521A82E}" destId="{002361F9-5940-498D-A33E-E0E4BA9F698B}" srcOrd="0" destOrd="0" presId="urn:microsoft.com/office/officeart/2005/8/layout/hierarchy1"/>
    <dgm:cxn modelId="{0A7B4127-61A6-478B-A097-9A020319A0E0}" type="presParOf" srcId="{002361F9-5940-498D-A33E-E0E4BA9F698B}" destId="{B8BEEAF8-A59A-404A-9838-BD548926BCE3}" srcOrd="0" destOrd="0" presId="urn:microsoft.com/office/officeart/2005/8/layout/hierarchy1"/>
    <dgm:cxn modelId="{BCF25E5D-01EA-465D-9E19-20E7FF25F80E}" type="presParOf" srcId="{002361F9-5940-498D-A33E-E0E4BA9F698B}" destId="{AA1C4A3E-A91F-4F9A-AEDD-86F060FD3627}" srcOrd="1" destOrd="0" presId="urn:microsoft.com/office/officeart/2005/8/layout/hierarchy1"/>
    <dgm:cxn modelId="{25F7F152-9C28-4DAB-8FEA-F001B84CC2B8}" type="presParOf" srcId="{F001A015-D570-4977-B74A-0712A521A82E}" destId="{844E6ABA-EF5B-4EE6-8E60-3E90A45985CB}" srcOrd="1" destOrd="0" presId="urn:microsoft.com/office/officeart/2005/8/layout/hierarchy1"/>
    <dgm:cxn modelId="{3DBC264C-535B-4D86-8761-D6079FC8DD96}" type="presParOf" srcId="{9FDCEF06-A699-4606-871D-14EAAE63538E}" destId="{438B03DD-0555-44F4-85CB-E189F39F6BF1}" srcOrd="2" destOrd="0" presId="urn:microsoft.com/office/officeart/2005/8/layout/hierarchy1"/>
    <dgm:cxn modelId="{67CDD811-53B0-4E6F-91C3-BE1DAA0B1AF9}" type="presParOf" srcId="{9FDCEF06-A699-4606-871D-14EAAE63538E}" destId="{65279E0F-F46D-4799-9C5A-08734C9BC453}" srcOrd="3" destOrd="0" presId="urn:microsoft.com/office/officeart/2005/8/layout/hierarchy1"/>
    <dgm:cxn modelId="{96788900-0BE7-4271-BB08-4492FB7EAC3A}" type="presParOf" srcId="{65279E0F-F46D-4799-9C5A-08734C9BC453}" destId="{ED5A5173-E6AF-4D61-83F3-AEF65D8870C7}" srcOrd="0" destOrd="0" presId="urn:microsoft.com/office/officeart/2005/8/layout/hierarchy1"/>
    <dgm:cxn modelId="{C5F29B70-7141-47C7-946F-06776DD3BFBE}" type="presParOf" srcId="{ED5A5173-E6AF-4D61-83F3-AEF65D8870C7}" destId="{78E37B67-8BDA-4CE7-8798-15C3D2623DC6}" srcOrd="0" destOrd="0" presId="urn:microsoft.com/office/officeart/2005/8/layout/hierarchy1"/>
    <dgm:cxn modelId="{D5091A70-C389-4A89-B208-7BFE98D3945C}" type="presParOf" srcId="{ED5A5173-E6AF-4D61-83F3-AEF65D8870C7}" destId="{3AD1A155-7485-4423-8003-47495DCC976A}" srcOrd="1" destOrd="0" presId="urn:microsoft.com/office/officeart/2005/8/layout/hierarchy1"/>
    <dgm:cxn modelId="{A95539EB-1904-4CDB-BDCC-154572BA63C0}" type="presParOf" srcId="{65279E0F-F46D-4799-9C5A-08734C9BC453}" destId="{FD4EE68C-8A24-423B-87AF-C04981EA0FED}" srcOrd="1" destOrd="0" presId="urn:microsoft.com/office/officeart/2005/8/layout/hierarchy1"/>
    <dgm:cxn modelId="{6E2CEB79-B4C8-471E-BC81-549AB7FB8010}" type="presParOf" srcId="{9FDCEF06-A699-4606-871D-14EAAE63538E}" destId="{05F1EB4F-E525-4510-BCCF-7113538BD116}" srcOrd="4" destOrd="0" presId="urn:microsoft.com/office/officeart/2005/8/layout/hierarchy1"/>
    <dgm:cxn modelId="{DFC7069F-A171-4870-B70F-3D94C148DE5F}" type="presParOf" srcId="{9FDCEF06-A699-4606-871D-14EAAE63538E}" destId="{7239F82A-5E7B-43F2-B66E-3F9D12C55704}" srcOrd="5" destOrd="0" presId="urn:microsoft.com/office/officeart/2005/8/layout/hierarchy1"/>
    <dgm:cxn modelId="{195E9837-0CB4-4507-A047-655222251713}" type="presParOf" srcId="{7239F82A-5E7B-43F2-B66E-3F9D12C55704}" destId="{CA4D3396-D15E-4FDB-B023-D3EA10F77EBA}" srcOrd="0" destOrd="0" presId="urn:microsoft.com/office/officeart/2005/8/layout/hierarchy1"/>
    <dgm:cxn modelId="{0C678B34-2812-4232-9D47-5BD1D7FBA36B}" type="presParOf" srcId="{CA4D3396-D15E-4FDB-B023-D3EA10F77EBA}" destId="{16B64E87-2965-488C-9B27-26DABF7001AA}" srcOrd="0" destOrd="0" presId="urn:microsoft.com/office/officeart/2005/8/layout/hierarchy1"/>
    <dgm:cxn modelId="{8CFE15D5-2C10-444E-81C4-17E54417EA98}" type="presParOf" srcId="{CA4D3396-D15E-4FDB-B023-D3EA10F77EBA}" destId="{982482F6-FB12-4F59-A394-95DC140DFEB6}" srcOrd="1" destOrd="0" presId="urn:microsoft.com/office/officeart/2005/8/layout/hierarchy1"/>
    <dgm:cxn modelId="{9F6EA45A-BFFC-4039-8E8B-6AB36355CFDC}" type="presParOf" srcId="{7239F82A-5E7B-43F2-B66E-3F9D12C55704}" destId="{740E2C12-14E3-45DE-896A-D124B59AC588}" srcOrd="1" destOrd="0" presId="urn:microsoft.com/office/officeart/2005/8/layout/hierarchy1"/>
    <dgm:cxn modelId="{3157662D-8137-4592-8B0E-948259DE455E}" type="presParOf" srcId="{9FDCEF06-A699-4606-871D-14EAAE63538E}" destId="{59C5E829-A35A-4612-A673-8D027DDB4A54}" srcOrd="6" destOrd="0" presId="urn:microsoft.com/office/officeart/2005/8/layout/hierarchy1"/>
    <dgm:cxn modelId="{637850BD-B8ED-4E5D-8610-4842F0224E3E}" type="presParOf" srcId="{9FDCEF06-A699-4606-871D-14EAAE63538E}" destId="{D6B2622A-0924-49AC-B7C6-233173640772}" srcOrd="7" destOrd="0" presId="urn:microsoft.com/office/officeart/2005/8/layout/hierarchy1"/>
    <dgm:cxn modelId="{6E036399-26A6-4036-8046-4D6A09AE88AA}" type="presParOf" srcId="{D6B2622A-0924-49AC-B7C6-233173640772}" destId="{19AF09B2-82A6-4A06-9AE8-073B0A268F75}" srcOrd="0" destOrd="0" presId="urn:microsoft.com/office/officeart/2005/8/layout/hierarchy1"/>
    <dgm:cxn modelId="{A5199C86-BF1A-4A17-B6F2-59E24C6F9E48}" type="presParOf" srcId="{19AF09B2-82A6-4A06-9AE8-073B0A268F75}" destId="{EA1B04CD-DCF8-4C81-93D2-4F7CCA963541}" srcOrd="0" destOrd="0" presId="urn:microsoft.com/office/officeart/2005/8/layout/hierarchy1"/>
    <dgm:cxn modelId="{B973569C-C6EE-4E44-968F-C50E2E531C35}" type="presParOf" srcId="{19AF09B2-82A6-4A06-9AE8-073B0A268F75}" destId="{EFCEACAC-757D-4CE5-ACC9-3127C1398A66}" srcOrd="1" destOrd="0" presId="urn:microsoft.com/office/officeart/2005/8/layout/hierarchy1"/>
    <dgm:cxn modelId="{3A156A9F-89BB-442C-A5C5-F41170FEE86D}" type="presParOf" srcId="{D6B2622A-0924-49AC-B7C6-233173640772}" destId="{523D7184-2894-40F4-A0F6-599E71953AE9}" srcOrd="1" destOrd="0" presId="urn:microsoft.com/office/officeart/2005/8/layout/hierarchy1"/>
    <dgm:cxn modelId="{12A8056A-8F1E-478B-8FE2-924863D53119}" type="presParOf" srcId="{2332BAF7-3E8E-4886-9D1B-246669A01D29}" destId="{5A958331-2988-42F7-8209-EC0865813843}" srcOrd="6" destOrd="0" presId="urn:microsoft.com/office/officeart/2005/8/layout/hierarchy1"/>
    <dgm:cxn modelId="{C691A858-27DD-43BC-8DC7-668C5DC68B80}" type="presParOf" srcId="{2332BAF7-3E8E-4886-9D1B-246669A01D29}" destId="{96C2DBEA-B14D-4DC0-994F-0C32722B79C2}" srcOrd="7" destOrd="0" presId="urn:microsoft.com/office/officeart/2005/8/layout/hierarchy1"/>
    <dgm:cxn modelId="{0800904A-3CDA-45C1-AA4D-9346A15CD3D7}" type="presParOf" srcId="{96C2DBEA-B14D-4DC0-994F-0C32722B79C2}" destId="{78BC6345-867E-4850-94FA-7F69212F77BB}" srcOrd="0" destOrd="0" presId="urn:microsoft.com/office/officeart/2005/8/layout/hierarchy1"/>
    <dgm:cxn modelId="{7CEA45DD-7956-46AA-AC57-0D42220FBFF0}" type="presParOf" srcId="{78BC6345-867E-4850-94FA-7F69212F77BB}" destId="{E034BF75-6121-4A49-91F2-52755101EB76}" srcOrd="0" destOrd="0" presId="urn:microsoft.com/office/officeart/2005/8/layout/hierarchy1"/>
    <dgm:cxn modelId="{311AF0FB-B905-41A5-B67B-B6E904C0463F}" type="presParOf" srcId="{78BC6345-867E-4850-94FA-7F69212F77BB}" destId="{10A98546-279C-4263-9683-353810E4E823}" srcOrd="1" destOrd="0" presId="urn:microsoft.com/office/officeart/2005/8/layout/hierarchy1"/>
    <dgm:cxn modelId="{5C9D68E2-22FF-4DAA-86BA-9371DFA37F97}" type="presParOf" srcId="{96C2DBEA-B14D-4DC0-994F-0C32722B79C2}" destId="{CE2CD4A7-D987-431B-9B5A-09F08A4B0974}" srcOrd="1" destOrd="0" presId="urn:microsoft.com/office/officeart/2005/8/layout/hierarchy1"/>
    <dgm:cxn modelId="{965A94C4-2A1F-4545-9EA1-DEED994D10A6}" type="presParOf" srcId="{CE2CD4A7-D987-431B-9B5A-09F08A4B0974}" destId="{4F02CE43-8B4E-4BD8-87ED-9E3225D106B7}" srcOrd="0" destOrd="0" presId="urn:microsoft.com/office/officeart/2005/8/layout/hierarchy1"/>
    <dgm:cxn modelId="{5229478D-0397-47CE-A031-E653F2C57E76}" type="presParOf" srcId="{CE2CD4A7-D987-431B-9B5A-09F08A4B0974}" destId="{30917BFD-2EC0-42CA-B040-525858098CA7}" srcOrd="1" destOrd="0" presId="urn:microsoft.com/office/officeart/2005/8/layout/hierarchy1"/>
    <dgm:cxn modelId="{D5F2193C-F452-415F-8CD5-0BAFC76D4C9E}" type="presParOf" srcId="{30917BFD-2EC0-42CA-B040-525858098CA7}" destId="{9258A6B6-D3D9-4B9F-BFB1-2F40D710BE21}" srcOrd="0" destOrd="0" presId="urn:microsoft.com/office/officeart/2005/8/layout/hierarchy1"/>
    <dgm:cxn modelId="{C3133085-8846-42A5-899C-918B78BFB64F}" type="presParOf" srcId="{9258A6B6-D3D9-4B9F-BFB1-2F40D710BE21}" destId="{060317FC-916D-495D-850B-5CF506A7BDE1}" srcOrd="0" destOrd="0" presId="urn:microsoft.com/office/officeart/2005/8/layout/hierarchy1"/>
    <dgm:cxn modelId="{0347EDF6-AF64-45C6-B7E8-90EE1336BBC4}" type="presParOf" srcId="{9258A6B6-D3D9-4B9F-BFB1-2F40D710BE21}" destId="{89A46501-D9E2-4540-B9B5-C799FE6CDF62}" srcOrd="1" destOrd="0" presId="urn:microsoft.com/office/officeart/2005/8/layout/hierarchy1"/>
    <dgm:cxn modelId="{4BFC6276-5CAD-4B12-9A82-012A0E90E237}" type="presParOf" srcId="{30917BFD-2EC0-42CA-B040-525858098CA7}" destId="{10EE6509-D73F-4C30-B237-FA8E4AD4994B}" srcOrd="1" destOrd="0" presId="urn:microsoft.com/office/officeart/2005/8/layout/hierarchy1"/>
    <dgm:cxn modelId="{8A1565D7-0C45-462A-8575-2F1E0EF5AA1A}" type="presParOf" srcId="{CE2CD4A7-D987-431B-9B5A-09F08A4B0974}" destId="{A3764529-5EE5-4B5D-A067-6A4A4686B108}" srcOrd="2" destOrd="0" presId="urn:microsoft.com/office/officeart/2005/8/layout/hierarchy1"/>
    <dgm:cxn modelId="{26F4BBF9-ECBC-4B67-BE1C-4AB25CFBD6AD}" type="presParOf" srcId="{CE2CD4A7-D987-431B-9B5A-09F08A4B0974}" destId="{97F1DF96-7F62-4BEF-841E-AFA1A9A7ED5C}" srcOrd="3" destOrd="0" presId="urn:microsoft.com/office/officeart/2005/8/layout/hierarchy1"/>
    <dgm:cxn modelId="{8ED6A258-E14A-4B12-8DC5-2F6E6A8DE170}" type="presParOf" srcId="{97F1DF96-7F62-4BEF-841E-AFA1A9A7ED5C}" destId="{71FA0ABE-9660-4A51-962B-E76B788C27E0}" srcOrd="0" destOrd="0" presId="urn:microsoft.com/office/officeart/2005/8/layout/hierarchy1"/>
    <dgm:cxn modelId="{14B5DDF8-63A4-47CA-8828-13D36B3BB6EE}" type="presParOf" srcId="{71FA0ABE-9660-4A51-962B-E76B788C27E0}" destId="{439A2D83-6D18-4225-B318-21BD1FB810E6}" srcOrd="0" destOrd="0" presId="urn:microsoft.com/office/officeart/2005/8/layout/hierarchy1"/>
    <dgm:cxn modelId="{B85D19AD-41B3-46A8-B406-2725F48AC47A}" type="presParOf" srcId="{71FA0ABE-9660-4A51-962B-E76B788C27E0}" destId="{010EDCAE-D178-44E2-9C8E-ED07B6E04024}" srcOrd="1" destOrd="0" presId="urn:microsoft.com/office/officeart/2005/8/layout/hierarchy1"/>
    <dgm:cxn modelId="{40E3A6E5-C965-4B00-92C0-E7CAB060B77D}" type="presParOf" srcId="{97F1DF96-7F62-4BEF-841E-AFA1A9A7ED5C}" destId="{B12C5292-4483-4B5B-94C6-8BB3FDD0F97F}" srcOrd="1" destOrd="0" presId="urn:microsoft.com/office/officeart/2005/8/layout/hierarchy1"/>
    <dgm:cxn modelId="{60885C19-4255-4B2C-AFBC-A0116F03F077}" type="presParOf" srcId="{CE2CD4A7-D987-431B-9B5A-09F08A4B0974}" destId="{AFD3A961-1799-40C5-89CF-9BF5DBC613DF}" srcOrd="4" destOrd="0" presId="urn:microsoft.com/office/officeart/2005/8/layout/hierarchy1"/>
    <dgm:cxn modelId="{2BFE0F20-8347-43B2-8CE6-95BA9CE9CF44}" type="presParOf" srcId="{CE2CD4A7-D987-431B-9B5A-09F08A4B0974}" destId="{2773BBD6-A28A-4CD7-9A09-500941DFC9F7}" srcOrd="5" destOrd="0" presId="urn:microsoft.com/office/officeart/2005/8/layout/hierarchy1"/>
    <dgm:cxn modelId="{A2D2C41F-761E-4658-BD50-CBC90BAD6C17}" type="presParOf" srcId="{2773BBD6-A28A-4CD7-9A09-500941DFC9F7}" destId="{58597B98-859A-42C5-A185-6CD510529C14}" srcOrd="0" destOrd="0" presId="urn:microsoft.com/office/officeart/2005/8/layout/hierarchy1"/>
    <dgm:cxn modelId="{797D1795-B889-48FF-AF8D-4F253B87AFE7}" type="presParOf" srcId="{58597B98-859A-42C5-A185-6CD510529C14}" destId="{51BB34E7-7F19-4D0C-9535-22F3CC5CC726}" srcOrd="0" destOrd="0" presId="urn:microsoft.com/office/officeart/2005/8/layout/hierarchy1"/>
    <dgm:cxn modelId="{8174E8B6-22DD-4561-84C9-2B4C16E0938F}" type="presParOf" srcId="{58597B98-859A-42C5-A185-6CD510529C14}" destId="{245BD9C4-AB7D-4783-BD51-40B3CACA9F19}" srcOrd="1" destOrd="0" presId="urn:microsoft.com/office/officeart/2005/8/layout/hierarchy1"/>
    <dgm:cxn modelId="{D28906D5-3E4E-413F-B79B-5A682E41A3E5}" type="presParOf" srcId="{2773BBD6-A28A-4CD7-9A09-500941DFC9F7}" destId="{4C84FD14-49D5-4220-832B-E4A9B3926CF5}" srcOrd="1" destOrd="0" presId="urn:microsoft.com/office/officeart/2005/8/layout/hierarchy1"/>
    <dgm:cxn modelId="{DD34D459-CB06-4D39-9F5C-3D0DACC35EEC}" type="presParOf" srcId="{2332BAF7-3E8E-4886-9D1B-246669A01D29}" destId="{E1BB8637-184F-4108-93D8-AFCCE9BC09AA}" srcOrd="8" destOrd="0" presId="urn:microsoft.com/office/officeart/2005/8/layout/hierarchy1"/>
    <dgm:cxn modelId="{1F3C5A9A-681B-41FE-9207-5C67ABE05566}" type="presParOf" srcId="{2332BAF7-3E8E-4886-9D1B-246669A01D29}" destId="{DE3A806F-E865-4859-8A4C-2FF502E12C6E}" srcOrd="9" destOrd="0" presId="urn:microsoft.com/office/officeart/2005/8/layout/hierarchy1"/>
    <dgm:cxn modelId="{D4C1C17A-21BB-4FDA-850B-B80D79CCCAF2}" type="presParOf" srcId="{DE3A806F-E865-4859-8A4C-2FF502E12C6E}" destId="{692B6ACD-8F0E-4A93-AD8F-601FFDAFC0CB}" srcOrd="0" destOrd="0" presId="urn:microsoft.com/office/officeart/2005/8/layout/hierarchy1"/>
    <dgm:cxn modelId="{5FE7B95E-E6E1-46DF-BBC5-B8E4FF3BB022}" type="presParOf" srcId="{692B6ACD-8F0E-4A93-AD8F-601FFDAFC0CB}" destId="{DBF87047-EE04-40FE-A726-B3CA0901921E}" srcOrd="0" destOrd="0" presId="urn:microsoft.com/office/officeart/2005/8/layout/hierarchy1"/>
    <dgm:cxn modelId="{67DA4B21-BA28-4C11-90BD-EB35A314E364}" type="presParOf" srcId="{692B6ACD-8F0E-4A93-AD8F-601FFDAFC0CB}" destId="{275FA0CF-80ED-4DCA-96E5-153185FE1D93}" srcOrd="1" destOrd="0" presId="urn:microsoft.com/office/officeart/2005/8/layout/hierarchy1"/>
    <dgm:cxn modelId="{001125D4-7089-4568-97AC-29E182540E61}" type="presParOf" srcId="{DE3A806F-E865-4859-8A4C-2FF502E12C6E}" destId="{39E0E3CA-5767-4815-8F1E-80A6BB99CF8E}" srcOrd="1" destOrd="0" presId="urn:microsoft.com/office/officeart/2005/8/layout/hierarchy1"/>
    <dgm:cxn modelId="{395F5BB1-50BD-4F70-BD78-7C830048F346}" type="presParOf" srcId="{2332BAF7-3E8E-4886-9D1B-246669A01D29}" destId="{52D865CA-96EE-46D1-8561-67E7132685C7}" srcOrd="10" destOrd="0" presId="urn:microsoft.com/office/officeart/2005/8/layout/hierarchy1"/>
    <dgm:cxn modelId="{72CCB498-2F19-46BA-A253-07DE14B7B6F1}" type="presParOf" srcId="{2332BAF7-3E8E-4886-9D1B-246669A01D29}" destId="{77CF95C0-9E6F-46B6-BE22-362F83DD1130}" srcOrd="11" destOrd="0" presId="urn:microsoft.com/office/officeart/2005/8/layout/hierarchy1"/>
    <dgm:cxn modelId="{831C2134-50DF-4DC4-8577-B8C98E9B6B6B}" type="presParOf" srcId="{77CF95C0-9E6F-46B6-BE22-362F83DD1130}" destId="{B162743F-D00D-40ED-A334-7FFB5DC2C0EA}" srcOrd="0" destOrd="0" presId="urn:microsoft.com/office/officeart/2005/8/layout/hierarchy1"/>
    <dgm:cxn modelId="{9F99361F-5D0D-4960-90C1-ED77832AB3A9}" type="presParOf" srcId="{B162743F-D00D-40ED-A334-7FFB5DC2C0EA}" destId="{E57E568D-1BC0-46F6-B75F-BF5D3F80F0F7}" srcOrd="0" destOrd="0" presId="urn:microsoft.com/office/officeart/2005/8/layout/hierarchy1"/>
    <dgm:cxn modelId="{2C7CD20D-8EBD-43A3-86FE-BE61A356C3C8}" type="presParOf" srcId="{B162743F-D00D-40ED-A334-7FFB5DC2C0EA}" destId="{BF648A50-27BF-4773-BE56-500D0CC6B7E2}" srcOrd="1" destOrd="0" presId="urn:microsoft.com/office/officeart/2005/8/layout/hierarchy1"/>
    <dgm:cxn modelId="{64907354-549D-40B7-BF2D-B9E13E9CE10E}" type="presParOf" srcId="{77CF95C0-9E6F-46B6-BE22-362F83DD1130}" destId="{8137E9CC-B57B-44A0-AD4D-72D825DDA5BC}" srcOrd="1" destOrd="0" presId="urn:microsoft.com/office/officeart/2005/8/layout/hierarchy1"/>
    <dgm:cxn modelId="{5F836C9C-33CD-428D-BB67-AC4F12129879}" type="presParOf" srcId="{2332BAF7-3E8E-4886-9D1B-246669A01D29}" destId="{FBA641FE-D7AB-4882-B6BE-4CE8F5B7FD26}" srcOrd="12" destOrd="0" presId="urn:microsoft.com/office/officeart/2005/8/layout/hierarchy1"/>
    <dgm:cxn modelId="{F489764B-8F84-48CC-8DF8-F84208CEEA16}" type="presParOf" srcId="{2332BAF7-3E8E-4886-9D1B-246669A01D29}" destId="{85B06C6B-15B4-48E4-85CE-1552F521387A}" srcOrd="13" destOrd="0" presId="urn:microsoft.com/office/officeart/2005/8/layout/hierarchy1"/>
    <dgm:cxn modelId="{EF34EC23-0C65-4779-B400-A0F56F6C96E3}" type="presParOf" srcId="{85B06C6B-15B4-48E4-85CE-1552F521387A}" destId="{01303FF5-E126-4E67-ABC5-8D75122D7153}" srcOrd="0" destOrd="0" presId="urn:microsoft.com/office/officeart/2005/8/layout/hierarchy1"/>
    <dgm:cxn modelId="{FAF613C4-9A38-426B-B05A-C9206021E20E}" type="presParOf" srcId="{01303FF5-E126-4E67-ABC5-8D75122D7153}" destId="{DD18B95F-B5C0-452B-AFAD-F8AFDED9D771}" srcOrd="0" destOrd="0" presId="urn:microsoft.com/office/officeart/2005/8/layout/hierarchy1"/>
    <dgm:cxn modelId="{D4EEB3B9-2FD6-4AEA-B75C-5AF70A7591C3}" type="presParOf" srcId="{01303FF5-E126-4E67-ABC5-8D75122D7153}" destId="{B88DBCA0-E443-43CE-955F-9D80B7863C34}" srcOrd="1" destOrd="0" presId="urn:microsoft.com/office/officeart/2005/8/layout/hierarchy1"/>
    <dgm:cxn modelId="{86658D26-6961-491D-B2B2-26A7E5038B59}" type="presParOf" srcId="{85B06C6B-15B4-48E4-85CE-1552F521387A}" destId="{09D73756-9285-4A63-9DC2-686B7750ED9B}" srcOrd="1" destOrd="0" presId="urn:microsoft.com/office/officeart/2005/8/layout/hierarchy1"/>
    <dgm:cxn modelId="{66650E26-B248-43A4-BF3B-12B057B8D5D4}" type="presParOf" srcId="{2332BAF7-3E8E-4886-9D1B-246669A01D29}" destId="{45C2AB8D-1E3E-4157-8B4F-308F02785CAC}" srcOrd="14" destOrd="0" presId="urn:microsoft.com/office/officeart/2005/8/layout/hierarchy1"/>
    <dgm:cxn modelId="{75048BC9-5E30-4A99-A6B5-DC7FCD9CC6DF}" type="presParOf" srcId="{2332BAF7-3E8E-4886-9D1B-246669A01D29}" destId="{2742F4E8-1E6C-4061-BA43-21D3BDCE9115}" srcOrd="15" destOrd="0" presId="urn:microsoft.com/office/officeart/2005/8/layout/hierarchy1"/>
    <dgm:cxn modelId="{C10404F7-C1B7-4E97-B48A-BE5A90AB387D}" type="presParOf" srcId="{2742F4E8-1E6C-4061-BA43-21D3BDCE9115}" destId="{653CA370-1478-4AA7-9004-C60170111ADD}" srcOrd="0" destOrd="0" presId="urn:microsoft.com/office/officeart/2005/8/layout/hierarchy1"/>
    <dgm:cxn modelId="{4A235F22-DF57-469D-9D16-F6AA83BEF6F6}" type="presParOf" srcId="{653CA370-1478-4AA7-9004-C60170111ADD}" destId="{5934052B-F580-46FF-8752-13C4F4D61FFC}" srcOrd="0" destOrd="0" presId="urn:microsoft.com/office/officeart/2005/8/layout/hierarchy1"/>
    <dgm:cxn modelId="{B4E6A80E-7A7B-4A74-AA6B-BCC90E0C52C7}" type="presParOf" srcId="{653CA370-1478-4AA7-9004-C60170111ADD}" destId="{E03061B8-5CD6-4DA5-A477-2BF9A725AE6C}" srcOrd="1" destOrd="0" presId="urn:microsoft.com/office/officeart/2005/8/layout/hierarchy1"/>
    <dgm:cxn modelId="{88FE6390-2A00-440D-91FB-3065E341E5F4}" type="presParOf" srcId="{2742F4E8-1E6C-4061-BA43-21D3BDCE9115}" destId="{75BA98FA-20FD-4C40-8862-76008E01DD21}" srcOrd="1" destOrd="0" presId="urn:microsoft.com/office/officeart/2005/8/layout/hierarchy1"/>
    <dgm:cxn modelId="{C40D793C-5DB2-400E-A1FF-DAF5CC8AF3C1}" type="presParOf" srcId="{2332BAF7-3E8E-4886-9D1B-246669A01D29}" destId="{9BDF1138-3A5E-42A1-B848-FED4B112DD62}" srcOrd="16" destOrd="0" presId="urn:microsoft.com/office/officeart/2005/8/layout/hierarchy1"/>
    <dgm:cxn modelId="{52977ACA-7592-4EB7-B07D-CC2E7F3FA013}" type="presParOf" srcId="{2332BAF7-3E8E-4886-9D1B-246669A01D29}" destId="{537A37EB-B722-4326-937C-5AF85AF3DD63}" srcOrd="17" destOrd="0" presId="urn:microsoft.com/office/officeart/2005/8/layout/hierarchy1"/>
    <dgm:cxn modelId="{4C13937B-4F42-4FE4-A1A1-75DF7FE6E386}" type="presParOf" srcId="{537A37EB-B722-4326-937C-5AF85AF3DD63}" destId="{3E8CE312-CB69-4936-80D9-3D6214728F14}" srcOrd="0" destOrd="0" presId="urn:microsoft.com/office/officeart/2005/8/layout/hierarchy1"/>
    <dgm:cxn modelId="{8729F16B-7EE2-4866-BCEF-9968CD5F8DBE}" type="presParOf" srcId="{3E8CE312-CB69-4936-80D9-3D6214728F14}" destId="{71F30764-AF2E-4744-8DD3-F8AF20A199BC}" srcOrd="0" destOrd="0" presId="urn:microsoft.com/office/officeart/2005/8/layout/hierarchy1"/>
    <dgm:cxn modelId="{2A119CC0-BA26-4A17-B1E2-04FC7CEE920C}" type="presParOf" srcId="{3E8CE312-CB69-4936-80D9-3D6214728F14}" destId="{9E227DDB-03A2-486F-94EC-50FF26068689}" srcOrd="1" destOrd="0" presId="urn:microsoft.com/office/officeart/2005/8/layout/hierarchy1"/>
    <dgm:cxn modelId="{3CAE7575-4A17-4A8F-BE88-04C723236884}" type="presParOf" srcId="{537A37EB-B722-4326-937C-5AF85AF3DD63}" destId="{91E16067-D136-441F-AFF6-EB38CAAA0DC1}" srcOrd="1" destOrd="0" presId="urn:microsoft.com/office/officeart/2005/8/layout/hierarchy1"/>
    <dgm:cxn modelId="{F604DAEE-9849-450C-8A78-141694C75D45}" type="presParOf" srcId="{2332BAF7-3E8E-4886-9D1B-246669A01D29}" destId="{545273DC-38B5-4E63-BAAD-1F0CA40DEA5C}" srcOrd="18" destOrd="0" presId="urn:microsoft.com/office/officeart/2005/8/layout/hierarchy1"/>
    <dgm:cxn modelId="{AC95EB5A-614E-438D-BE37-AAEFC15AD9C1}" type="presParOf" srcId="{2332BAF7-3E8E-4886-9D1B-246669A01D29}" destId="{4F572F1D-2F0B-4304-BAD0-4B03193158C0}" srcOrd="19" destOrd="0" presId="urn:microsoft.com/office/officeart/2005/8/layout/hierarchy1"/>
    <dgm:cxn modelId="{686FD635-4EED-4D7D-A24D-B8EB0CF0B552}" type="presParOf" srcId="{4F572F1D-2F0B-4304-BAD0-4B03193158C0}" destId="{9CFB9F6D-E772-4502-8C77-F7ECE10B9953}" srcOrd="0" destOrd="0" presId="urn:microsoft.com/office/officeart/2005/8/layout/hierarchy1"/>
    <dgm:cxn modelId="{9EC15236-F8B4-46B5-AA3A-D408CE3CB0D7}" type="presParOf" srcId="{9CFB9F6D-E772-4502-8C77-F7ECE10B9953}" destId="{4159F34B-9868-4435-BF2D-6D73686C5DBA}" srcOrd="0" destOrd="0" presId="urn:microsoft.com/office/officeart/2005/8/layout/hierarchy1"/>
    <dgm:cxn modelId="{C011EE5F-E47C-461A-9C93-1A8C2A6F7E05}" type="presParOf" srcId="{9CFB9F6D-E772-4502-8C77-F7ECE10B9953}" destId="{73847988-482F-465B-9545-7A6E66994FFF}" srcOrd="1" destOrd="0" presId="urn:microsoft.com/office/officeart/2005/8/layout/hierarchy1"/>
    <dgm:cxn modelId="{514F868B-F00C-41F8-B73E-9198F37674C0}" type="presParOf" srcId="{4F572F1D-2F0B-4304-BAD0-4B03193158C0}" destId="{A4DCD25A-BD5F-4944-B20C-0E2F2B1CDFDF}" srcOrd="1" destOrd="0" presId="urn:microsoft.com/office/officeart/2005/8/layout/hierarchy1"/>
    <dgm:cxn modelId="{4090ECEF-92D6-42D5-8597-19E12DC0DAB2}" type="presParOf" srcId="{2332BAF7-3E8E-4886-9D1B-246669A01D29}" destId="{338FE542-20B8-4265-BFBA-5BDD7F9CF49B}" srcOrd="20" destOrd="0" presId="urn:microsoft.com/office/officeart/2005/8/layout/hierarchy1"/>
    <dgm:cxn modelId="{28F93520-F472-48E6-AE6D-4EB4A41B570F}" type="presParOf" srcId="{2332BAF7-3E8E-4886-9D1B-246669A01D29}" destId="{B58B9F35-CE8C-45F4-92D6-736C982899BA}" srcOrd="21" destOrd="0" presId="urn:microsoft.com/office/officeart/2005/8/layout/hierarchy1"/>
    <dgm:cxn modelId="{8063B696-9302-4D92-A3B3-8716B040CAD3}" type="presParOf" srcId="{B58B9F35-CE8C-45F4-92D6-736C982899BA}" destId="{E6D6DE7E-F39F-4258-A23E-693FDA54C6AF}" srcOrd="0" destOrd="0" presId="urn:microsoft.com/office/officeart/2005/8/layout/hierarchy1"/>
    <dgm:cxn modelId="{4A0CB331-0572-47D1-8600-0BE4A0B347A3}" type="presParOf" srcId="{E6D6DE7E-F39F-4258-A23E-693FDA54C6AF}" destId="{62A282F5-89E1-4B6F-91A2-A6E5F6D9C532}" srcOrd="0" destOrd="0" presId="urn:microsoft.com/office/officeart/2005/8/layout/hierarchy1"/>
    <dgm:cxn modelId="{B7FD30BB-3C8D-40A5-A90D-C62B2BB49B99}" type="presParOf" srcId="{E6D6DE7E-F39F-4258-A23E-693FDA54C6AF}" destId="{129630B5-7392-409F-9670-D4BAE0BE0D5C}" srcOrd="1" destOrd="0" presId="urn:microsoft.com/office/officeart/2005/8/layout/hierarchy1"/>
    <dgm:cxn modelId="{273825E7-9A42-4449-A6B7-DA129A9E0925}" type="presParOf" srcId="{B58B9F35-CE8C-45F4-92D6-736C982899BA}" destId="{529D737E-36E9-4994-9AAF-9B888935A071}" srcOrd="1" destOrd="0" presId="urn:microsoft.com/office/officeart/2005/8/layout/hierarchy1"/>
    <dgm:cxn modelId="{D1842FC9-AA13-4340-B53C-18E5347ECDE6}" type="presParOf" srcId="{2332BAF7-3E8E-4886-9D1B-246669A01D29}" destId="{A6E40FE6-A042-4A87-B9C2-4F2EFC300C66}" srcOrd="22" destOrd="0" presId="urn:microsoft.com/office/officeart/2005/8/layout/hierarchy1"/>
    <dgm:cxn modelId="{65DBE7F7-77C2-4C33-8D5D-2690E6E2EF81}" type="presParOf" srcId="{2332BAF7-3E8E-4886-9D1B-246669A01D29}" destId="{4134B0C2-3BA1-442A-87E8-E7D6859A019F}" srcOrd="23" destOrd="0" presId="urn:microsoft.com/office/officeart/2005/8/layout/hierarchy1"/>
    <dgm:cxn modelId="{D2B5411D-9AA0-4BD5-BC97-4B743A9025D7}" type="presParOf" srcId="{4134B0C2-3BA1-442A-87E8-E7D6859A019F}" destId="{C22E308C-2E04-48BD-837F-9A6B939E1C6C}" srcOrd="0" destOrd="0" presId="urn:microsoft.com/office/officeart/2005/8/layout/hierarchy1"/>
    <dgm:cxn modelId="{2BE58AB2-27B2-4D4D-AC5A-62EC819ADC80}" type="presParOf" srcId="{C22E308C-2E04-48BD-837F-9A6B939E1C6C}" destId="{41BF1FD1-E1AD-4C73-AA2B-D96F025C5519}" srcOrd="0" destOrd="0" presId="urn:microsoft.com/office/officeart/2005/8/layout/hierarchy1"/>
    <dgm:cxn modelId="{2DFC7D6E-4C04-4E9D-88A7-571991B6A3BA}" type="presParOf" srcId="{C22E308C-2E04-48BD-837F-9A6B939E1C6C}" destId="{61ABD1F4-1D31-4B7E-935F-A0ADBED50D8E}" srcOrd="1" destOrd="0" presId="urn:microsoft.com/office/officeart/2005/8/layout/hierarchy1"/>
    <dgm:cxn modelId="{D19EB021-2AF1-4470-9FB3-40559D4F025F}" type="presParOf" srcId="{4134B0C2-3BA1-442A-87E8-E7D6859A019F}" destId="{6BE50196-B138-44B5-93EF-462894AB5CA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4"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2"/>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C6CF770C-B130-44B8-8BBB-85C150E3573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34C63F05-1B7A-40ED-9109-B965A7CDC0A2}">
      <dgm:prSet phldrT="[Text]" custT="1"/>
      <dgm:spPr/>
      <dgm:t>
        <a:bodyPr/>
        <a:lstStyle/>
        <a:p>
          <a:r>
            <a:rPr lang="en-US" sz="600"/>
            <a:t>Focus Function – Fall 2024</a:t>
          </a:r>
        </a:p>
      </dgm:t>
    </dgm:pt>
    <dgm:pt modelId="{958E8105-1302-41A7-A6BA-8BEE99C64D11}" type="parTrans" cxnId="{4546CA3C-2736-4FD9-B8C2-4B5B910AAA7C}">
      <dgm:prSet/>
      <dgm:spPr/>
      <dgm:t>
        <a:bodyPr/>
        <a:lstStyle/>
        <a:p>
          <a:endParaRPr lang="en-US"/>
        </a:p>
      </dgm:t>
    </dgm:pt>
    <dgm:pt modelId="{4231A59E-6BF8-464F-9201-C046643EB3E7}" type="sibTrans" cxnId="{4546CA3C-2736-4FD9-B8C2-4B5B910AAA7C}">
      <dgm:prSet/>
      <dgm:spPr/>
      <dgm:t>
        <a:bodyPr/>
        <a:lstStyle/>
        <a:p>
          <a:endParaRPr lang="en-US"/>
        </a:p>
      </dgm:t>
    </dgm:pt>
    <dgm:pt modelId="{9C2A9FB1-B16B-4E5F-B203-A329EEC32479}" type="pres">
      <dgm:prSet presAssocID="{C6CF770C-B130-44B8-8BBB-85C150E35739}" presName="hierChild1" presStyleCnt="0">
        <dgm:presLayoutVars>
          <dgm:chPref val="1"/>
          <dgm:dir/>
          <dgm:animOne val="branch"/>
          <dgm:animLvl val="lvl"/>
          <dgm:resizeHandles/>
        </dgm:presLayoutVars>
      </dgm:prSet>
      <dgm:spPr/>
    </dgm:pt>
    <dgm:pt modelId="{037154CF-9EF3-46E3-9D58-D76FEEB0E315}" type="pres">
      <dgm:prSet presAssocID="{34C63F05-1B7A-40ED-9109-B965A7CDC0A2}" presName="hierRoot1" presStyleCnt="0"/>
      <dgm:spPr/>
    </dgm:pt>
    <dgm:pt modelId="{5A6FACBA-0350-4B69-B081-268CA8FF4C35}" type="pres">
      <dgm:prSet presAssocID="{34C63F05-1B7A-40ED-9109-B965A7CDC0A2}" presName="composite" presStyleCnt="0"/>
      <dgm:spPr/>
    </dgm:pt>
    <dgm:pt modelId="{2B424DD9-5310-4C07-B30C-40D00180651F}" type="pres">
      <dgm:prSet presAssocID="{34C63F05-1B7A-40ED-9109-B965A7CDC0A2}" presName="background" presStyleLbl="node0" presStyleIdx="0" presStyleCnt="1"/>
      <dgm:spPr/>
    </dgm:pt>
    <dgm:pt modelId="{CC45844C-9D25-406E-87E4-0474B65C57D6}" type="pres">
      <dgm:prSet presAssocID="{34C63F05-1B7A-40ED-9109-B965A7CDC0A2}" presName="text" presStyleLbl="fgAcc0" presStyleIdx="0" presStyleCnt="1">
        <dgm:presLayoutVars>
          <dgm:chPref val="3"/>
        </dgm:presLayoutVars>
      </dgm:prSet>
      <dgm:spPr/>
    </dgm:pt>
    <dgm:pt modelId="{7B7D8249-155C-4658-86E9-1C406B6CD0B3}" type="pres">
      <dgm:prSet presAssocID="{34C63F05-1B7A-40ED-9109-B965A7CDC0A2}" presName="hierChild2" presStyleCnt="0"/>
      <dgm:spPr/>
    </dgm:pt>
  </dgm:ptLst>
  <dgm:cxnLst>
    <dgm:cxn modelId="{4546CA3C-2736-4FD9-B8C2-4B5B910AAA7C}" srcId="{C6CF770C-B130-44B8-8BBB-85C150E35739}" destId="{34C63F05-1B7A-40ED-9109-B965A7CDC0A2}" srcOrd="0" destOrd="0" parTransId="{958E8105-1302-41A7-A6BA-8BEE99C64D11}" sibTransId="{4231A59E-6BF8-464F-9201-C046643EB3E7}"/>
    <dgm:cxn modelId="{CDD43EBD-C2AC-4727-8793-33C2E0EA30F3}" type="presOf" srcId="{34C63F05-1B7A-40ED-9109-B965A7CDC0A2}" destId="{CC45844C-9D25-406E-87E4-0474B65C57D6}" srcOrd="0" destOrd="0" presId="urn:microsoft.com/office/officeart/2005/8/layout/hierarchy1"/>
    <dgm:cxn modelId="{8FE983E0-C5B0-4693-A695-D0FD57D6E54C}" type="presOf" srcId="{C6CF770C-B130-44B8-8BBB-85C150E35739}" destId="{9C2A9FB1-B16B-4E5F-B203-A329EEC32479}" srcOrd="0" destOrd="0" presId="urn:microsoft.com/office/officeart/2005/8/layout/hierarchy1"/>
    <dgm:cxn modelId="{A9B6D263-1D00-444F-B16B-E8939C62A83F}" type="presParOf" srcId="{9C2A9FB1-B16B-4E5F-B203-A329EEC32479}" destId="{037154CF-9EF3-46E3-9D58-D76FEEB0E315}" srcOrd="0" destOrd="0" presId="urn:microsoft.com/office/officeart/2005/8/layout/hierarchy1"/>
    <dgm:cxn modelId="{34385A2A-4695-42C1-A090-7596C9BA68C3}" type="presParOf" srcId="{037154CF-9EF3-46E3-9D58-D76FEEB0E315}" destId="{5A6FACBA-0350-4B69-B081-268CA8FF4C35}" srcOrd="0" destOrd="0" presId="urn:microsoft.com/office/officeart/2005/8/layout/hierarchy1"/>
    <dgm:cxn modelId="{1FECE0A3-14AE-4FE2-9CCE-9E51DCB4DD00}" type="presParOf" srcId="{5A6FACBA-0350-4B69-B081-268CA8FF4C35}" destId="{2B424DD9-5310-4C07-B30C-40D00180651F}" srcOrd="0" destOrd="0" presId="urn:microsoft.com/office/officeart/2005/8/layout/hierarchy1"/>
    <dgm:cxn modelId="{A5DC3D81-2A57-40E7-9F5D-E550B8EBCB68}" type="presParOf" srcId="{5A6FACBA-0350-4B69-B081-268CA8FF4C35}" destId="{CC45844C-9D25-406E-87E4-0474B65C57D6}" srcOrd="1" destOrd="0" presId="urn:microsoft.com/office/officeart/2005/8/layout/hierarchy1"/>
    <dgm:cxn modelId="{26AAE74C-A8C9-42EB-BCD2-3CBBCC4E4D8E}" type="presParOf" srcId="{037154CF-9EF3-46E3-9D58-D76FEEB0E315}" destId="{7B7D8249-155C-4658-86E9-1C406B6CD0B3}" srcOrd="1" destOrd="0" presId="urn:microsoft.com/office/officeart/2005/8/layout/hierarchy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608BEDE5-2144-4718-9A3E-469A577F0CB9}"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5CD7318D-7445-41AE-B5E6-EFD9F4A36855}">
      <dgm:prSet phldrT="[Text]"/>
      <dgm:spPr/>
      <dgm:t>
        <a:bodyPr/>
        <a:lstStyle/>
        <a:p>
          <a:r>
            <a:rPr lang="en-US"/>
            <a:t>Sense Stability</a:t>
          </a:r>
        </a:p>
      </dgm:t>
    </dgm:pt>
    <dgm:pt modelId="{33954E69-A8BC-465A-8681-DF2246F9FFFD}" type="parTrans" cxnId="{9F8C3EFE-CC84-4616-9610-C5056C06BCD2}">
      <dgm:prSet/>
      <dgm:spPr/>
      <dgm:t>
        <a:bodyPr/>
        <a:lstStyle/>
        <a:p>
          <a:endParaRPr lang="en-US"/>
        </a:p>
      </dgm:t>
    </dgm:pt>
    <dgm:pt modelId="{6C95D1EC-1D92-4CFC-B6B7-92E760833F31}" type="sibTrans" cxnId="{9F8C3EFE-CC84-4616-9610-C5056C06BCD2}">
      <dgm:prSet/>
      <dgm:spPr/>
      <dgm:t>
        <a:bodyPr/>
        <a:lstStyle/>
        <a:p>
          <a:endParaRPr lang="en-US"/>
        </a:p>
      </dgm:t>
    </dgm:pt>
    <dgm:pt modelId="{8EE79D34-B843-456C-99FE-1B7A25E5E1B2}">
      <dgm:prSet phldrT="[Text]"/>
      <dgm:spPr/>
      <dgm:t>
        <a:bodyPr/>
        <a:lstStyle/>
        <a:p>
          <a:r>
            <a:rPr lang="en-US"/>
            <a:t>Rehabilitate/Assist Movement</a:t>
          </a:r>
        </a:p>
      </dgm:t>
    </dgm:pt>
    <dgm:pt modelId="{996EC78B-9E5B-4D2D-AA97-9AED41ECD8FC}" type="parTrans" cxnId="{8A756462-5AA4-4E36-9BE8-1F7DE79CC2A5}">
      <dgm:prSet/>
      <dgm:spPr/>
      <dgm:t>
        <a:bodyPr/>
        <a:lstStyle/>
        <a:p>
          <a:endParaRPr lang="en-US"/>
        </a:p>
      </dgm:t>
    </dgm:pt>
    <dgm:pt modelId="{1B422943-12B6-44CC-BDF1-2B4122364599}" type="sibTrans" cxnId="{8A756462-5AA4-4E36-9BE8-1F7DE79CC2A5}">
      <dgm:prSet/>
      <dgm:spPr/>
      <dgm:t>
        <a:bodyPr/>
        <a:lstStyle/>
        <a:p>
          <a:endParaRPr lang="en-US"/>
        </a:p>
      </dgm:t>
    </dgm:pt>
    <dgm:pt modelId="{6F361F39-E04A-4C76-880F-297C6FA3A147}">
      <dgm:prSet phldrT="[Text]"/>
      <dgm:spPr/>
      <dgm:t>
        <a:bodyPr/>
        <a:lstStyle/>
        <a:p>
          <a:r>
            <a:rPr lang="en-US"/>
            <a:t>n+1</a:t>
          </a:r>
        </a:p>
      </dgm:t>
    </dgm:pt>
    <dgm:pt modelId="{509A3211-41AF-4959-BA5F-3DF40E000B81}" type="parTrans" cxnId="{1316B31F-8F16-4424-80E1-DF5D81FBD7CA}">
      <dgm:prSet/>
      <dgm:spPr/>
      <dgm:t>
        <a:bodyPr/>
        <a:lstStyle/>
        <a:p>
          <a:endParaRPr lang="en-US"/>
        </a:p>
      </dgm:t>
    </dgm:pt>
    <dgm:pt modelId="{8D5D8AED-515E-4CF5-BE0A-A6FBDFD67186}" type="sibTrans" cxnId="{1316B31F-8F16-4424-80E1-DF5D81FBD7CA}">
      <dgm:prSet/>
      <dgm:spPr/>
      <dgm:t>
        <a:bodyPr/>
        <a:lstStyle/>
        <a:p>
          <a:endParaRPr lang="en-US"/>
        </a:p>
      </dgm:t>
    </dgm:pt>
    <dgm:pt modelId="{76181F70-B802-47FD-96B9-D0FFFD8CAD7A}">
      <dgm:prSet phldrT="[Text]"/>
      <dgm:spPr/>
      <dgm:t>
        <a:bodyPr/>
        <a:lstStyle/>
        <a:p>
          <a:r>
            <a:rPr lang="en-US"/>
            <a:t>n</a:t>
          </a:r>
        </a:p>
      </dgm:t>
    </dgm:pt>
    <dgm:pt modelId="{7541CB78-B163-4994-8E1A-2445043D4619}" type="parTrans" cxnId="{F2E24BFE-E9A8-490C-87A3-C342BD1E2992}">
      <dgm:prSet/>
      <dgm:spPr/>
      <dgm:t>
        <a:bodyPr/>
        <a:lstStyle/>
        <a:p>
          <a:endParaRPr lang="en-US"/>
        </a:p>
      </dgm:t>
    </dgm:pt>
    <dgm:pt modelId="{7737FF55-33F0-4C4F-9173-46FC6780CAA6}" type="sibTrans" cxnId="{F2E24BFE-E9A8-490C-87A3-C342BD1E2992}">
      <dgm:prSet/>
      <dgm:spPr/>
      <dgm:t>
        <a:bodyPr/>
        <a:lstStyle/>
        <a:p>
          <a:endParaRPr lang="en-US"/>
        </a:p>
      </dgm:t>
    </dgm:pt>
    <dgm:pt modelId="{5771BAB3-2DD4-4A96-94C7-71435D244C96}">
      <dgm:prSet phldrT="[Text]"/>
      <dgm:spPr/>
      <dgm:t>
        <a:bodyPr/>
        <a:lstStyle/>
        <a:p>
          <a:r>
            <a:rPr lang="en-US"/>
            <a:t>n - 1</a:t>
          </a:r>
        </a:p>
      </dgm:t>
    </dgm:pt>
    <dgm:pt modelId="{11ED50A0-E3C9-4A14-8AEF-30EE68BDA428}" type="parTrans" cxnId="{DE27C7F6-01B0-455B-A4DD-DC3A78489324}">
      <dgm:prSet/>
      <dgm:spPr/>
      <dgm:t>
        <a:bodyPr/>
        <a:lstStyle/>
        <a:p>
          <a:endParaRPr lang="en-US"/>
        </a:p>
      </dgm:t>
    </dgm:pt>
    <dgm:pt modelId="{21E072BB-379B-4C57-981A-C18C61D09EA2}" type="sibTrans" cxnId="{DE27C7F6-01B0-455B-A4DD-DC3A78489324}">
      <dgm:prSet/>
      <dgm:spPr/>
      <dgm:t>
        <a:bodyPr/>
        <a:lstStyle/>
        <a:p>
          <a:endParaRPr lang="en-US"/>
        </a:p>
      </dgm:t>
    </dgm:pt>
    <dgm:pt modelId="{B985E34F-F218-4705-B066-AF7326995A9E}">
      <dgm:prSet phldrT="[Text]"/>
      <dgm:spPr/>
      <dgm:t>
        <a:bodyPr/>
        <a:lstStyle/>
        <a:p>
          <a:r>
            <a:rPr lang="en-US"/>
            <a:t>Support Body/Unit Weight</a:t>
          </a:r>
        </a:p>
      </dgm:t>
    </dgm:pt>
    <dgm:pt modelId="{74B9A972-FAAA-4117-AC54-C4D05B5A14AB}" type="parTrans" cxnId="{50421114-0579-4C8A-BC3B-4F04C7325FB6}">
      <dgm:prSet/>
      <dgm:spPr/>
      <dgm:t>
        <a:bodyPr/>
        <a:lstStyle/>
        <a:p>
          <a:endParaRPr lang="en-US"/>
        </a:p>
      </dgm:t>
    </dgm:pt>
    <dgm:pt modelId="{843EEAFC-7C8E-47FD-B435-9AE69AD692F5}" type="sibTrans" cxnId="{50421114-0579-4C8A-BC3B-4F04C7325FB6}">
      <dgm:prSet/>
      <dgm:spPr/>
      <dgm:t>
        <a:bodyPr/>
        <a:lstStyle/>
        <a:p>
          <a:endParaRPr lang="en-US"/>
        </a:p>
      </dgm:t>
    </dgm:pt>
    <dgm:pt modelId="{07C636B1-BC6C-4F35-8399-F07E81F61B61}">
      <dgm:prSet phldrT="[Text]"/>
      <dgm:spPr/>
      <dgm:t>
        <a:bodyPr/>
        <a:lstStyle/>
        <a:p>
          <a:r>
            <a:rPr lang="en-US"/>
            <a:t>Power Joints (assist)</a:t>
          </a:r>
        </a:p>
      </dgm:t>
    </dgm:pt>
    <dgm:pt modelId="{CF1C2CEB-2CE0-4552-A8AA-8473B4D7A563}" type="parTrans" cxnId="{54AC052A-4B8D-4360-81CE-D2EE89DA05A6}">
      <dgm:prSet/>
      <dgm:spPr/>
      <dgm:t>
        <a:bodyPr/>
        <a:lstStyle/>
        <a:p>
          <a:endParaRPr lang="en-US"/>
        </a:p>
      </dgm:t>
    </dgm:pt>
    <dgm:pt modelId="{2CCCD48A-9C96-4F30-BE52-23FBE4D3CFFF}" type="sibTrans" cxnId="{54AC052A-4B8D-4360-81CE-D2EE89DA05A6}">
      <dgm:prSet/>
      <dgm:spPr/>
      <dgm:t>
        <a:bodyPr/>
        <a:lstStyle/>
        <a:p>
          <a:endParaRPr lang="en-US"/>
        </a:p>
      </dgm:t>
    </dgm:pt>
    <dgm:pt modelId="{1E5B0A6C-9097-4A9F-88C8-82AFD5E01DE6}">
      <dgm:prSet phldrT="[Text]"/>
      <dgm:spPr/>
      <dgm:t>
        <a:bodyPr/>
        <a:lstStyle/>
        <a:p>
          <a:r>
            <a:rPr lang="en-US"/>
            <a:t>Retrain Muscle</a:t>
          </a:r>
        </a:p>
      </dgm:t>
    </dgm:pt>
    <dgm:pt modelId="{21720B05-F61B-4EE6-9958-D50D8839E125}" type="parTrans" cxnId="{39A0E035-C8B6-4709-BFDE-026F150A137E}">
      <dgm:prSet/>
      <dgm:spPr/>
      <dgm:t>
        <a:bodyPr/>
        <a:lstStyle/>
        <a:p>
          <a:endParaRPr lang="en-US"/>
        </a:p>
      </dgm:t>
    </dgm:pt>
    <dgm:pt modelId="{7439A6F7-CE89-411F-BF0D-09BB7A6F2A91}" type="sibTrans" cxnId="{39A0E035-C8B6-4709-BFDE-026F150A137E}">
      <dgm:prSet/>
      <dgm:spPr/>
      <dgm:t>
        <a:bodyPr/>
        <a:lstStyle/>
        <a:p>
          <a:endParaRPr lang="en-US"/>
        </a:p>
      </dgm:t>
    </dgm:pt>
    <dgm:pt modelId="{EE438BDE-7BEA-432C-AEBA-3B6F71739D11}">
      <dgm:prSet phldrT="[Text]"/>
      <dgm:spPr/>
      <dgm:t>
        <a:bodyPr/>
        <a:lstStyle/>
        <a:p>
          <a:r>
            <a:rPr lang="en-US"/>
            <a:t>Support Feet</a:t>
          </a:r>
        </a:p>
      </dgm:t>
    </dgm:pt>
    <dgm:pt modelId="{B64D31C3-8CDB-44E8-BF43-12CA412CFB8A}" type="parTrans" cxnId="{D94CAFA6-FD68-4685-B6EA-990FCCC6C3B0}">
      <dgm:prSet/>
      <dgm:spPr/>
      <dgm:t>
        <a:bodyPr/>
        <a:lstStyle/>
        <a:p>
          <a:endParaRPr lang="en-US"/>
        </a:p>
      </dgm:t>
    </dgm:pt>
    <dgm:pt modelId="{7E98B7B0-B616-4114-9088-4C32EC9E34DD}" type="sibTrans" cxnId="{D94CAFA6-FD68-4685-B6EA-990FCCC6C3B0}">
      <dgm:prSet/>
      <dgm:spPr/>
      <dgm:t>
        <a:bodyPr/>
        <a:lstStyle/>
        <a:p>
          <a:endParaRPr lang="en-US"/>
        </a:p>
      </dgm:t>
    </dgm:pt>
    <dgm:pt modelId="{33F29920-DFDA-4A90-A022-EF62E29C382A}">
      <dgm:prSet phldrT="[Text]"/>
      <dgm:spPr/>
      <dgm:t>
        <a:bodyPr/>
        <a:lstStyle/>
        <a:p>
          <a:r>
            <a:rPr lang="en-US"/>
            <a:t>Support Legs</a:t>
          </a:r>
        </a:p>
      </dgm:t>
    </dgm:pt>
    <dgm:pt modelId="{49527362-4945-4725-B35C-9ADE2A6B9EAC}" type="parTrans" cxnId="{012FF0CA-B7B2-43AC-A2FB-8C5503C13527}">
      <dgm:prSet/>
      <dgm:spPr/>
      <dgm:t>
        <a:bodyPr/>
        <a:lstStyle/>
        <a:p>
          <a:endParaRPr lang="en-US"/>
        </a:p>
      </dgm:t>
    </dgm:pt>
    <dgm:pt modelId="{E6781A9F-87D7-449C-B11C-BC8D3C29E288}" type="sibTrans" cxnId="{012FF0CA-B7B2-43AC-A2FB-8C5503C13527}">
      <dgm:prSet/>
      <dgm:spPr/>
      <dgm:t>
        <a:bodyPr/>
        <a:lstStyle/>
        <a:p>
          <a:endParaRPr lang="en-US"/>
        </a:p>
      </dgm:t>
    </dgm:pt>
    <dgm:pt modelId="{719F6BFE-CFC8-4E71-8D1F-A2A8D09AAF7D}">
      <dgm:prSet phldrT="[Text]"/>
      <dgm:spPr/>
      <dgm:t>
        <a:bodyPr/>
        <a:lstStyle/>
        <a:p>
          <a:r>
            <a:rPr lang="en-US"/>
            <a:t>Support Hips</a:t>
          </a:r>
        </a:p>
      </dgm:t>
    </dgm:pt>
    <dgm:pt modelId="{1EBA9C17-0E65-4CCA-8A55-299B0E5F46AA}" type="parTrans" cxnId="{61DD9A12-B69A-475F-8B86-93259657B761}">
      <dgm:prSet/>
      <dgm:spPr/>
      <dgm:t>
        <a:bodyPr/>
        <a:lstStyle/>
        <a:p>
          <a:endParaRPr lang="en-US"/>
        </a:p>
      </dgm:t>
    </dgm:pt>
    <dgm:pt modelId="{4FCF88E2-BA87-4E5C-933F-647E15BF5C69}" type="sibTrans" cxnId="{61DD9A12-B69A-475F-8B86-93259657B761}">
      <dgm:prSet/>
      <dgm:spPr/>
      <dgm:t>
        <a:bodyPr/>
        <a:lstStyle/>
        <a:p>
          <a:endParaRPr lang="en-US"/>
        </a:p>
      </dgm:t>
    </dgm:pt>
    <dgm:pt modelId="{C1DE4A8E-85A7-4D8B-8D0C-3EE174E92440}">
      <dgm:prSet phldrT="[Text]"/>
      <dgm:spPr/>
      <dgm:t>
        <a:bodyPr/>
        <a:lstStyle/>
        <a:p>
          <a:r>
            <a:rPr lang="en-US"/>
            <a:t>Support Knees</a:t>
          </a:r>
        </a:p>
      </dgm:t>
    </dgm:pt>
    <dgm:pt modelId="{EED714D8-27CD-44DE-9B32-170B1B0E688A}" type="parTrans" cxnId="{DC1BA80F-F590-4B64-ABC5-857D80546D5C}">
      <dgm:prSet/>
      <dgm:spPr/>
      <dgm:t>
        <a:bodyPr/>
        <a:lstStyle/>
        <a:p>
          <a:endParaRPr lang="en-US"/>
        </a:p>
      </dgm:t>
    </dgm:pt>
    <dgm:pt modelId="{6A8717DF-04DB-41B6-BAF3-59312A27BD58}" type="sibTrans" cxnId="{DC1BA80F-F590-4B64-ABC5-857D80546D5C}">
      <dgm:prSet/>
      <dgm:spPr/>
      <dgm:t>
        <a:bodyPr/>
        <a:lstStyle/>
        <a:p>
          <a:endParaRPr lang="en-US"/>
        </a:p>
      </dgm:t>
    </dgm:pt>
    <dgm:pt modelId="{CD23AE3B-C00A-485B-9D3C-DC25C6D0E1E1}">
      <dgm:prSet phldrT="[Text]"/>
      <dgm:spPr/>
      <dgm:t>
        <a:bodyPr/>
        <a:lstStyle/>
        <a:p>
          <a:r>
            <a:rPr lang="en-US"/>
            <a:t>Sense Position</a:t>
          </a:r>
        </a:p>
      </dgm:t>
    </dgm:pt>
    <dgm:pt modelId="{81C39B39-D459-4BEE-BC9E-81C063B63932}" type="parTrans" cxnId="{7D2FACFF-9097-4774-BFA5-7133CDEDA54F}">
      <dgm:prSet/>
      <dgm:spPr/>
      <dgm:t>
        <a:bodyPr/>
        <a:lstStyle/>
        <a:p>
          <a:endParaRPr lang="en-US"/>
        </a:p>
      </dgm:t>
    </dgm:pt>
    <dgm:pt modelId="{7FA38E0D-7F36-44EE-936B-B7AAAB7F21D0}" type="sibTrans" cxnId="{7D2FACFF-9097-4774-BFA5-7133CDEDA54F}">
      <dgm:prSet/>
      <dgm:spPr/>
      <dgm:t>
        <a:bodyPr/>
        <a:lstStyle/>
        <a:p>
          <a:endParaRPr lang="en-US"/>
        </a:p>
      </dgm:t>
    </dgm:pt>
    <dgm:pt modelId="{C0682DF8-C557-4E92-B5E3-BF8C85BD7251}">
      <dgm:prSet phldrT="[Text]"/>
      <dgm:spPr/>
      <dgm:t>
        <a:bodyPr/>
        <a:lstStyle/>
        <a:p>
          <a:r>
            <a:rPr lang="en-US"/>
            <a:t>Counteract Instability</a:t>
          </a:r>
        </a:p>
      </dgm:t>
    </dgm:pt>
    <dgm:pt modelId="{DFF70378-D281-4FCA-AD24-171F42E1AB20}" type="parTrans" cxnId="{B89239E2-DADB-4191-9CCA-7B1A4D1EBDF2}">
      <dgm:prSet/>
      <dgm:spPr/>
      <dgm:t>
        <a:bodyPr/>
        <a:lstStyle/>
        <a:p>
          <a:endParaRPr lang="en-US"/>
        </a:p>
      </dgm:t>
    </dgm:pt>
    <dgm:pt modelId="{66DD31DD-0FBC-4879-AA8E-3854670D6A78}" type="sibTrans" cxnId="{B89239E2-DADB-4191-9CCA-7B1A4D1EBDF2}">
      <dgm:prSet/>
      <dgm:spPr/>
      <dgm:t>
        <a:bodyPr/>
        <a:lstStyle/>
        <a:p>
          <a:endParaRPr lang="en-US"/>
        </a:p>
      </dgm:t>
    </dgm:pt>
    <dgm:pt modelId="{47CED33E-3501-42E7-868E-D962BAF5EE9D}">
      <dgm:prSet phldrT="[Text]"/>
      <dgm:spPr/>
      <dgm:t>
        <a:bodyPr/>
        <a:lstStyle/>
        <a:p>
          <a:r>
            <a:rPr lang="en-US"/>
            <a:t>Protect User</a:t>
          </a:r>
        </a:p>
      </dgm:t>
    </dgm:pt>
    <dgm:pt modelId="{A65CBA5A-42F0-4F98-B2E4-21ADDB5CE08D}" type="parTrans" cxnId="{7CA28FCA-E701-43B3-A08D-076E055DFC49}">
      <dgm:prSet/>
      <dgm:spPr/>
      <dgm:t>
        <a:bodyPr/>
        <a:lstStyle/>
        <a:p>
          <a:endParaRPr lang="en-US"/>
        </a:p>
      </dgm:t>
    </dgm:pt>
    <dgm:pt modelId="{45CA0084-7A40-4059-BD47-CF0651CF4C4B}" type="sibTrans" cxnId="{7CA28FCA-E701-43B3-A08D-076E055DFC49}">
      <dgm:prSet/>
      <dgm:spPr/>
      <dgm:t>
        <a:bodyPr/>
        <a:lstStyle/>
        <a:p>
          <a:endParaRPr lang="en-US"/>
        </a:p>
      </dgm:t>
    </dgm:pt>
    <dgm:pt modelId="{3F0EE97C-1032-4203-8F68-BA03BD875414}">
      <dgm:prSet phldrT="[Text]"/>
      <dgm:spPr/>
      <dgm:t>
        <a:bodyPr/>
        <a:lstStyle/>
        <a:p>
          <a:r>
            <a:rPr lang="en-US"/>
            <a:t>Power Ankle</a:t>
          </a:r>
        </a:p>
      </dgm:t>
    </dgm:pt>
    <dgm:pt modelId="{52901827-78DD-4676-A64E-44EE854CD836}" type="parTrans" cxnId="{14EA98B6-1966-495D-A9FE-1C8C8C482CDD}">
      <dgm:prSet/>
      <dgm:spPr/>
      <dgm:t>
        <a:bodyPr/>
        <a:lstStyle/>
        <a:p>
          <a:endParaRPr lang="en-US"/>
        </a:p>
      </dgm:t>
    </dgm:pt>
    <dgm:pt modelId="{4C56B390-2AA4-4D02-A366-778838A0B485}" type="sibTrans" cxnId="{14EA98B6-1966-495D-A9FE-1C8C8C482CDD}">
      <dgm:prSet/>
      <dgm:spPr/>
      <dgm:t>
        <a:bodyPr/>
        <a:lstStyle/>
        <a:p>
          <a:endParaRPr lang="en-US"/>
        </a:p>
      </dgm:t>
    </dgm:pt>
    <dgm:pt modelId="{08986373-CD49-4B8E-BD3A-62AE95C7E922}">
      <dgm:prSet phldrT="[Text]"/>
      <dgm:spPr/>
      <dgm:t>
        <a:bodyPr/>
        <a:lstStyle/>
        <a:p>
          <a:r>
            <a:rPr lang="en-US"/>
            <a:t>Power Knee</a:t>
          </a:r>
        </a:p>
      </dgm:t>
    </dgm:pt>
    <dgm:pt modelId="{AE613D44-3990-4066-8388-8B2C261C6618}" type="parTrans" cxnId="{EDF9FF1C-CE13-44FB-8878-2C42144A7E4A}">
      <dgm:prSet/>
      <dgm:spPr/>
      <dgm:t>
        <a:bodyPr/>
        <a:lstStyle/>
        <a:p>
          <a:endParaRPr lang="en-US"/>
        </a:p>
      </dgm:t>
    </dgm:pt>
    <dgm:pt modelId="{89E60507-287B-464D-B23C-36D63EFBFF3A}" type="sibTrans" cxnId="{EDF9FF1C-CE13-44FB-8878-2C42144A7E4A}">
      <dgm:prSet/>
      <dgm:spPr/>
      <dgm:t>
        <a:bodyPr/>
        <a:lstStyle/>
        <a:p>
          <a:endParaRPr lang="en-US"/>
        </a:p>
      </dgm:t>
    </dgm:pt>
    <dgm:pt modelId="{704632EF-DF71-4B62-AE68-7078C814466C}">
      <dgm:prSet phldrT="[Text]"/>
      <dgm:spPr/>
      <dgm:t>
        <a:bodyPr/>
        <a:lstStyle/>
        <a:p>
          <a:r>
            <a:rPr lang="en-US"/>
            <a:t>Power Hips </a:t>
          </a:r>
          <a:r>
            <a:rPr lang="en-US" b="1"/>
            <a:t>Break This One Down</a:t>
          </a:r>
          <a:endParaRPr lang="en-US"/>
        </a:p>
      </dgm:t>
    </dgm:pt>
    <dgm:pt modelId="{EE2F54DB-0D3F-4D25-992A-CC6C0A5F1604}" type="parTrans" cxnId="{970A2971-0FA3-4B0F-8FE6-025F08894E5B}">
      <dgm:prSet/>
      <dgm:spPr/>
      <dgm:t>
        <a:bodyPr/>
        <a:lstStyle/>
        <a:p>
          <a:endParaRPr lang="en-US"/>
        </a:p>
      </dgm:t>
    </dgm:pt>
    <dgm:pt modelId="{FAB0623F-D491-41D2-A7EC-16A4542F7B76}" type="sibTrans" cxnId="{970A2971-0FA3-4B0F-8FE6-025F08894E5B}">
      <dgm:prSet/>
      <dgm:spPr/>
      <dgm:t>
        <a:bodyPr/>
        <a:lstStyle/>
        <a:p>
          <a:endParaRPr lang="en-US"/>
        </a:p>
      </dgm:t>
    </dgm:pt>
    <dgm:pt modelId="{D1029A76-3A27-43D0-AD77-6E1BDCBEF042}">
      <dgm:prSet phldrT="[Text]"/>
      <dgm:spPr/>
      <dgm:t>
        <a:bodyPr/>
        <a:lstStyle/>
        <a:p>
          <a:r>
            <a:rPr lang="en-US"/>
            <a:t>Transmit Data</a:t>
          </a:r>
        </a:p>
      </dgm:t>
    </dgm:pt>
    <dgm:pt modelId="{0CAAAFF2-26F2-4A41-8E98-AD76E9840788}" type="parTrans" cxnId="{402B3110-16FD-4C95-8E1E-AB5B8797A868}">
      <dgm:prSet/>
      <dgm:spPr/>
      <dgm:t>
        <a:bodyPr/>
        <a:lstStyle/>
        <a:p>
          <a:endParaRPr lang="en-US"/>
        </a:p>
      </dgm:t>
    </dgm:pt>
    <dgm:pt modelId="{7792EBC6-34E4-45AB-A480-54977A4F30F7}" type="sibTrans" cxnId="{402B3110-16FD-4C95-8E1E-AB5B8797A868}">
      <dgm:prSet/>
      <dgm:spPr/>
      <dgm:t>
        <a:bodyPr/>
        <a:lstStyle/>
        <a:p>
          <a:endParaRPr lang="en-US"/>
        </a:p>
      </dgm:t>
    </dgm:pt>
    <dgm:pt modelId="{E646EE15-E9E2-434D-BDE9-DA465DC59F6B}">
      <dgm:prSet phldrT="[Text]"/>
      <dgm:spPr/>
      <dgm:t>
        <a:bodyPr/>
        <a:lstStyle/>
        <a:p>
          <a:r>
            <a:rPr lang="en-US"/>
            <a:t>Transmit Power</a:t>
          </a:r>
        </a:p>
      </dgm:t>
    </dgm:pt>
    <dgm:pt modelId="{26550A1D-537A-472C-B92B-5FB478C656ED}" type="parTrans" cxnId="{20B6214A-A506-4730-B2ED-60CF818C0A41}">
      <dgm:prSet/>
      <dgm:spPr/>
      <dgm:t>
        <a:bodyPr/>
        <a:lstStyle/>
        <a:p>
          <a:endParaRPr lang="en-US"/>
        </a:p>
      </dgm:t>
    </dgm:pt>
    <dgm:pt modelId="{2D90F0D1-3EDF-4783-9E12-944BEDB2AF26}" type="sibTrans" cxnId="{20B6214A-A506-4730-B2ED-60CF818C0A41}">
      <dgm:prSet/>
      <dgm:spPr/>
      <dgm:t>
        <a:bodyPr/>
        <a:lstStyle/>
        <a:p>
          <a:endParaRPr lang="en-US"/>
        </a:p>
      </dgm:t>
    </dgm:pt>
    <dgm:pt modelId="{48683C8E-4340-4456-828D-313AB65AB235}">
      <dgm:prSet phldrT="[Text]"/>
      <dgm:spPr/>
      <dgm:t>
        <a:bodyPr/>
        <a:lstStyle/>
        <a:p>
          <a:r>
            <a:rPr lang="en-US"/>
            <a:t>Operator Comfort</a:t>
          </a:r>
        </a:p>
      </dgm:t>
    </dgm:pt>
    <dgm:pt modelId="{DB20E41C-84B6-4187-96AA-B3C5F22483DC}" type="parTrans" cxnId="{F931AEA8-2430-4492-AC45-95A54BE1E5FA}">
      <dgm:prSet/>
      <dgm:spPr/>
      <dgm:t>
        <a:bodyPr/>
        <a:lstStyle/>
        <a:p>
          <a:endParaRPr lang="en-US"/>
        </a:p>
      </dgm:t>
    </dgm:pt>
    <dgm:pt modelId="{B145014A-552F-45A7-A1D7-EE21A2714829}" type="sibTrans" cxnId="{F931AEA8-2430-4492-AC45-95A54BE1E5FA}">
      <dgm:prSet/>
      <dgm:spPr/>
      <dgm:t>
        <a:bodyPr/>
        <a:lstStyle/>
        <a:p>
          <a:endParaRPr lang="en-US"/>
        </a:p>
      </dgm:t>
    </dgm:pt>
    <dgm:pt modelId="{A6A5D39B-4DA7-42D9-9D34-D36A0E76CFFB}">
      <dgm:prSet phldrT="[Text]"/>
      <dgm:spPr/>
      <dgm:t>
        <a:bodyPr/>
        <a:lstStyle/>
        <a:p>
          <a:r>
            <a:rPr lang="en-US"/>
            <a:t>Process Data</a:t>
          </a:r>
        </a:p>
      </dgm:t>
    </dgm:pt>
    <dgm:pt modelId="{68B9E0FA-3F88-43D9-BDA2-B805B8B8F5D4}" type="parTrans" cxnId="{53A7CFAE-E90C-4A48-9804-5E39F4B1A776}">
      <dgm:prSet/>
      <dgm:spPr/>
      <dgm:t>
        <a:bodyPr/>
        <a:lstStyle/>
        <a:p>
          <a:endParaRPr lang="en-US"/>
        </a:p>
      </dgm:t>
    </dgm:pt>
    <dgm:pt modelId="{B78C98D4-5FB9-43B3-B1A7-892ECF724AF8}" type="sibTrans" cxnId="{53A7CFAE-E90C-4A48-9804-5E39F4B1A776}">
      <dgm:prSet/>
      <dgm:spPr/>
      <dgm:t>
        <a:bodyPr/>
        <a:lstStyle/>
        <a:p>
          <a:endParaRPr lang="en-US"/>
        </a:p>
      </dgm:t>
    </dgm:pt>
    <dgm:pt modelId="{7789C047-933B-4C4B-8732-7E6A613E9810}">
      <dgm:prSet phldrT="[Text]"/>
      <dgm:spPr/>
      <dgm:t>
        <a:bodyPr/>
        <a:lstStyle/>
        <a:p>
          <a:r>
            <a:rPr lang="en-US"/>
            <a:t>Lift Assist</a:t>
          </a:r>
        </a:p>
      </dgm:t>
    </dgm:pt>
    <dgm:pt modelId="{84AA75A3-E2CF-4497-9ADF-34A2388BD752}" type="parTrans" cxnId="{EDA89727-306F-4EA1-B1F2-F657518FA47F}">
      <dgm:prSet/>
      <dgm:spPr/>
      <dgm:t>
        <a:bodyPr/>
        <a:lstStyle/>
        <a:p>
          <a:endParaRPr lang="en-US"/>
        </a:p>
      </dgm:t>
    </dgm:pt>
    <dgm:pt modelId="{103541B0-ECDA-4740-98CD-F1972238372D}" type="sibTrans" cxnId="{EDA89727-306F-4EA1-B1F2-F657518FA47F}">
      <dgm:prSet/>
      <dgm:spPr/>
      <dgm:t>
        <a:bodyPr/>
        <a:lstStyle/>
        <a:p>
          <a:endParaRPr lang="en-US"/>
        </a:p>
      </dgm:t>
    </dgm:pt>
    <dgm:pt modelId="{3ED5A1A0-18B3-4910-BD4F-89EBE6477399}">
      <dgm:prSet phldrT="[Text]"/>
      <dgm:spPr/>
      <dgm:t>
        <a:bodyPr/>
        <a:lstStyle/>
        <a:p>
          <a:r>
            <a:rPr lang="en-US"/>
            <a:t>Professional Assist</a:t>
          </a:r>
        </a:p>
      </dgm:t>
    </dgm:pt>
    <dgm:pt modelId="{476212D9-5619-49D3-B54E-5011DE97C3AB}" type="parTrans" cxnId="{F7678965-E42D-44DA-9220-E47DEB4AFFEF}">
      <dgm:prSet/>
      <dgm:spPr/>
      <dgm:t>
        <a:bodyPr/>
        <a:lstStyle/>
        <a:p>
          <a:endParaRPr lang="en-US"/>
        </a:p>
      </dgm:t>
    </dgm:pt>
    <dgm:pt modelId="{7AD07AD8-1984-42D8-99C2-1FC59B9594C8}" type="sibTrans" cxnId="{F7678965-E42D-44DA-9220-E47DEB4AFFEF}">
      <dgm:prSet/>
      <dgm:spPr/>
      <dgm:t>
        <a:bodyPr/>
        <a:lstStyle/>
        <a:p>
          <a:endParaRPr lang="en-US"/>
        </a:p>
      </dgm:t>
    </dgm:pt>
    <dgm:pt modelId="{DC96353E-BCA5-4248-95F4-517946BCEE01}">
      <dgm:prSet phldrT="[Text]"/>
      <dgm:spPr/>
      <dgm:t>
        <a:bodyPr/>
        <a:lstStyle/>
        <a:p>
          <a:r>
            <a:rPr lang="en-US"/>
            <a:t>Non-Professional Assist</a:t>
          </a:r>
        </a:p>
      </dgm:t>
    </dgm:pt>
    <dgm:pt modelId="{E9A8BB80-3042-4180-AF62-98E5DBB14C5A}" type="parTrans" cxnId="{4C696531-28FD-49FF-A954-0FC2F5761451}">
      <dgm:prSet/>
      <dgm:spPr/>
      <dgm:t>
        <a:bodyPr/>
        <a:lstStyle/>
        <a:p>
          <a:endParaRPr lang="en-US"/>
        </a:p>
      </dgm:t>
    </dgm:pt>
    <dgm:pt modelId="{6B46C26E-C8BB-4F66-9399-FDBF91BD071C}" type="sibTrans" cxnId="{4C696531-28FD-49FF-A954-0FC2F5761451}">
      <dgm:prSet/>
      <dgm:spPr/>
      <dgm:t>
        <a:bodyPr/>
        <a:lstStyle/>
        <a:p>
          <a:endParaRPr lang="en-US"/>
        </a:p>
      </dgm:t>
    </dgm:pt>
    <dgm:pt modelId="{11AC556A-652D-4550-880F-68C482BBBEC4}">
      <dgm:prSet phldrT="[Text]"/>
      <dgm:spPr/>
      <dgm:t>
        <a:bodyPr/>
        <a:lstStyle/>
        <a:p>
          <a:r>
            <a:rPr lang="en-US"/>
            <a:t>Medical Staff</a:t>
          </a:r>
        </a:p>
      </dgm:t>
    </dgm:pt>
    <dgm:pt modelId="{8A644B6A-449D-41C5-877F-A4E6B7019AFA}" type="parTrans" cxnId="{CBAFB3B9-7E15-4891-98B2-15C22F8C1C33}">
      <dgm:prSet/>
      <dgm:spPr/>
      <dgm:t>
        <a:bodyPr/>
        <a:lstStyle/>
        <a:p>
          <a:endParaRPr lang="en-US"/>
        </a:p>
      </dgm:t>
    </dgm:pt>
    <dgm:pt modelId="{2509F514-2346-4CAD-8503-C57C607F2F0C}" type="sibTrans" cxnId="{CBAFB3B9-7E15-4891-98B2-15C22F8C1C33}">
      <dgm:prSet/>
      <dgm:spPr/>
      <dgm:t>
        <a:bodyPr/>
        <a:lstStyle/>
        <a:p>
          <a:endParaRPr lang="en-US"/>
        </a:p>
      </dgm:t>
    </dgm:pt>
    <dgm:pt modelId="{8DB2CE4C-B658-4E17-90FC-A8A0D86A40EB}">
      <dgm:prSet phldrT="[Text]"/>
      <dgm:spPr/>
      <dgm:t>
        <a:bodyPr/>
        <a:lstStyle/>
        <a:p>
          <a:r>
            <a:rPr lang="en-US"/>
            <a:t>External Lift</a:t>
          </a:r>
        </a:p>
      </dgm:t>
    </dgm:pt>
    <dgm:pt modelId="{08B5DE82-5FDE-435B-9A1D-3F40CDE74CD7}" type="parTrans" cxnId="{F6A18A88-1262-409E-8052-AF5D9B0E420A}">
      <dgm:prSet/>
      <dgm:spPr/>
      <dgm:t>
        <a:bodyPr/>
        <a:lstStyle/>
        <a:p>
          <a:endParaRPr lang="en-US"/>
        </a:p>
      </dgm:t>
    </dgm:pt>
    <dgm:pt modelId="{94C54F75-6CE5-41C7-B8BD-3E4C6449FA78}" type="sibTrans" cxnId="{F6A18A88-1262-409E-8052-AF5D9B0E420A}">
      <dgm:prSet/>
      <dgm:spPr/>
      <dgm:t>
        <a:bodyPr/>
        <a:lstStyle/>
        <a:p>
          <a:endParaRPr lang="en-US"/>
        </a:p>
      </dgm:t>
    </dgm:pt>
    <dgm:pt modelId="{5452EB44-50ED-415B-A896-DF8DC9FD040C}">
      <dgm:prSet phldrT="[Text]"/>
      <dgm:spPr/>
      <dgm:t>
        <a:bodyPr/>
        <a:lstStyle/>
        <a:p>
          <a:r>
            <a:rPr lang="en-US"/>
            <a:t>Resist Power</a:t>
          </a:r>
        </a:p>
      </dgm:t>
    </dgm:pt>
    <dgm:pt modelId="{7037DEF2-6883-40FD-AFD7-096CD5CA0C4F}" type="parTrans" cxnId="{23B33D8D-8787-4452-902B-5A0F06548AF7}">
      <dgm:prSet/>
      <dgm:spPr/>
      <dgm:t>
        <a:bodyPr/>
        <a:lstStyle/>
        <a:p>
          <a:endParaRPr lang="en-US"/>
        </a:p>
      </dgm:t>
    </dgm:pt>
    <dgm:pt modelId="{C9FA8137-63B2-431D-B332-2F88105E8BA7}" type="sibTrans" cxnId="{23B33D8D-8787-4452-902B-5A0F06548AF7}">
      <dgm:prSet/>
      <dgm:spPr/>
      <dgm:t>
        <a:bodyPr/>
        <a:lstStyle/>
        <a:p>
          <a:endParaRPr lang="en-US"/>
        </a:p>
      </dgm:t>
    </dgm:pt>
    <dgm:pt modelId="{85572D06-A666-4F79-AD86-68146983E3C9}">
      <dgm:prSet phldrT="[Text]"/>
      <dgm:spPr/>
      <dgm:t>
        <a:bodyPr/>
        <a:lstStyle/>
        <a:p>
          <a:r>
            <a:rPr lang="en-US"/>
            <a:t>Store Energy</a:t>
          </a:r>
        </a:p>
      </dgm:t>
    </dgm:pt>
    <dgm:pt modelId="{7678A89B-9E08-4E5D-B624-E5EFD08B71E7}" type="parTrans" cxnId="{A823BEEC-4C7E-4CC5-A7ED-038A2FF70D20}">
      <dgm:prSet/>
      <dgm:spPr/>
      <dgm:t>
        <a:bodyPr/>
        <a:lstStyle/>
        <a:p>
          <a:endParaRPr lang="en-US"/>
        </a:p>
      </dgm:t>
    </dgm:pt>
    <dgm:pt modelId="{61FC34FE-A3E8-447E-BC3B-B94F058D6566}" type="sibTrans" cxnId="{A823BEEC-4C7E-4CC5-A7ED-038A2FF70D20}">
      <dgm:prSet/>
      <dgm:spPr/>
      <dgm:t>
        <a:bodyPr/>
        <a:lstStyle/>
        <a:p>
          <a:endParaRPr lang="en-US"/>
        </a:p>
      </dgm:t>
    </dgm:pt>
    <dgm:pt modelId="{61F51820-FF8D-4C64-BD30-9B677962087F}">
      <dgm:prSet phldrT="[Text]"/>
      <dgm:spPr/>
      <dgm:t>
        <a:bodyPr/>
        <a:lstStyle/>
        <a:p>
          <a:r>
            <a:rPr lang="en-US"/>
            <a:t>Charge System</a:t>
          </a:r>
        </a:p>
      </dgm:t>
    </dgm:pt>
    <dgm:pt modelId="{E5555AC7-2ABB-4AAC-9DCE-3D2B9BB16908}" type="parTrans" cxnId="{ECC789AE-0968-435C-9EA1-199EE04A8693}">
      <dgm:prSet/>
      <dgm:spPr/>
      <dgm:t>
        <a:bodyPr/>
        <a:lstStyle/>
        <a:p>
          <a:endParaRPr lang="en-US"/>
        </a:p>
      </dgm:t>
    </dgm:pt>
    <dgm:pt modelId="{A4A1F9A0-4FCA-4A46-A5BC-6C975477F90E}" type="sibTrans" cxnId="{ECC789AE-0968-435C-9EA1-199EE04A8693}">
      <dgm:prSet/>
      <dgm:spPr/>
      <dgm:t>
        <a:bodyPr/>
        <a:lstStyle/>
        <a:p>
          <a:endParaRPr lang="en-US"/>
        </a:p>
      </dgm:t>
    </dgm:pt>
    <dgm:pt modelId="{43FE4C91-7B41-4F5B-84D8-1AD96AC462BD}" type="pres">
      <dgm:prSet presAssocID="{608BEDE5-2144-4718-9A3E-469A577F0CB9}" presName="hierChild1" presStyleCnt="0">
        <dgm:presLayoutVars>
          <dgm:chPref val="1"/>
          <dgm:dir/>
          <dgm:animOne val="branch"/>
          <dgm:animLvl val="lvl"/>
          <dgm:resizeHandles/>
        </dgm:presLayoutVars>
      </dgm:prSet>
      <dgm:spPr/>
    </dgm:pt>
    <dgm:pt modelId="{9F2DA08D-4CBE-4AA4-A227-2383BCBE1B62}" type="pres">
      <dgm:prSet presAssocID="{6F361F39-E04A-4C76-880F-297C6FA3A147}" presName="hierRoot1" presStyleCnt="0"/>
      <dgm:spPr/>
    </dgm:pt>
    <dgm:pt modelId="{D6E59437-1A89-41F4-A736-56FEB9DA5BFF}" type="pres">
      <dgm:prSet presAssocID="{6F361F39-E04A-4C76-880F-297C6FA3A147}" presName="composite" presStyleCnt="0"/>
      <dgm:spPr/>
    </dgm:pt>
    <dgm:pt modelId="{F447AB89-5D13-4442-B788-EC5B84F6AA4C}" type="pres">
      <dgm:prSet presAssocID="{6F361F39-E04A-4C76-880F-297C6FA3A147}" presName="background" presStyleLbl="node0" presStyleIdx="0" presStyleCnt="2"/>
      <dgm:spPr/>
    </dgm:pt>
    <dgm:pt modelId="{B0282D49-A711-43D1-A42D-DF9E1A8331B9}" type="pres">
      <dgm:prSet presAssocID="{6F361F39-E04A-4C76-880F-297C6FA3A147}" presName="text" presStyleLbl="fgAcc0" presStyleIdx="0" presStyleCnt="2">
        <dgm:presLayoutVars>
          <dgm:chPref val="3"/>
        </dgm:presLayoutVars>
      </dgm:prSet>
      <dgm:spPr/>
    </dgm:pt>
    <dgm:pt modelId="{F08030D2-5AC8-4EB6-A4AC-67A43615E0BD}" type="pres">
      <dgm:prSet presAssocID="{6F361F39-E04A-4C76-880F-297C6FA3A147}" presName="hierChild2" presStyleCnt="0"/>
      <dgm:spPr/>
    </dgm:pt>
    <dgm:pt modelId="{B1ECDB25-EC8B-4F67-A10D-CA71711C6881}" type="pres">
      <dgm:prSet presAssocID="{7541CB78-B163-4994-8E1A-2445043D4619}" presName="Name10" presStyleLbl="parChTrans1D2" presStyleIdx="0" presStyleCnt="6"/>
      <dgm:spPr/>
    </dgm:pt>
    <dgm:pt modelId="{06336DC9-D143-446D-B868-87DC9F3FCE64}" type="pres">
      <dgm:prSet presAssocID="{76181F70-B802-47FD-96B9-D0FFFD8CAD7A}" presName="hierRoot2" presStyleCnt="0"/>
      <dgm:spPr/>
    </dgm:pt>
    <dgm:pt modelId="{070E6CEE-77F5-421E-84B9-A233A7B64BC4}" type="pres">
      <dgm:prSet presAssocID="{76181F70-B802-47FD-96B9-D0FFFD8CAD7A}" presName="composite2" presStyleCnt="0"/>
      <dgm:spPr/>
    </dgm:pt>
    <dgm:pt modelId="{7BEA4E4F-6A98-4D44-A61C-8E22B7808606}" type="pres">
      <dgm:prSet presAssocID="{76181F70-B802-47FD-96B9-D0FFFD8CAD7A}" presName="background2" presStyleLbl="node2" presStyleIdx="0" presStyleCnt="6"/>
      <dgm:spPr/>
    </dgm:pt>
    <dgm:pt modelId="{10FBD7C0-FEB7-450B-9D8C-7234C023B837}" type="pres">
      <dgm:prSet presAssocID="{76181F70-B802-47FD-96B9-D0FFFD8CAD7A}" presName="text2" presStyleLbl="fgAcc2" presStyleIdx="0" presStyleCnt="6">
        <dgm:presLayoutVars>
          <dgm:chPref val="3"/>
        </dgm:presLayoutVars>
      </dgm:prSet>
      <dgm:spPr/>
    </dgm:pt>
    <dgm:pt modelId="{E8C3146A-EFF9-4BBB-8E99-2262342B2985}" type="pres">
      <dgm:prSet presAssocID="{76181F70-B802-47FD-96B9-D0FFFD8CAD7A}" presName="hierChild3" presStyleCnt="0"/>
      <dgm:spPr/>
    </dgm:pt>
    <dgm:pt modelId="{C113E152-6579-4A58-BC7F-A691B68B9A9E}" type="pres">
      <dgm:prSet presAssocID="{11ED50A0-E3C9-4A14-8AEF-30EE68BDA428}" presName="Name17" presStyleLbl="parChTrans1D3" presStyleIdx="0" presStyleCnt="15"/>
      <dgm:spPr/>
    </dgm:pt>
    <dgm:pt modelId="{3723F518-A530-47F5-860F-2F27A893A630}" type="pres">
      <dgm:prSet presAssocID="{5771BAB3-2DD4-4A96-94C7-71435D244C96}" presName="hierRoot3" presStyleCnt="0"/>
      <dgm:spPr/>
    </dgm:pt>
    <dgm:pt modelId="{E6D81EC3-DCDA-445F-B9A4-5DF291A88F9B}" type="pres">
      <dgm:prSet presAssocID="{5771BAB3-2DD4-4A96-94C7-71435D244C96}" presName="composite3" presStyleCnt="0"/>
      <dgm:spPr/>
    </dgm:pt>
    <dgm:pt modelId="{2DDE6F83-A570-41CD-B0C4-987717CBE94C}" type="pres">
      <dgm:prSet presAssocID="{5771BAB3-2DD4-4A96-94C7-71435D244C96}" presName="background3" presStyleLbl="node3" presStyleIdx="0" presStyleCnt="15"/>
      <dgm:spPr/>
    </dgm:pt>
    <dgm:pt modelId="{A6941B39-5E1E-4C8B-9B0E-01D1350A93ED}" type="pres">
      <dgm:prSet presAssocID="{5771BAB3-2DD4-4A96-94C7-71435D244C96}" presName="text3" presStyleLbl="fgAcc3" presStyleIdx="0" presStyleCnt="15">
        <dgm:presLayoutVars>
          <dgm:chPref val="3"/>
        </dgm:presLayoutVars>
      </dgm:prSet>
      <dgm:spPr/>
    </dgm:pt>
    <dgm:pt modelId="{90F3AF1B-EC3D-4536-A3BF-6FB80D6753EC}" type="pres">
      <dgm:prSet presAssocID="{5771BAB3-2DD4-4A96-94C7-71435D244C96}" presName="hierChild4" presStyleCnt="0"/>
      <dgm:spPr/>
    </dgm:pt>
    <dgm:pt modelId="{41D1DE62-0235-47E3-AEDA-289BAEF8FCB4}" type="pres">
      <dgm:prSet presAssocID="{8EE79D34-B843-456C-99FE-1B7A25E5E1B2}" presName="hierRoot1" presStyleCnt="0"/>
      <dgm:spPr/>
    </dgm:pt>
    <dgm:pt modelId="{D40B0F39-EB41-4D47-9698-7E429D0CD032}" type="pres">
      <dgm:prSet presAssocID="{8EE79D34-B843-456C-99FE-1B7A25E5E1B2}" presName="composite" presStyleCnt="0"/>
      <dgm:spPr/>
    </dgm:pt>
    <dgm:pt modelId="{7C427EDE-7178-49D4-A907-8CD39F1C19EE}" type="pres">
      <dgm:prSet presAssocID="{8EE79D34-B843-456C-99FE-1B7A25E5E1B2}" presName="background" presStyleLbl="node0" presStyleIdx="1" presStyleCnt="2"/>
      <dgm:spPr/>
    </dgm:pt>
    <dgm:pt modelId="{4FBF4CC5-9403-4775-8958-012A8A96B3CE}" type="pres">
      <dgm:prSet presAssocID="{8EE79D34-B843-456C-99FE-1B7A25E5E1B2}" presName="text" presStyleLbl="fgAcc0" presStyleIdx="1" presStyleCnt="2" custScaleX="123195">
        <dgm:presLayoutVars>
          <dgm:chPref val="3"/>
        </dgm:presLayoutVars>
      </dgm:prSet>
      <dgm:spPr/>
    </dgm:pt>
    <dgm:pt modelId="{369030C4-B860-4CF3-8A90-E61086D29F2E}" type="pres">
      <dgm:prSet presAssocID="{8EE79D34-B843-456C-99FE-1B7A25E5E1B2}" presName="hierChild2" presStyleCnt="0"/>
      <dgm:spPr/>
    </dgm:pt>
    <dgm:pt modelId="{74D54EB4-F12F-46FA-8E09-3AC280CAFA99}" type="pres">
      <dgm:prSet presAssocID="{8A644B6A-449D-41C5-877F-A4E6B7019AFA}" presName="Name10" presStyleLbl="parChTrans1D2" presStyleIdx="1" presStyleCnt="6"/>
      <dgm:spPr/>
    </dgm:pt>
    <dgm:pt modelId="{41BA8AA2-22A7-4B0E-845E-9D4A085A78E7}" type="pres">
      <dgm:prSet presAssocID="{11AC556A-652D-4550-880F-68C482BBBEC4}" presName="hierRoot2" presStyleCnt="0"/>
      <dgm:spPr/>
    </dgm:pt>
    <dgm:pt modelId="{60DC44E8-4409-40D6-84C5-01E15789DAEE}" type="pres">
      <dgm:prSet presAssocID="{11AC556A-652D-4550-880F-68C482BBBEC4}" presName="composite2" presStyleCnt="0"/>
      <dgm:spPr/>
    </dgm:pt>
    <dgm:pt modelId="{790666D0-5CAD-44E9-91E6-53E5FF3ABE83}" type="pres">
      <dgm:prSet presAssocID="{11AC556A-652D-4550-880F-68C482BBBEC4}" presName="background2" presStyleLbl="node2" presStyleIdx="1" presStyleCnt="6"/>
      <dgm:spPr/>
    </dgm:pt>
    <dgm:pt modelId="{D7619BA9-3776-4BF8-9DCE-CECF3B022EC3}" type="pres">
      <dgm:prSet presAssocID="{11AC556A-652D-4550-880F-68C482BBBEC4}" presName="text2" presStyleLbl="fgAcc2" presStyleIdx="1" presStyleCnt="6">
        <dgm:presLayoutVars>
          <dgm:chPref val="3"/>
        </dgm:presLayoutVars>
      </dgm:prSet>
      <dgm:spPr/>
    </dgm:pt>
    <dgm:pt modelId="{178E5B13-7D1E-482D-A36D-9B6F9304F5B6}" type="pres">
      <dgm:prSet presAssocID="{11AC556A-652D-4550-880F-68C482BBBEC4}" presName="hierChild3" presStyleCnt="0"/>
      <dgm:spPr/>
    </dgm:pt>
    <dgm:pt modelId="{E2D76BCA-17DE-419F-BC7C-4934E9BE82C1}" type="pres">
      <dgm:prSet presAssocID="{08B5DE82-5FDE-435B-9A1D-3F40CDE74CD7}" presName="Name10" presStyleLbl="parChTrans1D2" presStyleIdx="2" presStyleCnt="6"/>
      <dgm:spPr/>
    </dgm:pt>
    <dgm:pt modelId="{54733D88-0E75-4A1F-AECA-9AAD754FEE69}" type="pres">
      <dgm:prSet presAssocID="{8DB2CE4C-B658-4E17-90FC-A8A0D86A40EB}" presName="hierRoot2" presStyleCnt="0"/>
      <dgm:spPr/>
    </dgm:pt>
    <dgm:pt modelId="{5DC97BEB-BD1D-4497-B94A-A05CADBA2033}" type="pres">
      <dgm:prSet presAssocID="{8DB2CE4C-B658-4E17-90FC-A8A0D86A40EB}" presName="composite2" presStyleCnt="0"/>
      <dgm:spPr/>
    </dgm:pt>
    <dgm:pt modelId="{B6D951A7-6237-48EC-9B9D-E4750F2ECF2D}" type="pres">
      <dgm:prSet presAssocID="{8DB2CE4C-B658-4E17-90FC-A8A0D86A40EB}" presName="background2" presStyleLbl="node2" presStyleIdx="2" presStyleCnt="6"/>
      <dgm:spPr/>
    </dgm:pt>
    <dgm:pt modelId="{E1BDA8CA-3DCA-4B0F-85B8-7DF124589EC6}" type="pres">
      <dgm:prSet presAssocID="{8DB2CE4C-B658-4E17-90FC-A8A0D86A40EB}" presName="text2" presStyleLbl="fgAcc2" presStyleIdx="2" presStyleCnt="6">
        <dgm:presLayoutVars>
          <dgm:chPref val="3"/>
        </dgm:presLayoutVars>
      </dgm:prSet>
      <dgm:spPr/>
    </dgm:pt>
    <dgm:pt modelId="{1E5CAD36-5324-42F8-8631-A79DD0EC8194}" type="pres">
      <dgm:prSet presAssocID="{8DB2CE4C-B658-4E17-90FC-A8A0D86A40EB}" presName="hierChild3" presStyleCnt="0"/>
      <dgm:spPr/>
    </dgm:pt>
    <dgm:pt modelId="{E0765F9B-C64D-41C0-8AFB-467A512BC132}" type="pres">
      <dgm:prSet presAssocID="{476212D9-5619-49D3-B54E-5011DE97C3AB}" presName="Name10" presStyleLbl="parChTrans1D2" presStyleIdx="3" presStyleCnt="6"/>
      <dgm:spPr/>
    </dgm:pt>
    <dgm:pt modelId="{6C659380-DB27-4234-9AD3-F62B93413BA3}" type="pres">
      <dgm:prSet presAssocID="{3ED5A1A0-18B3-4910-BD4F-89EBE6477399}" presName="hierRoot2" presStyleCnt="0"/>
      <dgm:spPr/>
    </dgm:pt>
    <dgm:pt modelId="{DE036BB2-5EEE-4957-938B-D7D842C945FA}" type="pres">
      <dgm:prSet presAssocID="{3ED5A1A0-18B3-4910-BD4F-89EBE6477399}" presName="composite2" presStyleCnt="0"/>
      <dgm:spPr/>
    </dgm:pt>
    <dgm:pt modelId="{E14CF0E8-7796-4539-925C-44804D21F2E0}" type="pres">
      <dgm:prSet presAssocID="{3ED5A1A0-18B3-4910-BD4F-89EBE6477399}" presName="background2" presStyleLbl="node2" presStyleIdx="3" presStyleCnt="6"/>
      <dgm:spPr/>
    </dgm:pt>
    <dgm:pt modelId="{49C94F9A-8F3A-4D5A-AF01-314A2ACB85D6}" type="pres">
      <dgm:prSet presAssocID="{3ED5A1A0-18B3-4910-BD4F-89EBE6477399}" presName="text2" presStyleLbl="fgAcc2" presStyleIdx="3" presStyleCnt="6">
        <dgm:presLayoutVars>
          <dgm:chPref val="3"/>
        </dgm:presLayoutVars>
      </dgm:prSet>
      <dgm:spPr/>
    </dgm:pt>
    <dgm:pt modelId="{670ACF9F-F6F3-4CD5-9B66-26D4E743012D}" type="pres">
      <dgm:prSet presAssocID="{3ED5A1A0-18B3-4910-BD4F-89EBE6477399}" presName="hierChild3" presStyleCnt="0"/>
      <dgm:spPr/>
    </dgm:pt>
    <dgm:pt modelId="{90C3703A-6F79-4F0F-A936-05DBC36BA0C6}" type="pres">
      <dgm:prSet presAssocID="{E9A8BB80-3042-4180-AF62-98E5DBB14C5A}" presName="Name10" presStyleLbl="parChTrans1D2" presStyleIdx="4" presStyleCnt="6"/>
      <dgm:spPr/>
    </dgm:pt>
    <dgm:pt modelId="{C6646BBC-5B66-4863-B576-E58B40D74FF6}" type="pres">
      <dgm:prSet presAssocID="{DC96353E-BCA5-4248-95F4-517946BCEE01}" presName="hierRoot2" presStyleCnt="0"/>
      <dgm:spPr/>
    </dgm:pt>
    <dgm:pt modelId="{92C79096-0011-4982-9E2B-5F69CDF6BA7B}" type="pres">
      <dgm:prSet presAssocID="{DC96353E-BCA5-4248-95F4-517946BCEE01}" presName="composite2" presStyleCnt="0"/>
      <dgm:spPr/>
    </dgm:pt>
    <dgm:pt modelId="{C2CDA706-E38E-4877-BFBB-189A5BF377C0}" type="pres">
      <dgm:prSet presAssocID="{DC96353E-BCA5-4248-95F4-517946BCEE01}" presName="background2" presStyleLbl="node2" presStyleIdx="4" presStyleCnt="6"/>
      <dgm:spPr/>
    </dgm:pt>
    <dgm:pt modelId="{888C6FDD-FE56-4C53-89B2-5ADE6097B0EE}" type="pres">
      <dgm:prSet presAssocID="{DC96353E-BCA5-4248-95F4-517946BCEE01}" presName="text2" presStyleLbl="fgAcc2" presStyleIdx="4" presStyleCnt="6">
        <dgm:presLayoutVars>
          <dgm:chPref val="3"/>
        </dgm:presLayoutVars>
      </dgm:prSet>
      <dgm:spPr/>
    </dgm:pt>
    <dgm:pt modelId="{9BDB20C8-05F6-400E-B574-FC432A360A84}" type="pres">
      <dgm:prSet presAssocID="{DC96353E-BCA5-4248-95F4-517946BCEE01}" presName="hierChild3" presStyleCnt="0"/>
      <dgm:spPr/>
    </dgm:pt>
    <dgm:pt modelId="{36EE54B8-6D6E-42D9-A161-3AA14C23D37C}" type="pres">
      <dgm:prSet presAssocID="{84AA75A3-E2CF-4497-9ADF-34A2388BD752}" presName="Name10" presStyleLbl="parChTrans1D2" presStyleIdx="5" presStyleCnt="6"/>
      <dgm:spPr/>
    </dgm:pt>
    <dgm:pt modelId="{0FC52251-D453-4E84-8976-4D76CDA4F331}" type="pres">
      <dgm:prSet presAssocID="{7789C047-933B-4C4B-8732-7E6A613E9810}" presName="hierRoot2" presStyleCnt="0"/>
      <dgm:spPr/>
    </dgm:pt>
    <dgm:pt modelId="{1C5C2AB8-87FF-44BB-8C4F-4AF4CE10EA65}" type="pres">
      <dgm:prSet presAssocID="{7789C047-933B-4C4B-8732-7E6A613E9810}" presName="composite2" presStyleCnt="0"/>
      <dgm:spPr/>
    </dgm:pt>
    <dgm:pt modelId="{D1A8E49F-D1B6-44B7-87A1-DAAEA2189B1F}" type="pres">
      <dgm:prSet presAssocID="{7789C047-933B-4C4B-8732-7E6A613E9810}" presName="background2" presStyleLbl="node2" presStyleIdx="5" presStyleCnt="6"/>
      <dgm:spPr/>
    </dgm:pt>
    <dgm:pt modelId="{3539CBEB-6829-40AD-A7D2-C4F9F697E1FF}" type="pres">
      <dgm:prSet presAssocID="{7789C047-933B-4C4B-8732-7E6A613E9810}" presName="text2" presStyleLbl="fgAcc2" presStyleIdx="5" presStyleCnt="6">
        <dgm:presLayoutVars>
          <dgm:chPref val="3"/>
        </dgm:presLayoutVars>
      </dgm:prSet>
      <dgm:spPr/>
    </dgm:pt>
    <dgm:pt modelId="{2332BAF7-3E8E-4886-9D1B-246669A01D29}" type="pres">
      <dgm:prSet presAssocID="{7789C047-933B-4C4B-8732-7E6A613E9810}" presName="hierChild3" presStyleCnt="0"/>
      <dgm:spPr/>
    </dgm:pt>
    <dgm:pt modelId="{CC14A427-1C11-427B-9ED3-56B86E8C3DD7}" type="pres">
      <dgm:prSet presAssocID="{33954E69-A8BC-465A-8681-DF2246F9FFFD}" presName="Name17" presStyleLbl="parChTrans1D3" presStyleIdx="1" presStyleCnt="15"/>
      <dgm:spPr/>
    </dgm:pt>
    <dgm:pt modelId="{C6AC46AB-F71D-4E64-B7A2-03A8EE38DDE7}" type="pres">
      <dgm:prSet presAssocID="{5CD7318D-7445-41AE-B5E6-EFD9F4A36855}" presName="hierRoot3" presStyleCnt="0"/>
      <dgm:spPr/>
    </dgm:pt>
    <dgm:pt modelId="{1144ACFF-49B5-425E-818B-849CB453FC9A}" type="pres">
      <dgm:prSet presAssocID="{5CD7318D-7445-41AE-B5E6-EFD9F4A36855}" presName="composite3" presStyleCnt="0"/>
      <dgm:spPr/>
    </dgm:pt>
    <dgm:pt modelId="{33A54C73-2B32-4E44-B313-BACBCBA3680F}" type="pres">
      <dgm:prSet presAssocID="{5CD7318D-7445-41AE-B5E6-EFD9F4A36855}" presName="background3" presStyleLbl="node3" presStyleIdx="1" presStyleCnt="15"/>
      <dgm:spPr/>
    </dgm:pt>
    <dgm:pt modelId="{D49D6256-B688-415C-9453-FB6210967EF1}" type="pres">
      <dgm:prSet presAssocID="{5CD7318D-7445-41AE-B5E6-EFD9F4A36855}" presName="text3" presStyleLbl="fgAcc3" presStyleIdx="1" presStyleCnt="15">
        <dgm:presLayoutVars>
          <dgm:chPref val="3"/>
        </dgm:presLayoutVars>
      </dgm:prSet>
      <dgm:spPr/>
    </dgm:pt>
    <dgm:pt modelId="{7435A4BC-43BD-42EA-9FF0-81E5B0187643}" type="pres">
      <dgm:prSet presAssocID="{5CD7318D-7445-41AE-B5E6-EFD9F4A36855}" presName="hierChild4" presStyleCnt="0"/>
      <dgm:spPr/>
    </dgm:pt>
    <dgm:pt modelId="{954659A7-0E67-4534-AED0-FC8C5C599571}" type="pres">
      <dgm:prSet presAssocID="{81C39B39-D459-4BEE-BC9E-81C063B63932}" presName="Name17" presStyleLbl="parChTrans1D3" presStyleIdx="2" presStyleCnt="15"/>
      <dgm:spPr/>
    </dgm:pt>
    <dgm:pt modelId="{0DDC1990-29A3-413D-878F-23D4B0C8EB68}" type="pres">
      <dgm:prSet presAssocID="{CD23AE3B-C00A-485B-9D3C-DC25C6D0E1E1}" presName="hierRoot3" presStyleCnt="0"/>
      <dgm:spPr/>
    </dgm:pt>
    <dgm:pt modelId="{55BE5072-E097-42AD-A53C-106095ED63EC}" type="pres">
      <dgm:prSet presAssocID="{CD23AE3B-C00A-485B-9D3C-DC25C6D0E1E1}" presName="composite3" presStyleCnt="0"/>
      <dgm:spPr/>
    </dgm:pt>
    <dgm:pt modelId="{3E3591F3-D06A-431B-816E-0E27E7655DE1}" type="pres">
      <dgm:prSet presAssocID="{CD23AE3B-C00A-485B-9D3C-DC25C6D0E1E1}" presName="background3" presStyleLbl="node3" presStyleIdx="2" presStyleCnt="15"/>
      <dgm:spPr/>
    </dgm:pt>
    <dgm:pt modelId="{65A27D18-6CB6-4322-8465-E021E928147C}" type="pres">
      <dgm:prSet presAssocID="{CD23AE3B-C00A-485B-9D3C-DC25C6D0E1E1}" presName="text3" presStyleLbl="fgAcc3" presStyleIdx="2" presStyleCnt="15">
        <dgm:presLayoutVars>
          <dgm:chPref val="3"/>
        </dgm:presLayoutVars>
      </dgm:prSet>
      <dgm:spPr/>
    </dgm:pt>
    <dgm:pt modelId="{6B9AAF97-F32D-4E10-9576-F55211E84C96}" type="pres">
      <dgm:prSet presAssocID="{CD23AE3B-C00A-485B-9D3C-DC25C6D0E1E1}" presName="hierChild4" presStyleCnt="0"/>
      <dgm:spPr/>
    </dgm:pt>
    <dgm:pt modelId="{17A32D27-C689-49B9-B0FE-FEBCBACA7AE5}" type="pres">
      <dgm:prSet presAssocID="{74B9A972-FAAA-4117-AC54-C4D05B5A14AB}" presName="Name17" presStyleLbl="parChTrans1D3" presStyleIdx="3" presStyleCnt="15"/>
      <dgm:spPr/>
    </dgm:pt>
    <dgm:pt modelId="{55777ECE-161B-4B86-9686-4E2AAA082525}" type="pres">
      <dgm:prSet presAssocID="{B985E34F-F218-4705-B066-AF7326995A9E}" presName="hierRoot3" presStyleCnt="0"/>
      <dgm:spPr/>
    </dgm:pt>
    <dgm:pt modelId="{90EE7EBF-50D2-47C5-A3A3-F82FEB765E90}" type="pres">
      <dgm:prSet presAssocID="{B985E34F-F218-4705-B066-AF7326995A9E}" presName="composite3" presStyleCnt="0"/>
      <dgm:spPr/>
    </dgm:pt>
    <dgm:pt modelId="{DC48ED71-03CF-435C-A3DA-EC4EDEDBF2A5}" type="pres">
      <dgm:prSet presAssocID="{B985E34F-F218-4705-B066-AF7326995A9E}" presName="background3" presStyleLbl="node3" presStyleIdx="3" presStyleCnt="15"/>
      <dgm:spPr/>
    </dgm:pt>
    <dgm:pt modelId="{15B92C4C-D806-42D4-9350-A3EC02F1B90D}" type="pres">
      <dgm:prSet presAssocID="{B985E34F-F218-4705-B066-AF7326995A9E}" presName="text3" presStyleLbl="fgAcc3" presStyleIdx="3" presStyleCnt="15">
        <dgm:presLayoutVars>
          <dgm:chPref val="3"/>
        </dgm:presLayoutVars>
      </dgm:prSet>
      <dgm:spPr/>
    </dgm:pt>
    <dgm:pt modelId="{9FDCEF06-A699-4606-871D-14EAAE63538E}" type="pres">
      <dgm:prSet presAssocID="{B985E34F-F218-4705-B066-AF7326995A9E}" presName="hierChild4" presStyleCnt="0"/>
      <dgm:spPr/>
    </dgm:pt>
    <dgm:pt modelId="{2B27B9B0-55F3-4464-BE4F-1B42F487EE79}" type="pres">
      <dgm:prSet presAssocID="{B64D31C3-8CDB-44E8-BF43-12CA412CFB8A}" presName="Name23" presStyleLbl="parChTrans1D4" presStyleIdx="0" presStyleCnt="7"/>
      <dgm:spPr/>
    </dgm:pt>
    <dgm:pt modelId="{F001A015-D570-4977-B74A-0712A521A82E}" type="pres">
      <dgm:prSet presAssocID="{EE438BDE-7BEA-432C-AEBA-3B6F71739D11}" presName="hierRoot4" presStyleCnt="0"/>
      <dgm:spPr/>
    </dgm:pt>
    <dgm:pt modelId="{002361F9-5940-498D-A33E-E0E4BA9F698B}" type="pres">
      <dgm:prSet presAssocID="{EE438BDE-7BEA-432C-AEBA-3B6F71739D11}" presName="composite4" presStyleCnt="0"/>
      <dgm:spPr/>
    </dgm:pt>
    <dgm:pt modelId="{B8BEEAF8-A59A-404A-9838-BD548926BCE3}" type="pres">
      <dgm:prSet presAssocID="{EE438BDE-7BEA-432C-AEBA-3B6F71739D11}" presName="background4" presStyleLbl="node4" presStyleIdx="0" presStyleCnt="7"/>
      <dgm:spPr/>
    </dgm:pt>
    <dgm:pt modelId="{AA1C4A3E-A91F-4F9A-AEDD-86F060FD3627}" type="pres">
      <dgm:prSet presAssocID="{EE438BDE-7BEA-432C-AEBA-3B6F71739D11}" presName="text4" presStyleLbl="fgAcc4" presStyleIdx="0" presStyleCnt="7">
        <dgm:presLayoutVars>
          <dgm:chPref val="3"/>
        </dgm:presLayoutVars>
      </dgm:prSet>
      <dgm:spPr/>
    </dgm:pt>
    <dgm:pt modelId="{844E6ABA-EF5B-4EE6-8E60-3E90A45985CB}" type="pres">
      <dgm:prSet presAssocID="{EE438BDE-7BEA-432C-AEBA-3B6F71739D11}" presName="hierChild5" presStyleCnt="0"/>
      <dgm:spPr/>
    </dgm:pt>
    <dgm:pt modelId="{438B03DD-0555-44F4-85CB-E189F39F6BF1}" type="pres">
      <dgm:prSet presAssocID="{49527362-4945-4725-B35C-9ADE2A6B9EAC}" presName="Name23" presStyleLbl="parChTrans1D4" presStyleIdx="1" presStyleCnt="7"/>
      <dgm:spPr/>
    </dgm:pt>
    <dgm:pt modelId="{65279E0F-F46D-4799-9C5A-08734C9BC453}" type="pres">
      <dgm:prSet presAssocID="{33F29920-DFDA-4A90-A022-EF62E29C382A}" presName="hierRoot4" presStyleCnt="0"/>
      <dgm:spPr/>
    </dgm:pt>
    <dgm:pt modelId="{ED5A5173-E6AF-4D61-83F3-AEF65D8870C7}" type="pres">
      <dgm:prSet presAssocID="{33F29920-DFDA-4A90-A022-EF62E29C382A}" presName="composite4" presStyleCnt="0"/>
      <dgm:spPr/>
    </dgm:pt>
    <dgm:pt modelId="{78E37B67-8BDA-4CE7-8798-15C3D2623DC6}" type="pres">
      <dgm:prSet presAssocID="{33F29920-DFDA-4A90-A022-EF62E29C382A}" presName="background4" presStyleLbl="node4" presStyleIdx="1" presStyleCnt="7"/>
      <dgm:spPr/>
    </dgm:pt>
    <dgm:pt modelId="{3AD1A155-7485-4423-8003-47495DCC976A}" type="pres">
      <dgm:prSet presAssocID="{33F29920-DFDA-4A90-A022-EF62E29C382A}" presName="text4" presStyleLbl="fgAcc4" presStyleIdx="1" presStyleCnt="7">
        <dgm:presLayoutVars>
          <dgm:chPref val="3"/>
        </dgm:presLayoutVars>
      </dgm:prSet>
      <dgm:spPr/>
    </dgm:pt>
    <dgm:pt modelId="{FD4EE68C-8A24-423B-87AF-C04981EA0FED}" type="pres">
      <dgm:prSet presAssocID="{33F29920-DFDA-4A90-A022-EF62E29C382A}" presName="hierChild5" presStyleCnt="0"/>
      <dgm:spPr/>
    </dgm:pt>
    <dgm:pt modelId="{05F1EB4F-E525-4510-BCCF-7113538BD116}" type="pres">
      <dgm:prSet presAssocID="{1EBA9C17-0E65-4CCA-8A55-299B0E5F46AA}" presName="Name23" presStyleLbl="parChTrans1D4" presStyleIdx="2" presStyleCnt="7"/>
      <dgm:spPr/>
    </dgm:pt>
    <dgm:pt modelId="{7239F82A-5E7B-43F2-B66E-3F9D12C55704}" type="pres">
      <dgm:prSet presAssocID="{719F6BFE-CFC8-4E71-8D1F-A2A8D09AAF7D}" presName="hierRoot4" presStyleCnt="0"/>
      <dgm:spPr/>
    </dgm:pt>
    <dgm:pt modelId="{CA4D3396-D15E-4FDB-B023-D3EA10F77EBA}" type="pres">
      <dgm:prSet presAssocID="{719F6BFE-CFC8-4E71-8D1F-A2A8D09AAF7D}" presName="composite4" presStyleCnt="0"/>
      <dgm:spPr/>
    </dgm:pt>
    <dgm:pt modelId="{16B64E87-2965-488C-9B27-26DABF7001AA}" type="pres">
      <dgm:prSet presAssocID="{719F6BFE-CFC8-4E71-8D1F-A2A8D09AAF7D}" presName="background4" presStyleLbl="node4" presStyleIdx="2" presStyleCnt="7"/>
      <dgm:spPr/>
    </dgm:pt>
    <dgm:pt modelId="{982482F6-FB12-4F59-A394-95DC140DFEB6}" type="pres">
      <dgm:prSet presAssocID="{719F6BFE-CFC8-4E71-8D1F-A2A8D09AAF7D}" presName="text4" presStyleLbl="fgAcc4" presStyleIdx="2" presStyleCnt="7">
        <dgm:presLayoutVars>
          <dgm:chPref val="3"/>
        </dgm:presLayoutVars>
      </dgm:prSet>
      <dgm:spPr/>
    </dgm:pt>
    <dgm:pt modelId="{740E2C12-14E3-45DE-896A-D124B59AC588}" type="pres">
      <dgm:prSet presAssocID="{719F6BFE-CFC8-4E71-8D1F-A2A8D09AAF7D}" presName="hierChild5" presStyleCnt="0"/>
      <dgm:spPr/>
    </dgm:pt>
    <dgm:pt modelId="{59C5E829-A35A-4612-A673-8D027DDB4A54}" type="pres">
      <dgm:prSet presAssocID="{EED714D8-27CD-44DE-9B32-170B1B0E688A}" presName="Name23" presStyleLbl="parChTrans1D4" presStyleIdx="3" presStyleCnt="7"/>
      <dgm:spPr/>
    </dgm:pt>
    <dgm:pt modelId="{D6B2622A-0924-49AC-B7C6-233173640772}" type="pres">
      <dgm:prSet presAssocID="{C1DE4A8E-85A7-4D8B-8D0C-3EE174E92440}" presName="hierRoot4" presStyleCnt="0"/>
      <dgm:spPr/>
    </dgm:pt>
    <dgm:pt modelId="{19AF09B2-82A6-4A06-9AE8-073B0A268F75}" type="pres">
      <dgm:prSet presAssocID="{C1DE4A8E-85A7-4D8B-8D0C-3EE174E92440}" presName="composite4" presStyleCnt="0"/>
      <dgm:spPr/>
    </dgm:pt>
    <dgm:pt modelId="{EA1B04CD-DCF8-4C81-93D2-4F7CCA963541}" type="pres">
      <dgm:prSet presAssocID="{C1DE4A8E-85A7-4D8B-8D0C-3EE174E92440}" presName="background4" presStyleLbl="node4" presStyleIdx="3" presStyleCnt="7"/>
      <dgm:spPr/>
    </dgm:pt>
    <dgm:pt modelId="{EFCEACAC-757D-4CE5-ACC9-3127C1398A66}" type="pres">
      <dgm:prSet presAssocID="{C1DE4A8E-85A7-4D8B-8D0C-3EE174E92440}" presName="text4" presStyleLbl="fgAcc4" presStyleIdx="3" presStyleCnt="7">
        <dgm:presLayoutVars>
          <dgm:chPref val="3"/>
        </dgm:presLayoutVars>
      </dgm:prSet>
      <dgm:spPr/>
    </dgm:pt>
    <dgm:pt modelId="{523D7184-2894-40F4-A0F6-599E71953AE9}" type="pres">
      <dgm:prSet presAssocID="{C1DE4A8E-85A7-4D8B-8D0C-3EE174E92440}" presName="hierChild5" presStyleCnt="0"/>
      <dgm:spPr/>
    </dgm:pt>
    <dgm:pt modelId="{5A958331-2988-42F7-8209-EC0865813843}" type="pres">
      <dgm:prSet presAssocID="{CF1C2CEB-2CE0-4552-A8AA-8473B4D7A563}" presName="Name17" presStyleLbl="parChTrans1D3" presStyleIdx="4" presStyleCnt="15"/>
      <dgm:spPr/>
    </dgm:pt>
    <dgm:pt modelId="{96C2DBEA-B14D-4DC0-994F-0C32722B79C2}" type="pres">
      <dgm:prSet presAssocID="{07C636B1-BC6C-4F35-8399-F07E81F61B61}" presName="hierRoot3" presStyleCnt="0"/>
      <dgm:spPr/>
    </dgm:pt>
    <dgm:pt modelId="{78BC6345-867E-4850-94FA-7F69212F77BB}" type="pres">
      <dgm:prSet presAssocID="{07C636B1-BC6C-4F35-8399-F07E81F61B61}" presName="composite3" presStyleCnt="0"/>
      <dgm:spPr/>
    </dgm:pt>
    <dgm:pt modelId="{E034BF75-6121-4A49-91F2-52755101EB76}" type="pres">
      <dgm:prSet presAssocID="{07C636B1-BC6C-4F35-8399-F07E81F61B61}" presName="background3" presStyleLbl="node3" presStyleIdx="4" presStyleCnt="15"/>
      <dgm:spPr/>
    </dgm:pt>
    <dgm:pt modelId="{10A98546-279C-4263-9683-353810E4E823}" type="pres">
      <dgm:prSet presAssocID="{07C636B1-BC6C-4F35-8399-F07E81F61B61}" presName="text3" presStyleLbl="fgAcc3" presStyleIdx="4" presStyleCnt="15">
        <dgm:presLayoutVars>
          <dgm:chPref val="3"/>
        </dgm:presLayoutVars>
      </dgm:prSet>
      <dgm:spPr/>
    </dgm:pt>
    <dgm:pt modelId="{CE2CD4A7-D987-431B-9B5A-09F08A4B0974}" type="pres">
      <dgm:prSet presAssocID="{07C636B1-BC6C-4F35-8399-F07E81F61B61}" presName="hierChild4" presStyleCnt="0"/>
      <dgm:spPr/>
    </dgm:pt>
    <dgm:pt modelId="{4F02CE43-8B4E-4BD8-87ED-9E3225D106B7}" type="pres">
      <dgm:prSet presAssocID="{52901827-78DD-4676-A64E-44EE854CD836}" presName="Name23" presStyleLbl="parChTrans1D4" presStyleIdx="4" presStyleCnt="7"/>
      <dgm:spPr/>
    </dgm:pt>
    <dgm:pt modelId="{30917BFD-2EC0-42CA-B040-525858098CA7}" type="pres">
      <dgm:prSet presAssocID="{3F0EE97C-1032-4203-8F68-BA03BD875414}" presName="hierRoot4" presStyleCnt="0"/>
      <dgm:spPr/>
    </dgm:pt>
    <dgm:pt modelId="{9258A6B6-D3D9-4B9F-BFB1-2F40D710BE21}" type="pres">
      <dgm:prSet presAssocID="{3F0EE97C-1032-4203-8F68-BA03BD875414}" presName="composite4" presStyleCnt="0"/>
      <dgm:spPr/>
    </dgm:pt>
    <dgm:pt modelId="{060317FC-916D-495D-850B-5CF506A7BDE1}" type="pres">
      <dgm:prSet presAssocID="{3F0EE97C-1032-4203-8F68-BA03BD875414}" presName="background4" presStyleLbl="node4" presStyleIdx="4" presStyleCnt="7"/>
      <dgm:spPr/>
    </dgm:pt>
    <dgm:pt modelId="{89A46501-D9E2-4540-B9B5-C799FE6CDF62}" type="pres">
      <dgm:prSet presAssocID="{3F0EE97C-1032-4203-8F68-BA03BD875414}" presName="text4" presStyleLbl="fgAcc4" presStyleIdx="4" presStyleCnt="7">
        <dgm:presLayoutVars>
          <dgm:chPref val="3"/>
        </dgm:presLayoutVars>
      </dgm:prSet>
      <dgm:spPr/>
    </dgm:pt>
    <dgm:pt modelId="{10EE6509-D73F-4C30-B237-FA8E4AD4994B}" type="pres">
      <dgm:prSet presAssocID="{3F0EE97C-1032-4203-8F68-BA03BD875414}" presName="hierChild5" presStyleCnt="0"/>
      <dgm:spPr/>
    </dgm:pt>
    <dgm:pt modelId="{A3764529-5EE5-4B5D-A067-6A4A4686B108}" type="pres">
      <dgm:prSet presAssocID="{AE613D44-3990-4066-8388-8B2C261C6618}" presName="Name23" presStyleLbl="parChTrans1D4" presStyleIdx="5" presStyleCnt="7"/>
      <dgm:spPr/>
    </dgm:pt>
    <dgm:pt modelId="{97F1DF96-7F62-4BEF-841E-AFA1A9A7ED5C}" type="pres">
      <dgm:prSet presAssocID="{08986373-CD49-4B8E-BD3A-62AE95C7E922}" presName="hierRoot4" presStyleCnt="0"/>
      <dgm:spPr/>
    </dgm:pt>
    <dgm:pt modelId="{71FA0ABE-9660-4A51-962B-E76B788C27E0}" type="pres">
      <dgm:prSet presAssocID="{08986373-CD49-4B8E-BD3A-62AE95C7E922}" presName="composite4" presStyleCnt="0"/>
      <dgm:spPr/>
    </dgm:pt>
    <dgm:pt modelId="{439A2D83-6D18-4225-B318-21BD1FB810E6}" type="pres">
      <dgm:prSet presAssocID="{08986373-CD49-4B8E-BD3A-62AE95C7E922}" presName="background4" presStyleLbl="node4" presStyleIdx="5" presStyleCnt="7"/>
      <dgm:spPr/>
    </dgm:pt>
    <dgm:pt modelId="{010EDCAE-D178-44E2-9C8E-ED07B6E04024}" type="pres">
      <dgm:prSet presAssocID="{08986373-CD49-4B8E-BD3A-62AE95C7E922}" presName="text4" presStyleLbl="fgAcc4" presStyleIdx="5" presStyleCnt="7">
        <dgm:presLayoutVars>
          <dgm:chPref val="3"/>
        </dgm:presLayoutVars>
      </dgm:prSet>
      <dgm:spPr/>
    </dgm:pt>
    <dgm:pt modelId="{B12C5292-4483-4B5B-94C6-8BB3FDD0F97F}" type="pres">
      <dgm:prSet presAssocID="{08986373-CD49-4B8E-BD3A-62AE95C7E922}" presName="hierChild5" presStyleCnt="0"/>
      <dgm:spPr/>
    </dgm:pt>
    <dgm:pt modelId="{AFD3A961-1799-40C5-89CF-9BF5DBC613DF}" type="pres">
      <dgm:prSet presAssocID="{EE2F54DB-0D3F-4D25-992A-CC6C0A5F1604}" presName="Name23" presStyleLbl="parChTrans1D4" presStyleIdx="6" presStyleCnt="7"/>
      <dgm:spPr/>
    </dgm:pt>
    <dgm:pt modelId="{2773BBD6-A28A-4CD7-9A09-500941DFC9F7}" type="pres">
      <dgm:prSet presAssocID="{704632EF-DF71-4B62-AE68-7078C814466C}" presName="hierRoot4" presStyleCnt="0"/>
      <dgm:spPr/>
    </dgm:pt>
    <dgm:pt modelId="{58597B98-859A-42C5-A185-6CD510529C14}" type="pres">
      <dgm:prSet presAssocID="{704632EF-DF71-4B62-AE68-7078C814466C}" presName="composite4" presStyleCnt="0"/>
      <dgm:spPr/>
    </dgm:pt>
    <dgm:pt modelId="{51BB34E7-7F19-4D0C-9535-22F3CC5CC726}" type="pres">
      <dgm:prSet presAssocID="{704632EF-DF71-4B62-AE68-7078C814466C}" presName="background4" presStyleLbl="node4" presStyleIdx="6" presStyleCnt="7"/>
      <dgm:spPr/>
    </dgm:pt>
    <dgm:pt modelId="{245BD9C4-AB7D-4783-BD51-40B3CACA9F19}" type="pres">
      <dgm:prSet presAssocID="{704632EF-DF71-4B62-AE68-7078C814466C}" presName="text4" presStyleLbl="fgAcc4" presStyleIdx="6" presStyleCnt="7">
        <dgm:presLayoutVars>
          <dgm:chPref val="3"/>
        </dgm:presLayoutVars>
      </dgm:prSet>
      <dgm:spPr/>
    </dgm:pt>
    <dgm:pt modelId="{4C84FD14-49D5-4220-832B-E4A9B3926CF5}" type="pres">
      <dgm:prSet presAssocID="{704632EF-DF71-4B62-AE68-7078C814466C}" presName="hierChild5" presStyleCnt="0"/>
      <dgm:spPr/>
    </dgm:pt>
    <dgm:pt modelId="{E1BB8637-184F-4108-93D8-AFCCE9BC09AA}" type="pres">
      <dgm:prSet presAssocID="{21720B05-F61B-4EE6-9958-D50D8839E125}" presName="Name17" presStyleLbl="parChTrans1D3" presStyleIdx="5" presStyleCnt="15"/>
      <dgm:spPr/>
    </dgm:pt>
    <dgm:pt modelId="{DE3A806F-E865-4859-8A4C-2FF502E12C6E}" type="pres">
      <dgm:prSet presAssocID="{1E5B0A6C-9097-4A9F-88C8-82AFD5E01DE6}" presName="hierRoot3" presStyleCnt="0"/>
      <dgm:spPr/>
    </dgm:pt>
    <dgm:pt modelId="{692B6ACD-8F0E-4A93-AD8F-601FFDAFC0CB}" type="pres">
      <dgm:prSet presAssocID="{1E5B0A6C-9097-4A9F-88C8-82AFD5E01DE6}" presName="composite3" presStyleCnt="0"/>
      <dgm:spPr/>
    </dgm:pt>
    <dgm:pt modelId="{DBF87047-EE04-40FE-A726-B3CA0901921E}" type="pres">
      <dgm:prSet presAssocID="{1E5B0A6C-9097-4A9F-88C8-82AFD5E01DE6}" presName="background3" presStyleLbl="node3" presStyleIdx="5" presStyleCnt="15"/>
      <dgm:spPr/>
    </dgm:pt>
    <dgm:pt modelId="{275FA0CF-80ED-4DCA-96E5-153185FE1D93}" type="pres">
      <dgm:prSet presAssocID="{1E5B0A6C-9097-4A9F-88C8-82AFD5E01DE6}" presName="text3" presStyleLbl="fgAcc3" presStyleIdx="5" presStyleCnt="15">
        <dgm:presLayoutVars>
          <dgm:chPref val="3"/>
        </dgm:presLayoutVars>
      </dgm:prSet>
      <dgm:spPr/>
    </dgm:pt>
    <dgm:pt modelId="{39E0E3CA-5767-4815-8F1E-80A6BB99CF8E}" type="pres">
      <dgm:prSet presAssocID="{1E5B0A6C-9097-4A9F-88C8-82AFD5E01DE6}" presName="hierChild4" presStyleCnt="0"/>
      <dgm:spPr/>
    </dgm:pt>
    <dgm:pt modelId="{52D865CA-96EE-46D1-8561-67E7132685C7}" type="pres">
      <dgm:prSet presAssocID="{DFF70378-D281-4FCA-AD24-171F42E1AB20}" presName="Name17" presStyleLbl="parChTrans1D3" presStyleIdx="6" presStyleCnt="15"/>
      <dgm:spPr/>
    </dgm:pt>
    <dgm:pt modelId="{77CF95C0-9E6F-46B6-BE22-362F83DD1130}" type="pres">
      <dgm:prSet presAssocID="{C0682DF8-C557-4E92-B5E3-BF8C85BD7251}" presName="hierRoot3" presStyleCnt="0"/>
      <dgm:spPr/>
    </dgm:pt>
    <dgm:pt modelId="{B162743F-D00D-40ED-A334-7FFB5DC2C0EA}" type="pres">
      <dgm:prSet presAssocID="{C0682DF8-C557-4E92-B5E3-BF8C85BD7251}" presName="composite3" presStyleCnt="0"/>
      <dgm:spPr/>
    </dgm:pt>
    <dgm:pt modelId="{E57E568D-1BC0-46F6-B75F-BF5D3F80F0F7}" type="pres">
      <dgm:prSet presAssocID="{C0682DF8-C557-4E92-B5E3-BF8C85BD7251}" presName="background3" presStyleLbl="node3" presStyleIdx="6" presStyleCnt="15"/>
      <dgm:spPr/>
    </dgm:pt>
    <dgm:pt modelId="{BF648A50-27BF-4773-BE56-500D0CC6B7E2}" type="pres">
      <dgm:prSet presAssocID="{C0682DF8-C557-4E92-B5E3-BF8C85BD7251}" presName="text3" presStyleLbl="fgAcc3" presStyleIdx="6" presStyleCnt="15">
        <dgm:presLayoutVars>
          <dgm:chPref val="3"/>
        </dgm:presLayoutVars>
      </dgm:prSet>
      <dgm:spPr/>
    </dgm:pt>
    <dgm:pt modelId="{8137E9CC-B57B-44A0-AD4D-72D825DDA5BC}" type="pres">
      <dgm:prSet presAssocID="{C0682DF8-C557-4E92-B5E3-BF8C85BD7251}" presName="hierChild4" presStyleCnt="0"/>
      <dgm:spPr/>
    </dgm:pt>
    <dgm:pt modelId="{FBA641FE-D7AB-4882-B6BE-4CE8F5B7FD26}" type="pres">
      <dgm:prSet presAssocID="{A65CBA5A-42F0-4F98-B2E4-21ADDB5CE08D}" presName="Name17" presStyleLbl="parChTrans1D3" presStyleIdx="7" presStyleCnt="15"/>
      <dgm:spPr/>
    </dgm:pt>
    <dgm:pt modelId="{85B06C6B-15B4-48E4-85CE-1552F521387A}" type="pres">
      <dgm:prSet presAssocID="{47CED33E-3501-42E7-868E-D962BAF5EE9D}" presName="hierRoot3" presStyleCnt="0"/>
      <dgm:spPr/>
    </dgm:pt>
    <dgm:pt modelId="{01303FF5-E126-4E67-ABC5-8D75122D7153}" type="pres">
      <dgm:prSet presAssocID="{47CED33E-3501-42E7-868E-D962BAF5EE9D}" presName="composite3" presStyleCnt="0"/>
      <dgm:spPr/>
    </dgm:pt>
    <dgm:pt modelId="{DD18B95F-B5C0-452B-AFAD-F8AFDED9D771}" type="pres">
      <dgm:prSet presAssocID="{47CED33E-3501-42E7-868E-D962BAF5EE9D}" presName="background3" presStyleLbl="node3" presStyleIdx="7" presStyleCnt="15"/>
      <dgm:spPr/>
    </dgm:pt>
    <dgm:pt modelId="{B88DBCA0-E443-43CE-955F-9D80B7863C34}" type="pres">
      <dgm:prSet presAssocID="{47CED33E-3501-42E7-868E-D962BAF5EE9D}" presName="text3" presStyleLbl="fgAcc3" presStyleIdx="7" presStyleCnt="15">
        <dgm:presLayoutVars>
          <dgm:chPref val="3"/>
        </dgm:presLayoutVars>
      </dgm:prSet>
      <dgm:spPr/>
    </dgm:pt>
    <dgm:pt modelId="{09D73756-9285-4A63-9DC2-686B7750ED9B}" type="pres">
      <dgm:prSet presAssocID="{47CED33E-3501-42E7-868E-D962BAF5EE9D}" presName="hierChild4" presStyleCnt="0"/>
      <dgm:spPr/>
    </dgm:pt>
    <dgm:pt modelId="{45C2AB8D-1E3E-4157-8B4F-308F02785CAC}" type="pres">
      <dgm:prSet presAssocID="{0CAAAFF2-26F2-4A41-8E98-AD76E9840788}" presName="Name17" presStyleLbl="parChTrans1D3" presStyleIdx="8" presStyleCnt="15"/>
      <dgm:spPr/>
    </dgm:pt>
    <dgm:pt modelId="{2742F4E8-1E6C-4061-BA43-21D3BDCE9115}" type="pres">
      <dgm:prSet presAssocID="{D1029A76-3A27-43D0-AD77-6E1BDCBEF042}" presName="hierRoot3" presStyleCnt="0"/>
      <dgm:spPr/>
    </dgm:pt>
    <dgm:pt modelId="{653CA370-1478-4AA7-9004-C60170111ADD}" type="pres">
      <dgm:prSet presAssocID="{D1029A76-3A27-43D0-AD77-6E1BDCBEF042}" presName="composite3" presStyleCnt="0"/>
      <dgm:spPr/>
    </dgm:pt>
    <dgm:pt modelId="{5934052B-F580-46FF-8752-13C4F4D61FFC}" type="pres">
      <dgm:prSet presAssocID="{D1029A76-3A27-43D0-AD77-6E1BDCBEF042}" presName="background3" presStyleLbl="node3" presStyleIdx="8" presStyleCnt="15"/>
      <dgm:spPr/>
    </dgm:pt>
    <dgm:pt modelId="{E03061B8-5CD6-4DA5-A477-2BF9A725AE6C}" type="pres">
      <dgm:prSet presAssocID="{D1029A76-3A27-43D0-AD77-6E1BDCBEF042}" presName="text3" presStyleLbl="fgAcc3" presStyleIdx="8" presStyleCnt="15">
        <dgm:presLayoutVars>
          <dgm:chPref val="3"/>
        </dgm:presLayoutVars>
      </dgm:prSet>
      <dgm:spPr/>
    </dgm:pt>
    <dgm:pt modelId="{75BA98FA-20FD-4C40-8862-76008E01DD21}" type="pres">
      <dgm:prSet presAssocID="{D1029A76-3A27-43D0-AD77-6E1BDCBEF042}" presName="hierChild4" presStyleCnt="0"/>
      <dgm:spPr/>
    </dgm:pt>
    <dgm:pt modelId="{9BDF1138-3A5E-42A1-B848-FED4B112DD62}" type="pres">
      <dgm:prSet presAssocID="{26550A1D-537A-472C-B92B-5FB478C656ED}" presName="Name17" presStyleLbl="parChTrans1D3" presStyleIdx="9" presStyleCnt="15"/>
      <dgm:spPr/>
    </dgm:pt>
    <dgm:pt modelId="{537A37EB-B722-4326-937C-5AF85AF3DD63}" type="pres">
      <dgm:prSet presAssocID="{E646EE15-E9E2-434D-BDE9-DA465DC59F6B}" presName="hierRoot3" presStyleCnt="0"/>
      <dgm:spPr/>
    </dgm:pt>
    <dgm:pt modelId="{3E8CE312-CB69-4936-80D9-3D6214728F14}" type="pres">
      <dgm:prSet presAssocID="{E646EE15-E9E2-434D-BDE9-DA465DC59F6B}" presName="composite3" presStyleCnt="0"/>
      <dgm:spPr/>
    </dgm:pt>
    <dgm:pt modelId="{71F30764-AF2E-4744-8DD3-F8AF20A199BC}" type="pres">
      <dgm:prSet presAssocID="{E646EE15-E9E2-434D-BDE9-DA465DC59F6B}" presName="background3" presStyleLbl="node3" presStyleIdx="9" presStyleCnt="15"/>
      <dgm:spPr/>
    </dgm:pt>
    <dgm:pt modelId="{9E227DDB-03A2-486F-94EC-50FF26068689}" type="pres">
      <dgm:prSet presAssocID="{E646EE15-E9E2-434D-BDE9-DA465DC59F6B}" presName="text3" presStyleLbl="fgAcc3" presStyleIdx="9" presStyleCnt="15">
        <dgm:presLayoutVars>
          <dgm:chPref val="3"/>
        </dgm:presLayoutVars>
      </dgm:prSet>
      <dgm:spPr/>
    </dgm:pt>
    <dgm:pt modelId="{91E16067-D136-441F-AFF6-EB38CAAA0DC1}" type="pres">
      <dgm:prSet presAssocID="{E646EE15-E9E2-434D-BDE9-DA465DC59F6B}" presName="hierChild4" presStyleCnt="0"/>
      <dgm:spPr/>
    </dgm:pt>
    <dgm:pt modelId="{545273DC-38B5-4E63-BAAD-1F0CA40DEA5C}" type="pres">
      <dgm:prSet presAssocID="{7037DEF2-6883-40FD-AFD7-096CD5CA0C4F}" presName="Name17" presStyleLbl="parChTrans1D3" presStyleIdx="10" presStyleCnt="15"/>
      <dgm:spPr/>
    </dgm:pt>
    <dgm:pt modelId="{4F572F1D-2F0B-4304-BAD0-4B03193158C0}" type="pres">
      <dgm:prSet presAssocID="{5452EB44-50ED-415B-A896-DF8DC9FD040C}" presName="hierRoot3" presStyleCnt="0"/>
      <dgm:spPr/>
    </dgm:pt>
    <dgm:pt modelId="{9CFB9F6D-E772-4502-8C77-F7ECE10B9953}" type="pres">
      <dgm:prSet presAssocID="{5452EB44-50ED-415B-A896-DF8DC9FD040C}" presName="composite3" presStyleCnt="0"/>
      <dgm:spPr/>
    </dgm:pt>
    <dgm:pt modelId="{4159F34B-9868-4435-BF2D-6D73686C5DBA}" type="pres">
      <dgm:prSet presAssocID="{5452EB44-50ED-415B-A896-DF8DC9FD040C}" presName="background3" presStyleLbl="node3" presStyleIdx="10" presStyleCnt="15"/>
      <dgm:spPr/>
    </dgm:pt>
    <dgm:pt modelId="{73847988-482F-465B-9545-7A6E66994FFF}" type="pres">
      <dgm:prSet presAssocID="{5452EB44-50ED-415B-A896-DF8DC9FD040C}" presName="text3" presStyleLbl="fgAcc3" presStyleIdx="10" presStyleCnt="15">
        <dgm:presLayoutVars>
          <dgm:chPref val="3"/>
        </dgm:presLayoutVars>
      </dgm:prSet>
      <dgm:spPr/>
    </dgm:pt>
    <dgm:pt modelId="{A4DCD25A-BD5F-4944-B20C-0E2F2B1CDFDF}" type="pres">
      <dgm:prSet presAssocID="{5452EB44-50ED-415B-A896-DF8DC9FD040C}" presName="hierChild4" presStyleCnt="0"/>
      <dgm:spPr/>
    </dgm:pt>
    <dgm:pt modelId="{338FE542-20B8-4265-BFBA-5BDD7F9CF49B}" type="pres">
      <dgm:prSet presAssocID="{DB20E41C-84B6-4187-96AA-B3C5F22483DC}" presName="Name17" presStyleLbl="parChTrans1D3" presStyleIdx="11" presStyleCnt="15"/>
      <dgm:spPr/>
    </dgm:pt>
    <dgm:pt modelId="{B58B9F35-CE8C-45F4-92D6-736C982899BA}" type="pres">
      <dgm:prSet presAssocID="{48683C8E-4340-4456-828D-313AB65AB235}" presName="hierRoot3" presStyleCnt="0"/>
      <dgm:spPr/>
    </dgm:pt>
    <dgm:pt modelId="{E6D6DE7E-F39F-4258-A23E-693FDA54C6AF}" type="pres">
      <dgm:prSet presAssocID="{48683C8E-4340-4456-828D-313AB65AB235}" presName="composite3" presStyleCnt="0"/>
      <dgm:spPr/>
    </dgm:pt>
    <dgm:pt modelId="{62A282F5-89E1-4B6F-91A2-A6E5F6D9C532}" type="pres">
      <dgm:prSet presAssocID="{48683C8E-4340-4456-828D-313AB65AB235}" presName="background3" presStyleLbl="node3" presStyleIdx="11" presStyleCnt="15"/>
      <dgm:spPr/>
    </dgm:pt>
    <dgm:pt modelId="{129630B5-7392-409F-9670-D4BAE0BE0D5C}" type="pres">
      <dgm:prSet presAssocID="{48683C8E-4340-4456-828D-313AB65AB235}" presName="text3" presStyleLbl="fgAcc3" presStyleIdx="11" presStyleCnt="15">
        <dgm:presLayoutVars>
          <dgm:chPref val="3"/>
        </dgm:presLayoutVars>
      </dgm:prSet>
      <dgm:spPr/>
    </dgm:pt>
    <dgm:pt modelId="{529D737E-36E9-4994-9AAF-9B888935A071}" type="pres">
      <dgm:prSet presAssocID="{48683C8E-4340-4456-828D-313AB65AB235}" presName="hierChild4" presStyleCnt="0"/>
      <dgm:spPr/>
    </dgm:pt>
    <dgm:pt modelId="{A6E40FE6-A042-4A87-B9C2-4F2EFC300C66}" type="pres">
      <dgm:prSet presAssocID="{68B9E0FA-3F88-43D9-BDA2-B805B8B8F5D4}" presName="Name17" presStyleLbl="parChTrans1D3" presStyleIdx="12" presStyleCnt="15"/>
      <dgm:spPr/>
    </dgm:pt>
    <dgm:pt modelId="{4134B0C2-3BA1-442A-87E8-E7D6859A019F}" type="pres">
      <dgm:prSet presAssocID="{A6A5D39B-4DA7-42D9-9D34-D36A0E76CFFB}" presName="hierRoot3" presStyleCnt="0"/>
      <dgm:spPr/>
    </dgm:pt>
    <dgm:pt modelId="{C22E308C-2E04-48BD-837F-9A6B939E1C6C}" type="pres">
      <dgm:prSet presAssocID="{A6A5D39B-4DA7-42D9-9D34-D36A0E76CFFB}" presName="composite3" presStyleCnt="0"/>
      <dgm:spPr/>
    </dgm:pt>
    <dgm:pt modelId="{41BF1FD1-E1AD-4C73-AA2B-D96F025C5519}" type="pres">
      <dgm:prSet presAssocID="{A6A5D39B-4DA7-42D9-9D34-D36A0E76CFFB}" presName="background3" presStyleLbl="node3" presStyleIdx="12" presStyleCnt="15"/>
      <dgm:spPr/>
    </dgm:pt>
    <dgm:pt modelId="{61ABD1F4-1D31-4B7E-935F-A0ADBED50D8E}" type="pres">
      <dgm:prSet presAssocID="{A6A5D39B-4DA7-42D9-9D34-D36A0E76CFFB}" presName="text3" presStyleLbl="fgAcc3" presStyleIdx="12" presStyleCnt="15">
        <dgm:presLayoutVars>
          <dgm:chPref val="3"/>
        </dgm:presLayoutVars>
      </dgm:prSet>
      <dgm:spPr/>
    </dgm:pt>
    <dgm:pt modelId="{6BE50196-B138-44B5-93EF-462894AB5CA5}" type="pres">
      <dgm:prSet presAssocID="{A6A5D39B-4DA7-42D9-9D34-D36A0E76CFFB}" presName="hierChild4" presStyleCnt="0"/>
      <dgm:spPr/>
    </dgm:pt>
    <dgm:pt modelId="{450E0B93-B324-473B-8F1F-65C63BC68BD1}" type="pres">
      <dgm:prSet presAssocID="{7678A89B-9E08-4E5D-B624-E5EFD08B71E7}" presName="Name17" presStyleLbl="parChTrans1D3" presStyleIdx="13" presStyleCnt="15"/>
      <dgm:spPr/>
    </dgm:pt>
    <dgm:pt modelId="{A2404DCC-3787-415F-A8DA-AA73B774CF83}" type="pres">
      <dgm:prSet presAssocID="{85572D06-A666-4F79-AD86-68146983E3C9}" presName="hierRoot3" presStyleCnt="0"/>
      <dgm:spPr/>
    </dgm:pt>
    <dgm:pt modelId="{27D13DB5-BE9D-4892-9202-D2687066C1DC}" type="pres">
      <dgm:prSet presAssocID="{85572D06-A666-4F79-AD86-68146983E3C9}" presName="composite3" presStyleCnt="0"/>
      <dgm:spPr/>
    </dgm:pt>
    <dgm:pt modelId="{10A80EA6-0CFA-4F98-B6B8-3C55D169583D}" type="pres">
      <dgm:prSet presAssocID="{85572D06-A666-4F79-AD86-68146983E3C9}" presName="background3" presStyleLbl="node3" presStyleIdx="13" presStyleCnt="15"/>
      <dgm:spPr/>
    </dgm:pt>
    <dgm:pt modelId="{36645ED4-3F18-423D-9C5D-2955E0127B8F}" type="pres">
      <dgm:prSet presAssocID="{85572D06-A666-4F79-AD86-68146983E3C9}" presName="text3" presStyleLbl="fgAcc3" presStyleIdx="13" presStyleCnt="15">
        <dgm:presLayoutVars>
          <dgm:chPref val="3"/>
        </dgm:presLayoutVars>
      </dgm:prSet>
      <dgm:spPr/>
    </dgm:pt>
    <dgm:pt modelId="{712FCA5F-23DC-4BB0-9769-7CB2D056E354}" type="pres">
      <dgm:prSet presAssocID="{85572D06-A666-4F79-AD86-68146983E3C9}" presName="hierChild4" presStyleCnt="0"/>
      <dgm:spPr/>
    </dgm:pt>
    <dgm:pt modelId="{4A2D14F6-5ED6-4EF3-A846-004398CF7B3A}" type="pres">
      <dgm:prSet presAssocID="{E5555AC7-2ABB-4AAC-9DCE-3D2B9BB16908}" presName="Name17" presStyleLbl="parChTrans1D3" presStyleIdx="14" presStyleCnt="15"/>
      <dgm:spPr/>
    </dgm:pt>
    <dgm:pt modelId="{D93915D8-0009-42BB-B5C4-0DB5E566C4F1}" type="pres">
      <dgm:prSet presAssocID="{61F51820-FF8D-4C64-BD30-9B677962087F}" presName="hierRoot3" presStyleCnt="0"/>
      <dgm:spPr/>
    </dgm:pt>
    <dgm:pt modelId="{883E9425-5FD0-467E-8D62-946435005249}" type="pres">
      <dgm:prSet presAssocID="{61F51820-FF8D-4C64-BD30-9B677962087F}" presName="composite3" presStyleCnt="0"/>
      <dgm:spPr/>
    </dgm:pt>
    <dgm:pt modelId="{A1B7B2B6-6691-4DEB-8EB1-F914FFFC20C2}" type="pres">
      <dgm:prSet presAssocID="{61F51820-FF8D-4C64-BD30-9B677962087F}" presName="background3" presStyleLbl="node3" presStyleIdx="14" presStyleCnt="15"/>
      <dgm:spPr/>
    </dgm:pt>
    <dgm:pt modelId="{558BAF1D-94B4-4748-B439-A5E2E291BF82}" type="pres">
      <dgm:prSet presAssocID="{61F51820-FF8D-4C64-BD30-9B677962087F}" presName="text3" presStyleLbl="fgAcc3" presStyleIdx="14" presStyleCnt="15">
        <dgm:presLayoutVars>
          <dgm:chPref val="3"/>
        </dgm:presLayoutVars>
      </dgm:prSet>
      <dgm:spPr/>
    </dgm:pt>
    <dgm:pt modelId="{7741F8F1-BB9A-4466-B50E-02C64F52EBB4}" type="pres">
      <dgm:prSet presAssocID="{61F51820-FF8D-4C64-BD30-9B677962087F}" presName="hierChild4" presStyleCnt="0"/>
      <dgm:spPr/>
    </dgm:pt>
  </dgm:ptLst>
  <dgm:cxnLst>
    <dgm:cxn modelId="{32211D03-2B7A-4511-A0CE-00BB77F69812}" type="presOf" srcId="{E646EE15-E9E2-434D-BDE9-DA465DC59F6B}" destId="{9E227DDB-03A2-486F-94EC-50FF26068689}" srcOrd="0" destOrd="0" presId="urn:microsoft.com/office/officeart/2005/8/layout/hierarchy1"/>
    <dgm:cxn modelId="{7ECE4203-0878-4D23-A4C9-46E5014B6C7E}" type="presOf" srcId="{5CD7318D-7445-41AE-B5E6-EFD9F4A36855}" destId="{D49D6256-B688-415C-9453-FB6210967EF1}" srcOrd="0" destOrd="0" presId="urn:microsoft.com/office/officeart/2005/8/layout/hierarchy1"/>
    <dgm:cxn modelId="{05F3C303-4E91-4EB4-9E7F-6A795E2A1D88}" type="presOf" srcId="{08B5DE82-5FDE-435B-9A1D-3F40CDE74CD7}" destId="{E2D76BCA-17DE-419F-BC7C-4934E9BE82C1}" srcOrd="0" destOrd="0" presId="urn:microsoft.com/office/officeart/2005/8/layout/hierarchy1"/>
    <dgm:cxn modelId="{70D28305-3278-4BFE-B156-33A1D7D1A7C5}" type="presOf" srcId="{49527362-4945-4725-B35C-9ADE2A6B9EAC}" destId="{438B03DD-0555-44F4-85CB-E189F39F6BF1}" srcOrd="0" destOrd="0" presId="urn:microsoft.com/office/officeart/2005/8/layout/hierarchy1"/>
    <dgm:cxn modelId="{E3DC2307-E37F-4AA9-8A8F-517E82813ABB}" type="presOf" srcId="{719F6BFE-CFC8-4E71-8D1F-A2A8D09AAF7D}" destId="{982482F6-FB12-4F59-A394-95DC140DFEB6}" srcOrd="0" destOrd="0" presId="urn:microsoft.com/office/officeart/2005/8/layout/hierarchy1"/>
    <dgm:cxn modelId="{0B41D30A-08D6-40AA-93ED-F938DC5A054A}" type="presOf" srcId="{68B9E0FA-3F88-43D9-BDA2-B805B8B8F5D4}" destId="{A6E40FE6-A042-4A87-B9C2-4F2EFC300C66}" srcOrd="0" destOrd="0" presId="urn:microsoft.com/office/officeart/2005/8/layout/hierarchy1"/>
    <dgm:cxn modelId="{DC1BA80F-F590-4B64-ABC5-857D80546D5C}" srcId="{B985E34F-F218-4705-B066-AF7326995A9E}" destId="{C1DE4A8E-85A7-4D8B-8D0C-3EE174E92440}" srcOrd="3" destOrd="0" parTransId="{EED714D8-27CD-44DE-9B32-170B1B0E688A}" sibTransId="{6A8717DF-04DB-41B6-BAF3-59312A27BD58}"/>
    <dgm:cxn modelId="{402B3110-16FD-4C95-8E1E-AB5B8797A868}" srcId="{7789C047-933B-4C4B-8732-7E6A613E9810}" destId="{D1029A76-3A27-43D0-AD77-6E1BDCBEF042}" srcOrd="7" destOrd="0" parTransId="{0CAAAFF2-26F2-4A41-8E98-AD76E9840788}" sibTransId="{7792EBC6-34E4-45AB-A480-54977A4F30F7}"/>
    <dgm:cxn modelId="{E7797511-706B-44B1-AF0A-333EB35702FF}" type="presOf" srcId="{3F0EE97C-1032-4203-8F68-BA03BD875414}" destId="{89A46501-D9E2-4540-B9B5-C799FE6CDF62}" srcOrd="0" destOrd="0" presId="urn:microsoft.com/office/officeart/2005/8/layout/hierarchy1"/>
    <dgm:cxn modelId="{61DD9A12-B69A-475F-8B86-93259657B761}" srcId="{B985E34F-F218-4705-B066-AF7326995A9E}" destId="{719F6BFE-CFC8-4E71-8D1F-A2A8D09AAF7D}" srcOrd="2" destOrd="0" parTransId="{1EBA9C17-0E65-4CCA-8A55-299B0E5F46AA}" sibTransId="{4FCF88E2-BA87-4E5C-933F-647E15BF5C69}"/>
    <dgm:cxn modelId="{4F37D412-25DC-43CE-86EA-1E56B75A6B18}" type="presOf" srcId="{B64D31C3-8CDB-44E8-BF43-12CA412CFB8A}" destId="{2B27B9B0-55F3-4464-BE4F-1B42F487EE79}" srcOrd="0" destOrd="0" presId="urn:microsoft.com/office/officeart/2005/8/layout/hierarchy1"/>
    <dgm:cxn modelId="{50421114-0579-4C8A-BC3B-4F04C7325FB6}" srcId="{7789C047-933B-4C4B-8732-7E6A613E9810}" destId="{B985E34F-F218-4705-B066-AF7326995A9E}" srcOrd="2" destOrd="0" parTransId="{74B9A972-FAAA-4117-AC54-C4D05B5A14AB}" sibTransId="{843EEAFC-7C8E-47FD-B435-9AE69AD692F5}"/>
    <dgm:cxn modelId="{AE7CAB1B-029E-495D-8337-11B127102BDB}" type="presOf" srcId="{81C39B39-D459-4BEE-BC9E-81C063B63932}" destId="{954659A7-0E67-4534-AED0-FC8C5C599571}" srcOrd="0" destOrd="0" presId="urn:microsoft.com/office/officeart/2005/8/layout/hierarchy1"/>
    <dgm:cxn modelId="{D7BA081C-BB11-459A-83D7-68AE73A8BA7C}" type="presOf" srcId="{AE613D44-3990-4066-8388-8B2C261C6618}" destId="{A3764529-5EE5-4B5D-A067-6A4A4686B108}" srcOrd="0" destOrd="0" presId="urn:microsoft.com/office/officeart/2005/8/layout/hierarchy1"/>
    <dgm:cxn modelId="{5592301C-0123-43A0-90C9-24ABA3B21F08}" type="presOf" srcId="{DFF70378-D281-4FCA-AD24-171F42E1AB20}" destId="{52D865CA-96EE-46D1-8561-67E7132685C7}" srcOrd="0" destOrd="0" presId="urn:microsoft.com/office/officeart/2005/8/layout/hierarchy1"/>
    <dgm:cxn modelId="{EDF9FF1C-CE13-44FB-8878-2C42144A7E4A}" srcId="{07C636B1-BC6C-4F35-8399-F07E81F61B61}" destId="{08986373-CD49-4B8E-BD3A-62AE95C7E922}" srcOrd="1" destOrd="0" parTransId="{AE613D44-3990-4066-8388-8B2C261C6618}" sibTransId="{89E60507-287B-464D-B23C-36D63EFBFF3A}"/>
    <dgm:cxn modelId="{C3DB961E-5A64-40E8-BC03-30EED32A02F7}" type="presOf" srcId="{33F29920-DFDA-4A90-A022-EF62E29C382A}" destId="{3AD1A155-7485-4423-8003-47495DCC976A}" srcOrd="0" destOrd="0" presId="urn:microsoft.com/office/officeart/2005/8/layout/hierarchy1"/>
    <dgm:cxn modelId="{FADDD91E-1F56-4069-A78C-BEA836CD1769}" type="presOf" srcId="{8DB2CE4C-B658-4E17-90FC-A8A0D86A40EB}" destId="{E1BDA8CA-3DCA-4B0F-85B8-7DF124589EC6}" srcOrd="0" destOrd="0" presId="urn:microsoft.com/office/officeart/2005/8/layout/hierarchy1"/>
    <dgm:cxn modelId="{1316B31F-8F16-4424-80E1-DF5D81FBD7CA}" srcId="{608BEDE5-2144-4718-9A3E-469A577F0CB9}" destId="{6F361F39-E04A-4C76-880F-297C6FA3A147}" srcOrd="0" destOrd="0" parTransId="{509A3211-41AF-4959-BA5F-3DF40E000B81}" sibTransId="{8D5D8AED-515E-4CF5-BE0A-A6FBDFD67186}"/>
    <dgm:cxn modelId="{EDA89727-306F-4EA1-B1F2-F657518FA47F}" srcId="{8EE79D34-B843-456C-99FE-1B7A25E5E1B2}" destId="{7789C047-933B-4C4B-8732-7E6A613E9810}" srcOrd="4" destOrd="0" parTransId="{84AA75A3-E2CF-4497-9ADF-34A2388BD752}" sibTransId="{103541B0-ECDA-4740-98CD-F1972238372D}"/>
    <dgm:cxn modelId="{54AC052A-4B8D-4360-81CE-D2EE89DA05A6}" srcId="{7789C047-933B-4C4B-8732-7E6A613E9810}" destId="{07C636B1-BC6C-4F35-8399-F07E81F61B61}" srcOrd="3" destOrd="0" parTransId="{CF1C2CEB-2CE0-4552-A8AA-8473B4D7A563}" sibTransId="{2CCCD48A-9C96-4F30-BE52-23FBE4D3CFFF}"/>
    <dgm:cxn modelId="{4C696531-28FD-49FF-A954-0FC2F5761451}" srcId="{8EE79D34-B843-456C-99FE-1B7A25E5E1B2}" destId="{DC96353E-BCA5-4248-95F4-517946BCEE01}" srcOrd="3" destOrd="0" parTransId="{E9A8BB80-3042-4180-AF62-98E5DBB14C5A}" sibTransId="{6B46C26E-C8BB-4F66-9399-FDBF91BD071C}"/>
    <dgm:cxn modelId="{5B975033-736E-46FD-A6E7-2C0749A39A01}" type="presOf" srcId="{85572D06-A666-4F79-AD86-68146983E3C9}" destId="{36645ED4-3F18-423D-9C5D-2955E0127B8F}" srcOrd="0" destOrd="0" presId="urn:microsoft.com/office/officeart/2005/8/layout/hierarchy1"/>
    <dgm:cxn modelId="{BC6AC835-EA9A-4F9F-81FF-7448E67EFE77}" type="presOf" srcId="{84AA75A3-E2CF-4497-9ADF-34A2388BD752}" destId="{36EE54B8-6D6E-42D9-A161-3AA14C23D37C}" srcOrd="0" destOrd="0" presId="urn:microsoft.com/office/officeart/2005/8/layout/hierarchy1"/>
    <dgm:cxn modelId="{39A0E035-C8B6-4709-BFDE-026F150A137E}" srcId="{7789C047-933B-4C4B-8732-7E6A613E9810}" destId="{1E5B0A6C-9097-4A9F-88C8-82AFD5E01DE6}" srcOrd="4" destOrd="0" parTransId="{21720B05-F61B-4EE6-9958-D50D8839E125}" sibTransId="{7439A6F7-CE89-411F-BF0D-09BB7A6F2A91}"/>
    <dgm:cxn modelId="{27588F5C-5497-4DE8-A975-00678C7C6925}" type="presOf" srcId="{33954E69-A8BC-465A-8681-DF2246F9FFFD}" destId="{CC14A427-1C11-427B-9ED3-56B86E8C3DD7}" srcOrd="0" destOrd="0" presId="urn:microsoft.com/office/officeart/2005/8/layout/hierarchy1"/>
    <dgm:cxn modelId="{F609F35E-B2AF-44C4-B354-12F10BEB9CAF}" type="presOf" srcId="{A6A5D39B-4DA7-42D9-9D34-D36A0E76CFFB}" destId="{61ABD1F4-1D31-4B7E-935F-A0ADBED50D8E}" srcOrd="0" destOrd="0" presId="urn:microsoft.com/office/officeart/2005/8/layout/hierarchy1"/>
    <dgm:cxn modelId="{BA931142-DFBA-4D46-838D-310BB20FFDC2}" type="presOf" srcId="{47CED33E-3501-42E7-868E-D962BAF5EE9D}" destId="{B88DBCA0-E443-43CE-955F-9D80B7863C34}" srcOrd="0" destOrd="0" presId="urn:microsoft.com/office/officeart/2005/8/layout/hierarchy1"/>
    <dgm:cxn modelId="{8A756462-5AA4-4E36-9BE8-1F7DE79CC2A5}" srcId="{608BEDE5-2144-4718-9A3E-469A577F0CB9}" destId="{8EE79D34-B843-456C-99FE-1B7A25E5E1B2}" srcOrd="1" destOrd="0" parTransId="{996EC78B-9E5B-4D2D-AA97-9AED41ECD8FC}" sibTransId="{1B422943-12B6-44CC-BDF1-2B4122364599}"/>
    <dgm:cxn modelId="{905F4C43-F676-4623-9649-1662BBA1B910}" type="presOf" srcId="{C1DE4A8E-85A7-4D8B-8D0C-3EE174E92440}" destId="{EFCEACAC-757D-4CE5-ACC9-3127C1398A66}" srcOrd="0" destOrd="0" presId="urn:microsoft.com/office/officeart/2005/8/layout/hierarchy1"/>
    <dgm:cxn modelId="{B010BF64-26EE-4836-8600-B494529CF5B7}" type="presOf" srcId="{08986373-CD49-4B8E-BD3A-62AE95C7E922}" destId="{010EDCAE-D178-44E2-9C8E-ED07B6E04024}" srcOrd="0" destOrd="0" presId="urn:microsoft.com/office/officeart/2005/8/layout/hierarchy1"/>
    <dgm:cxn modelId="{F7678965-E42D-44DA-9220-E47DEB4AFFEF}" srcId="{8EE79D34-B843-456C-99FE-1B7A25E5E1B2}" destId="{3ED5A1A0-18B3-4910-BD4F-89EBE6477399}" srcOrd="2" destOrd="0" parTransId="{476212D9-5619-49D3-B54E-5011DE97C3AB}" sibTransId="{7AD07AD8-1984-42D8-99C2-1FC59B9594C8}"/>
    <dgm:cxn modelId="{8BC7F545-F893-43BC-BA9F-80E2FFFCF946}" type="presOf" srcId="{1E5B0A6C-9097-4A9F-88C8-82AFD5E01DE6}" destId="{275FA0CF-80ED-4DCA-96E5-153185FE1D93}" srcOrd="0" destOrd="0" presId="urn:microsoft.com/office/officeart/2005/8/layout/hierarchy1"/>
    <dgm:cxn modelId="{158B6047-AEB8-4960-8670-A1CD78137244}" type="presOf" srcId="{CD23AE3B-C00A-485B-9D3C-DC25C6D0E1E1}" destId="{65A27D18-6CB6-4322-8465-E021E928147C}" srcOrd="0" destOrd="0" presId="urn:microsoft.com/office/officeart/2005/8/layout/hierarchy1"/>
    <dgm:cxn modelId="{20B6214A-A506-4730-B2ED-60CF818C0A41}" srcId="{7789C047-933B-4C4B-8732-7E6A613E9810}" destId="{E646EE15-E9E2-434D-BDE9-DA465DC59F6B}" srcOrd="8" destOrd="0" parTransId="{26550A1D-537A-472C-B92B-5FB478C656ED}" sibTransId="{2D90F0D1-3EDF-4783-9E12-944BEDB2AF26}"/>
    <dgm:cxn modelId="{5AB7204D-DD46-4321-8A77-0401E1DCF576}" type="presOf" srcId="{8EE79D34-B843-456C-99FE-1B7A25E5E1B2}" destId="{4FBF4CC5-9403-4775-8958-012A8A96B3CE}" srcOrd="0" destOrd="0" presId="urn:microsoft.com/office/officeart/2005/8/layout/hierarchy1"/>
    <dgm:cxn modelId="{952D0B4E-1F46-4151-97FE-216B9C82EC28}" type="presOf" srcId="{A65CBA5A-42F0-4F98-B2E4-21ADDB5CE08D}" destId="{FBA641FE-D7AB-4882-B6BE-4CE8F5B7FD26}" srcOrd="0" destOrd="0" presId="urn:microsoft.com/office/officeart/2005/8/layout/hierarchy1"/>
    <dgm:cxn modelId="{AE7A636E-4011-4C0A-BD0A-E0EC29976A5C}" type="presOf" srcId="{07C636B1-BC6C-4F35-8399-F07E81F61B61}" destId="{10A98546-279C-4263-9683-353810E4E823}" srcOrd="0" destOrd="0" presId="urn:microsoft.com/office/officeart/2005/8/layout/hierarchy1"/>
    <dgm:cxn modelId="{970A2971-0FA3-4B0F-8FE6-025F08894E5B}" srcId="{07C636B1-BC6C-4F35-8399-F07E81F61B61}" destId="{704632EF-DF71-4B62-AE68-7078C814466C}" srcOrd="2" destOrd="0" parTransId="{EE2F54DB-0D3F-4D25-992A-CC6C0A5F1604}" sibTransId="{FAB0623F-D491-41D2-A7EC-16A4542F7B76}"/>
    <dgm:cxn modelId="{87384372-BBC9-4E3A-908D-45373A8D1A69}" type="presOf" srcId="{7789C047-933B-4C4B-8732-7E6A613E9810}" destId="{3539CBEB-6829-40AD-A7D2-C4F9F697E1FF}" srcOrd="0" destOrd="0" presId="urn:microsoft.com/office/officeart/2005/8/layout/hierarchy1"/>
    <dgm:cxn modelId="{BC4FDE73-43E2-4809-B543-5D47810898E3}" type="presOf" srcId="{7541CB78-B163-4994-8E1A-2445043D4619}" destId="{B1ECDB25-EC8B-4F67-A10D-CA71711C6881}" srcOrd="0" destOrd="0" presId="urn:microsoft.com/office/officeart/2005/8/layout/hierarchy1"/>
    <dgm:cxn modelId="{4B9D2F75-362B-42C1-A54A-33DC64C7D4EC}" type="presOf" srcId="{76181F70-B802-47FD-96B9-D0FFFD8CAD7A}" destId="{10FBD7C0-FEB7-450B-9D8C-7234C023B837}" srcOrd="0" destOrd="0" presId="urn:microsoft.com/office/officeart/2005/8/layout/hierarchy1"/>
    <dgm:cxn modelId="{8105D856-3669-4EF8-A22B-B172B01CEE4A}" type="presOf" srcId="{52901827-78DD-4676-A64E-44EE854CD836}" destId="{4F02CE43-8B4E-4BD8-87ED-9E3225D106B7}" srcOrd="0" destOrd="0" presId="urn:microsoft.com/office/officeart/2005/8/layout/hierarchy1"/>
    <dgm:cxn modelId="{40671977-BF73-445F-927E-3E5C114B2B75}" type="presOf" srcId="{5452EB44-50ED-415B-A896-DF8DC9FD040C}" destId="{73847988-482F-465B-9545-7A6E66994FFF}" srcOrd="0" destOrd="0" presId="urn:microsoft.com/office/officeart/2005/8/layout/hierarchy1"/>
    <dgm:cxn modelId="{2852A777-83DC-4FA5-B506-35996DF5D2B2}" type="presOf" srcId="{11ED50A0-E3C9-4A14-8AEF-30EE68BDA428}" destId="{C113E152-6579-4A58-BC7F-A691B68B9A9E}" srcOrd="0" destOrd="0" presId="urn:microsoft.com/office/officeart/2005/8/layout/hierarchy1"/>
    <dgm:cxn modelId="{AAC4755A-D175-455B-80FE-C616E1E98571}" type="presOf" srcId="{26550A1D-537A-472C-B92B-5FB478C656ED}" destId="{9BDF1138-3A5E-42A1-B848-FED4B112DD62}" srcOrd="0" destOrd="0" presId="urn:microsoft.com/office/officeart/2005/8/layout/hierarchy1"/>
    <dgm:cxn modelId="{3E8CE983-29EA-4507-9F90-BBB4A4C728C9}" type="presOf" srcId="{3ED5A1A0-18B3-4910-BD4F-89EBE6477399}" destId="{49C94F9A-8F3A-4D5A-AF01-314A2ACB85D6}" srcOrd="0" destOrd="0" presId="urn:microsoft.com/office/officeart/2005/8/layout/hierarchy1"/>
    <dgm:cxn modelId="{F6A18A88-1262-409E-8052-AF5D9B0E420A}" srcId="{8EE79D34-B843-456C-99FE-1B7A25E5E1B2}" destId="{8DB2CE4C-B658-4E17-90FC-A8A0D86A40EB}" srcOrd="1" destOrd="0" parTransId="{08B5DE82-5FDE-435B-9A1D-3F40CDE74CD7}" sibTransId="{94C54F75-6CE5-41C7-B8BD-3E4C6449FA78}"/>
    <dgm:cxn modelId="{23B33D8D-8787-4452-902B-5A0F06548AF7}" srcId="{7789C047-933B-4C4B-8732-7E6A613E9810}" destId="{5452EB44-50ED-415B-A896-DF8DC9FD040C}" srcOrd="9" destOrd="0" parTransId="{7037DEF2-6883-40FD-AFD7-096CD5CA0C4F}" sibTransId="{C9FA8137-63B2-431D-B332-2F88105E8BA7}"/>
    <dgm:cxn modelId="{5ED06C93-3F29-460C-856A-5696F9794A34}" type="presOf" srcId="{DC96353E-BCA5-4248-95F4-517946BCEE01}" destId="{888C6FDD-FE56-4C53-89B2-5ADE6097B0EE}" srcOrd="0" destOrd="0" presId="urn:microsoft.com/office/officeart/2005/8/layout/hierarchy1"/>
    <dgm:cxn modelId="{C7DA7B94-7D53-487C-9C65-B7414447BC2F}" type="presOf" srcId="{7678A89B-9E08-4E5D-B624-E5EFD08B71E7}" destId="{450E0B93-B324-473B-8F1F-65C63BC68BD1}" srcOrd="0" destOrd="0" presId="urn:microsoft.com/office/officeart/2005/8/layout/hierarchy1"/>
    <dgm:cxn modelId="{82DB8A97-BEAA-449B-B4A7-D5AF6B6FF6AC}" type="presOf" srcId="{CF1C2CEB-2CE0-4552-A8AA-8473B4D7A563}" destId="{5A958331-2988-42F7-8209-EC0865813843}" srcOrd="0" destOrd="0" presId="urn:microsoft.com/office/officeart/2005/8/layout/hierarchy1"/>
    <dgm:cxn modelId="{DBFE8198-B02D-4C62-AB65-44EF9E8D4E11}" type="presOf" srcId="{61F51820-FF8D-4C64-BD30-9B677962087F}" destId="{558BAF1D-94B4-4748-B439-A5E2E291BF82}" srcOrd="0" destOrd="0" presId="urn:microsoft.com/office/officeart/2005/8/layout/hierarchy1"/>
    <dgm:cxn modelId="{078DD5A0-8A76-4362-A245-D9D63882B2AA}" type="presOf" srcId="{EE2F54DB-0D3F-4D25-992A-CC6C0A5F1604}" destId="{AFD3A961-1799-40C5-89CF-9BF5DBC613DF}" srcOrd="0" destOrd="0" presId="urn:microsoft.com/office/officeart/2005/8/layout/hierarchy1"/>
    <dgm:cxn modelId="{D94CAFA6-FD68-4685-B6EA-990FCCC6C3B0}" srcId="{B985E34F-F218-4705-B066-AF7326995A9E}" destId="{EE438BDE-7BEA-432C-AEBA-3B6F71739D11}" srcOrd="0" destOrd="0" parTransId="{B64D31C3-8CDB-44E8-BF43-12CA412CFB8A}" sibTransId="{7E98B7B0-B616-4114-9088-4C32EC9E34DD}"/>
    <dgm:cxn modelId="{877617A8-948E-4C8C-8309-E29A95B46CC4}" type="presOf" srcId="{DB20E41C-84B6-4187-96AA-B3C5F22483DC}" destId="{338FE542-20B8-4265-BFBA-5BDD7F9CF49B}" srcOrd="0" destOrd="0" presId="urn:microsoft.com/office/officeart/2005/8/layout/hierarchy1"/>
    <dgm:cxn modelId="{F931AEA8-2430-4492-AC45-95A54BE1E5FA}" srcId="{7789C047-933B-4C4B-8732-7E6A613E9810}" destId="{48683C8E-4340-4456-828D-313AB65AB235}" srcOrd="10" destOrd="0" parTransId="{DB20E41C-84B6-4187-96AA-B3C5F22483DC}" sibTransId="{B145014A-552F-45A7-A1D7-EE21A2714829}"/>
    <dgm:cxn modelId="{AA26E9AC-871D-4DD4-BF4E-B9D0615ACDBD}" type="presOf" srcId="{5771BAB3-2DD4-4A96-94C7-71435D244C96}" destId="{A6941B39-5E1E-4C8B-9B0E-01D1350A93ED}" srcOrd="0" destOrd="0" presId="urn:microsoft.com/office/officeart/2005/8/layout/hierarchy1"/>
    <dgm:cxn modelId="{C1F446AE-E019-4FD9-8243-DE75934A28FA}" type="presOf" srcId="{608BEDE5-2144-4718-9A3E-469A577F0CB9}" destId="{43FE4C91-7B41-4F5B-84D8-1AD96AC462BD}" srcOrd="0" destOrd="0" presId="urn:microsoft.com/office/officeart/2005/8/layout/hierarchy1"/>
    <dgm:cxn modelId="{ECC789AE-0968-435C-9EA1-199EE04A8693}" srcId="{7789C047-933B-4C4B-8732-7E6A613E9810}" destId="{61F51820-FF8D-4C64-BD30-9B677962087F}" srcOrd="13" destOrd="0" parTransId="{E5555AC7-2ABB-4AAC-9DCE-3D2B9BB16908}" sibTransId="{A4A1F9A0-4FCA-4A46-A5BC-6C975477F90E}"/>
    <dgm:cxn modelId="{53A7CFAE-E90C-4A48-9804-5E39F4B1A776}" srcId="{7789C047-933B-4C4B-8732-7E6A613E9810}" destId="{A6A5D39B-4DA7-42D9-9D34-D36A0E76CFFB}" srcOrd="11" destOrd="0" parTransId="{68B9E0FA-3F88-43D9-BDA2-B805B8B8F5D4}" sibTransId="{B78C98D4-5FB9-43B3-B1A7-892ECF724AF8}"/>
    <dgm:cxn modelId="{46631AB2-59BF-4CA7-9AEA-133C77CA3574}" type="presOf" srcId="{1EBA9C17-0E65-4CCA-8A55-299B0E5F46AA}" destId="{05F1EB4F-E525-4510-BCCF-7113538BD116}" srcOrd="0" destOrd="0" presId="urn:microsoft.com/office/officeart/2005/8/layout/hierarchy1"/>
    <dgm:cxn modelId="{C1ED7EB3-B841-4982-BCCF-E03821BA0807}" type="presOf" srcId="{476212D9-5619-49D3-B54E-5011DE97C3AB}" destId="{E0765F9B-C64D-41C0-8AFB-467A512BC132}" srcOrd="0" destOrd="0" presId="urn:microsoft.com/office/officeart/2005/8/layout/hierarchy1"/>
    <dgm:cxn modelId="{14EA98B6-1966-495D-A9FE-1C8C8C482CDD}" srcId="{07C636B1-BC6C-4F35-8399-F07E81F61B61}" destId="{3F0EE97C-1032-4203-8F68-BA03BD875414}" srcOrd="0" destOrd="0" parTransId="{52901827-78DD-4676-A64E-44EE854CD836}" sibTransId="{4C56B390-2AA4-4D02-A366-778838A0B485}"/>
    <dgm:cxn modelId="{D60BDAB6-5587-4F5C-AA3D-117945C3D92D}" type="presOf" srcId="{0CAAAFF2-26F2-4A41-8E98-AD76E9840788}" destId="{45C2AB8D-1E3E-4157-8B4F-308F02785CAC}" srcOrd="0" destOrd="0" presId="urn:microsoft.com/office/officeart/2005/8/layout/hierarchy1"/>
    <dgm:cxn modelId="{7B026FB8-7148-417D-9249-1FC5BDE10D70}" type="presOf" srcId="{74B9A972-FAAA-4117-AC54-C4D05B5A14AB}" destId="{17A32D27-C689-49B9-B0FE-FEBCBACA7AE5}" srcOrd="0" destOrd="0" presId="urn:microsoft.com/office/officeart/2005/8/layout/hierarchy1"/>
    <dgm:cxn modelId="{CBAFB3B9-7E15-4891-98B2-15C22F8C1C33}" srcId="{8EE79D34-B843-456C-99FE-1B7A25E5E1B2}" destId="{11AC556A-652D-4550-880F-68C482BBBEC4}" srcOrd="0" destOrd="0" parTransId="{8A644B6A-449D-41C5-877F-A4E6B7019AFA}" sibTransId="{2509F514-2346-4CAD-8503-C57C607F2F0C}"/>
    <dgm:cxn modelId="{BC6779BE-CBE1-4604-8304-D39325DE5D21}" type="presOf" srcId="{E5555AC7-2ABB-4AAC-9DCE-3D2B9BB16908}" destId="{4A2D14F6-5ED6-4EF3-A846-004398CF7B3A}" srcOrd="0" destOrd="0" presId="urn:microsoft.com/office/officeart/2005/8/layout/hierarchy1"/>
    <dgm:cxn modelId="{20FB76BF-45F3-4576-900F-29C6BF471C5F}" type="presOf" srcId="{7037DEF2-6883-40FD-AFD7-096CD5CA0C4F}" destId="{545273DC-38B5-4E63-BAAD-1F0CA40DEA5C}" srcOrd="0" destOrd="0" presId="urn:microsoft.com/office/officeart/2005/8/layout/hierarchy1"/>
    <dgm:cxn modelId="{7CA28FCA-E701-43B3-A08D-076E055DFC49}" srcId="{7789C047-933B-4C4B-8732-7E6A613E9810}" destId="{47CED33E-3501-42E7-868E-D962BAF5EE9D}" srcOrd="6" destOrd="0" parTransId="{A65CBA5A-42F0-4F98-B2E4-21ADDB5CE08D}" sibTransId="{45CA0084-7A40-4059-BD47-CF0651CF4C4B}"/>
    <dgm:cxn modelId="{012FF0CA-B7B2-43AC-A2FB-8C5503C13527}" srcId="{B985E34F-F218-4705-B066-AF7326995A9E}" destId="{33F29920-DFDA-4A90-A022-EF62E29C382A}" srcOrd="1" destOrd="0" parTransId="{49527362-4945-4725-B35C-9ADE2A6B9EAC}" sibTransId="{E6781A9F-87D7-449C-B11C-BC8D3C29E288}"/>
    <dgm:cxn modelId="{B81988D0-D0E2-431A-8AA2-4A9F5B0A5AFF}" type="presOf" srcId="{704632EF-DF71-4B62-AE68-7078C814466C}" destId="{245BD9C4-AB7D-4783-BD51-40B3CACA9F19}" srcOrd="0" destOrd="0" presId="urn:microsoft.com/office/officeart/2005/8/layout/hierarchy1"/>
    <dgm:cxn modelId="{6BEB6ED3-CB1A-454B-B0E5-32694F0C2148}" type="presOf" srcId="{D1029A76-3A27-43D0-AD77-6E1BDCBEF042}" destId="{E03061B8-5CD6-4DA5-A477-2BF9A725AE6C}" srcOrd="0" destOrd="0" presId="urn:microsoft.com/office/officeart/2005/8/layout/hierarchy1"/>
    <dgm:cxn modelId="{73E0ECD3-2244-4283-BA9F-5EFB2419AD61}" type="presOf" srcId="{B985E34F-F218-4705-B066-AF7326995A9E}" destId="{15B92C4C-D806-42D4-9350-A3EC02F1B90D}" srcOrd="0" destOrd="0" presId="urn:microsoft.com/office/officeart/2005/8/layout/hierarchy1"/>
    <dgm:cxn modelId="{E9A2ADD4-97F4-465A-BBC4-C6918D448D47}" type="presOf" srcId="{EED714D8-27CD-44DE-9B32-170B1B0E688A}" destId="{59C5E829-A35A-4612-A673-8D027DDB4A54}" srcOrd="0" destOrd="0" presId="urn:microsoft.com/office/officeart/2005/8/layout/hierarchy1"/>
    <dgm:cxn modelId="{A10A4ED6-2E8D-429F-93AD-6A1DC13CAD87}" type="presOf" srcId="{E9A8BB80-3042-4180-AF62-98E5DBB14C5A}" destId="{90C3703A-6F79-4F0F-A936-05DBC36BA0C6}" srcOrd="0" destOrd="0" presId="urn:microsoft.com/office/officeart/2005/8/layout/hierarchy1"/>
    <dgm:cxn modelId="{B502BDD7-AF29-49D6-B697-437112296987}" type="presOf" srcId="{6F361F39-E04A-4C76-880F-297C6FA3A147}" destId="{B0282D49-A711-43D1-A42D-DF9E1A8331B9}" srcOrd="0" destOrd="0" presId="urn:microsoft.com/office/officeart/2005/8/layout/hierarchy1"/>
    <dgm:cxn modelId="{81CEDFDE-B2FD-456E-9DC1-97C00703A956}" type="presOf" srcId="{EE438BDE-7BEA-432C-AEBA-3B6F71739D11}" destId="{AA1C4A3E-A91F-4F9A-AEDD-86F060FD3627}" srcOrd="0" destOrd="0" presId="urn:microsoft.com/office/officeart/2005/8/layout/hierarchy1"/>
    <dgm:cxn modelId="{B89239E2-DADB-4191-9CCA-7B1A4D1EBDF2}" srcId="{7789C047-933B-4C4B-8732-7E6A613E9810}" destId="{C0682DF8-C557-4E92-B5E3-BF8C85BD7251}" srcOrd="5" destOrd="0" parTransId="{DFF70378-D281-4FCA-AD24-171F42E1AB20}" sibTransId="{66DD31DD-0FBC-4879-AA8E-3854670D6A78}"/>
    <dgm:cxn modelId="{C47D39E4-A9D8-42E6-93B9-1E22D1850A62}" type="presOf" srcId="{48683C8E-4340-4456-828D-313AB65AB235}" destId="{129630B5-7392-409F-9670-D4BAE0BE0D5C}" srcOrd="0" destOrd="0" presId="urn:microsoft.com/office/officeart/2005/8/layout/hierarchy1"/>
    <dgm:cxn modelId="{A735A9E7-803F-4DF6-A6EE-8FBB9903FF98}" type="presOf" srcId="{11AC556A-652D-4550-880F-68C482BBBEC4}" destId="{D7619BA9-3776-4BF8-9DCE-CECF3B022EC3}" srcOrd="0" destOrd="0" presId="urn:microsoft.com/office/officeart/2005/8/layout/hierarchy1"/>
    <dgm:cxn modelId="{A823BEEC-4C7E-4CC5-A7ED-038A2FF70D20}" srcId="{7789C047-933B-4C4B-8732-7E6A613E9810}" destId="{85572D06-A666-4F79-AD86-68146983E3C9}" srcOrd="12" destOrd="0" parTransId="{7678A89B-9E08-4E5D-B624-E5EFD08B71E7}" sibTransId="{61FC34FE-A3E8-447E-BC3B-B94F058D6566}"/>
    <dgm:cxn modelId="{CD24F7ED-AA3D-4E47-8A9B-5BEC0951C2BE}" type="presOf" srcId="{8A644B6A-449D-41C5-877F-A4E6B7019AFA}" destId="{74D54EB4-F12F-46FA-8E09-3AC280CAFA99}" srcOrd="0" destOrd="0" presId="urn:microsoft.com/office/officeart/2005/8/layout/hierarchy1"/>
    <dgm:cxn modelId="{AD8376F0-9E26-4D21-A4E8-E756643409A7}" type="presOf" srcId="{21720B05-F61B-4EE6-9958-D50D8839E125}" destId="{E1BB8637-184F-4108-93D8-AFCCE9BC09AA}" srcOrd="0" destOrd="0" presId="urn:microsoft.com/office/officeart/2005/8/layout/hierarchy1"/>
    <dgm:cxn modelId="{DE27C7F6-01B0-455B-A4DD-DC3A78489324}" srcId="{76181F70-B802-47FD-96B9-D0FFFD8CAD7A}" destId="{5771BAB3-2DD4-4A96-94C7-71435D244C96}" srcOrd="0" destOrd="0" parTransId="{11ED50A0-E3C9-4A14-8AEF-30EE68BDA428}" sibTransId="{21E072BB-379B-4C57-981A-C18C61D09EA2}"/>
    <dgm:cxn modelId="{9F8C3EFE-CC84-4616-9610-C5056C06BCD2}" srcId="{7789C047-933B-4C4B-8732-7E6A613E9810}" destId="{5CD7318D-7445-41AE-B5E6-EFD9F4A36855}" srcOrd="0" destOrd="0" parTransId="{33954E69-A8BC-465A-8681-DF2246F9FFFD}" sibTransId="{6C95D1EC-1D92-4CFC-B6B7-92E760833F31}"/>
    <dgm:cxn modelId="{F2E24BFE-E9A8-490C-87A3-C342BD1E2992}" srcId="{6F361F39-E04A-4C76-880F-297C6FA3A147}" destId="{76181F70-B802-47FD-96B9-D0FFFD8CAD7A}" srcOrd="0" destOrd="0" parTransId="{7541CB78-B163-4994-8E1A-2445043D4619}" sibTransId="{7737FF55-33F0-4C4F-9173-46FC6780CAA6}"/>
    <dgm:cxn modelId="{E445D3FE-F287-4341-9832-6C86F9B689A6}" type="presOf" srcId="{C0682DF8-C557-4E92-B5E3-BF8C85BD7251}" destId="{BF648A50-27BF-4773-BE56-500D0CC6B7E2}" srcOrd="0" destOrd="0" presId="urn:microsoft.com/office/officeart/2005/8/layout/hierarchy1"/>
    <dgm:cxn modelId="{7D2FACFF-9097-4774-BFA5-7133CDEDA54F}" srcId="{7789C047-933B-4C4B-8732-7E6A613E9810}" destId="{CD23AE3B-C00A-485B-9D3C-DC25C6D0E1E1}" srcOrd="1" destOrd="0" parTransId="{81C39B39-D459-4BEE-BC9E-81C063B63932}" sibTransId="{7FA38E0D-7F36-44EE-936B-B7AAAB7F21D0}"/>
    <dgm:cxn modelId="{7CBC4EDE-4239-4A8D-B1A7-030BDA111CF3}" type="presParOf" srcId="{43FE4C91-7B41-4F5B-84D8-1AD96AC462BD}" destId="{9F2DA08D-4CBE-4AA4-A227-2383BCBE1B62}" srcOrd="0" destOrd="0" presId="urn:microsoft.com/office/officeart/2005/8/layout/hierarchy1"/>
    <dgm:cxn modelId="{50F418A7-E1D1-4C4C-8D57-AD01976FEED4}" type="presParOf" srcId="{9F2DA08D-4CBE-4AA4-A227-2383BCBE1B62}" destId="{D6E59437-1A89-41F4-A736-56FEB9DA5BFF}" srcOrd="0" destOrd="0" presId="urn:microsoft.com/office/officeart/2005/8/layout/hierarchy1"/>
    <dgm:cxn modelId="{087C86A6-64C3-4E08-97FB-74783EF9DF9E}" type="presParOf" srcId="{D6E59437-1A89-41F4-A736-56FEB9DA5BFF}" destId="{F447AB89-5D13-4442-B788-EC5B84F6AA4C}" srcOrd="0" destOrd="0" presId="urn:microsoft.com/office/officeart/2005/8/layout/hierarchy1"/>
    <dgm:cxn modelId="{4861001B-6798-4359-9D31-74C37B27E4BF}" type="presParOf" srcId="{D6E59437-1A89-41F4-A736-56FEB9DA5BFF}" destId="{B0282D49-A711-43D1-A42D-DF9E1A8331B9}" srcOrd="1" destOrd="0" presId="urn:microsoft.com/office/officeart/2005/8/layout/hierarchy1"/>
    <dgm:cxn modelId="{F9015803-D08D-4852-9445-B46D853F3909}" type="presParOf" srcId="{9F2DA08D-4CBE-4AA4-A227-2383BCBE1B62}" destId="{F08030D2-5AC8-4EB6-A4AC-67A43615E0BD}" srcOrd="1" destOrd="0" presId="urn:microsoft.com/office/officeart/2005/8/layout/hierarchy1"/>
    <dgm:cxn modelId="{85BC5D60-5D70-4200-967C-488B749353D5}" type="presParOf" srcId="{F08030D2-5AC8-4EB6-A4AC-67A43615E0BD}" destId="{B1ECDB25-EC8B-4F67-A10D-CA71711C6881}" srcOrd="0" destOrd="0" presId="urn:microsoft.com/office/officeart/2005/8/layout/hierarchy1"/>
    <dgm:cxn modelId="{A13B1BD8-2530-4460-991E-D93333D48D3D}" type="presParOf" srcId="{F08030D2-5AC8-4EB6-A4AC-67A43615E0BD}" destId="{06336DC9-D143-446D-B868-87DC9F3FCE64}" srcOrd="1" destOrd="0" presId="urn:microsoft.com/office/officeart/2005/8/layout/hierarchy1"/>
    <dgm:cxn modelId="{B44489EC-2E30-4EDB-96FF-6BB3DA2C7E4B}" type="presParOf" srcId="{06336DC9-D143-446D-B868-87DC9F3FCE64}" destId="{070E6CEE-77F5-421E-84B9-A233A7B64BC4}" srcOrd="0" destOrd="0" presId="urn:microsoft.com/office/officeart/2005/8/layout/hierarchy1"/>
    <dgm:cxn modelId="{08CED1C3-74B4-4DB2-AA1C-31DA3C8846EE}" type="presParOf" srcId="{070E6CEE-77F5-421E-84B9-A233A7B64BC4}" destId="{7BEA4E4F-6A98-4D44-A61C-8E22B7808606}" srcOrd="0" destOrd="0" presId="urn:microsoft.com/office/officeart/2005/8/layout/hierarchy1"/>
    <dgm:cxn modelId="{B9E3E5D6-413C-43BA-A373-BD827DA455A3}" type="presParOf" srcId="{070E6CEE-77F5-421E-84B9-A233A7B64BC4}" destId="{10FBD7C0-FEB7-450B-9D8C-7234C023B837}" srcOrd="1" destOrd="0" presId="urn:microsoft.com/office/officeart/2005/8/layout/hierarchy1"/>
    <dgm:cxn modelId="{EE7A1067-9569-46A8-9E2F-357E157CE5B6}" type="presParOf" srcId="{06336DC9-D143-446D-B868-87DC9F3FCE64}" destId="{E8C3146A-EFF9-4BBB-8E99-2262342B2985}" srcOrd="1" destOrd="0" presId="urn:microsoft.com/office/officeart/2005/8/layout/hierarchy1"/>
    <dgm:cxn modelId="{741E669D-181C-41CE-91E1-F5626CB65F40}" type="presParOf" srcId="{E8C3146A-EFF9-4BBB-8E99-2262342B2985}" destId="{C113E152-6579-4A58-BC7F-A691B68B9A9E}" srcOrd="0" destOrd="0" presId="urn:microsoft.com/office/officeart/2005/8/layout/hierarchy1"/>
    <dgm:cxn modelId="{6A85B1C8-BDB5-467A-A960-F771117F5D58}" type="presParOf" srcId="{E8C3146A-EFF9-4BBB-8E99-2262342B2985}" destId="{3723F518-A530-47F5-860F-2F27A893A630}" srcOrd="1" destOrd="0" presId="urn:microsoft.com/office/officeart/2005/8/layout/hierarchy1"/>
    <dgm:cxn modelId="{E85FDDC6-7CDB-496B-BC1D-91D9BD2C1976}" type="presParOf" srcId="{3723F518-A530-47F5-860F-2F27A893A630}" destId="{E6D81EC3-DCDA-445F-B9A4-5DF291A88F9B}" srcOrd="0" destOrd="0" presId="urn:microsoft.com/office/officeart/2005/8/layout/hierarchy1"/>
    <dgm:cxn modelId="{589842A6-49EE-4698-B102-05E884D345C8}" type="presParOf" srcId="{E6D81EC3-DCDA-445F-B9A4-5DF291A88F9B}" destId="{2DDE6F83-A570-41CD-B0C4-987717CBE94C}" srcOrd="0" destOrd="0" presId="urn:microsoft.com/office/officeart/2005/8/layout/hierarchy1"/>
    <dgm:cxn modelId="{2F78A9DC-13C7-4BBE-B9E1-B6BC67840F85}" type="presParOf" srcId="{E6D81EC3-DCDA-445F-B9A4-5DF291A88F9B}" destId="{A6941B39-5E1E-4C8B-9B0E-01D1350A93ED}" srcOrd="1" destOrd="0" presId="urn:microsoft.com/office/officeart/2005/8/layout/hierarchy1"/>
    <dgm:cxn modelId="{0F5B0611-4552-42C3-98A0-BC2C8D62977F}" type="presParOf" srcId="{3723F518-A530-47F5-860F-2F27A893A630}" destId="{90F3AF1B-EC3D-4536-A3BF-6FB80D6753EC}" srcOrd="1" destOrd="0" presId="urn:microsoft.com/office/officeart/2005/8/layout/hierarchy1"/>
    <dgm:cxn modelId="{495A9680-F7D8-46C9-B0F8-15F3511CCBF7}" type="presParOf" srcId="{43FE4C91-7B41-4F5B-84D8-1AD96AC462BD}" destId="{41D1DE62-0235-47E3-AEDA-289BAEF8FCB4}" srcOrd="1" destOrd="0" presId="urn:microsoft.com/office/officeart/2005/8/layout/hierarchy1"/>
    <dgm:cxn modelId="{766405A9-C81B-45A8-8710-798EDBA195FF}" type="presParOf" srcId="{41D1DE62-0235-47E3-AEDA-289BAEF8FCB4}" destId="{D40B0F39-EB41-4D47-9698-7E429D0CD032}" srcOrd="0" destOrd="0" presId="urn:microsoft.com/office/officeart/2005/8/layout/hierarchy1"/>
    <dgm:cxn modelId="{66B939E7-DBF3-460D-A404-03EE9BC1B2E7}" type="presParOf" srcId="{D40B0F39-EB41-4D47-9698-7E429D0CD032}" destId="{7C427EDE-7178-49D4-A907-8CD39F1C19EE}" srcOrd="0" destOrd="0" presId="urn:microsoft.com/office/officeart/2005/8/layout/hierarchy1"/>
    <dgm:cxn modelId="{8BF0554E-84C7-4971-A49B-1C39CBDBFEC9}" type="presParOf" srcId="{D40B0F39-EB41-4D47-9698-7E429D0CD032}" destId="{4FBF4CC5-9403-4775-8958-012A8A96B3CE}" srcOrd="1" destOrd="0" presId="urn:microsoft.com/office/officeart/2005/8/layout/hierarchy1"/>
    <dgm:cxn modelId="{6D13484B-8B4A-472A-BB64-88AF22AB2027}" type="presParOf" srcId="{41D1DE62-0235-47E3-AEDA-289BAEF8FCB4}" destId="{369030C4-B860-4CF3-8A90-E61086D29F2E}" srcOrd="1" destOrd="0" presId="urn:microsoft.com/office/officeart/2005/8/layout/hierarchy1"/>
    <dgm:cxn modelId="{E2F1ED67-1FBF-4389-8B2A-7B9BF2D1408C}" type="presParOf" srcId="{369030C4-B860-4CF3-8A90-E61086D29F2E}" destId="{74D54EB4-F12F-46FA-8E09-3AC280CAFA99}" srcOrd="0" destOrd="0" presId="urn:microsoft.com/office/officeart/2005/8/layout/hierarchy1"/>
    <dgm:cxn modelId="{03A905A5-0EE5-4E39-8363-92C4DE45E6B5}" type="presParOf" srcId="{369030C4-B860-4CF3-8A90-E61086D29F2E}" destId="{41BA8AA2-22A7-4B0E-845E-9D4A085A78E7}" srcOrd="1" destOrd="0" presId="urn:microsoft.com/office/officeart/2005/8/layout/hierarchy1"/>
    <dgm:cxn modelId="{EB6DC9F8-C76A-4FD4-A449-4DD687E6E518}" type="presParOf" srcId="{41BA8AA2-22A7-4B0E-845E-9D4A085A78E7}" destId="{60DC44E8-4409-40D6-84C5-01E15789DAEE}" srcOrd="0" destOrd="0" presId="urn:microsoft.com/office/officeart/2005/8/layout/hierarchy1"/>
    <dgm:cxn modelId="{09C3EDBF-7F82-4B18-9B05-B1F0BCB9BB94}" type="presParOf" srcId="{60DC44E8-4409-40D6-84C5-01E15789DAEE}" destId="{790666D0-5CAD-44E9-91E6-53E5FF3ABE83}" srcOrd="0" destOrd="0" presId="urn:microsoft.com/office/officeart/2005/8/layout/hierarchy1"/>
    <dgm:cxn modelId="{DA7DC244-FF79-4B02-AC21-3D7C5F88096A}" type="presParOf" srcId="{60DC44E8-4409-40D6-84C5-01E15789DAEE}" destId="{D7619BA9-3776-4BF8-9DCE-CECF3B022EC3}" srcOrd="1" destOrd="0" presId="urn:microsoft.com/office/officeart/2005/8/layout/hierarchy1"/>
    <dgm:cxn modelId="{46ADF48C-0DD6-4236-83B2-E0CE1F4B84A6}" type="presParOf" srcId="{41BA8AA2-22A7-4B0E-845E-9D4A085A78E7}" destId="{178E5B13-7D1E-482D-A36D-9B6F9304F5B6}" srcOrd="1" destOrd="0" presId="urn:microsoft.com/office/officeart/2005/8/layout/hierarchy1"/>
    <dgm:cxn modelId="{63EDDCCD-04FB-4E70-94E5-5ED407E67D60}" type="presParOf" srcId="{369030C4-B860-4CF3-8A90-E61086D29F2E}" destId="{E2D76BCA-17DE-419F-BC7C-4934E9BE82C1}" srcOrd="2" destOrd="0" presId="urn:microsoft.com/office/officeart/2005/8/layout/hierarchy1"/>
    <dgm:cxn modelId="{A10266A9-F219-4A11-BFBF-36FD7B519753}" type="presParOf" srcId="{369030C4-B860-4CF3-8A90-E61086D29F2E}" destId="{54733D88-0E75-4A1F-AECA-9AAD754FEE69}" srcOrd="3" destOrd="0" presId="urn:microsoft.com/office/officeart/2005/8/layout/hierarchy1"/>
    <dgm:cxn modelId="{8031B876-4699-4779-8F59-C4B41240664D}" type="presParOf" srcId="{54733D88-0E75-4A1F-AECA-9AAD754FEE69}" destId="{5DC97BEB-BD1D-4497-B94A-A05CADBA2033}" srcOrd="0" destOrd="0" presId="urn:microsoft.com/office/officeart/2005/8/layout/hierarchy1"/>
    <dgm:cxn modelId="{A432CDFF-4ED5-4061-916E-5A0ACA6E832E}" type="presParOf" srcId="{5DC97BEB-BD1D-4497-B94A-A05CADBA2033}" destId="{B6D951A7-6237-48EC-9B9D-E4750F2ECF2D}" srcOrd="0" destOrd="0" presId="urn:microsoft.com/office/officeart/2005/8/layout/hierarchy1"/>
    <dgm:cxn modelId="{6CAE8AA0-E31F-4225-9763-EEEA2D3BDB3C}" type="presParOf" srcId="{5DC97BEB-BD1D-4497-B94A-A05CADBA2033}" destId="{E1BDA8CA-3DCA-4B0F-85B8-7DF124589EC6}" srcOrd="1" destOrd="0" presId="urn:microsoft.com/office/officeart/2005/8/layout/hierarchy1"/>
    <dgm:cxn modelId="{3AE236F1-B8D3-4FDE-81FD-93002B22724F}" type="presParOf" srcId="{54733D88-0E75-4A1F-AECA-9AAD754FEE69}" destId="{1E5CAD36-5324-42F8-8631-A79DD0EC8194}" srcOrd="1" destOrd="0" presId="urn:microsoft.com/office/officeart/2005/8/layout/hierarchy1"/>
    <dgm:cxn modelId="{763BD63F-10A6-45CD-BB69-09F2E6AA021F}" type="presParOf" srcId="{369030C4-B860-4CF3-8A90-E61086D29F2E}" destId="{E0765F9B-C64D-41C0-8AFB-467A512BC132}" srcOrd="4" destOrd="0" presId="urn:microsoft.com/office/officeart/2005/8/layout/hierarchy1"/>
    <dgm:cxn modelId="{5C3B5D40-D92C-449E-82DB-EE6DAC00A0C7}" type="presParOf" srcId="{369030C4-B860-4CF3-8A90-E61086D29F2E}" destId="{6C659380-DB27-4234-9AD3-F62B93413BA3}" srcOrd="5" destOrd="0" presId="urn:microsoft.com/office/officeart/2005/8/layout/hierarchy1"/>
    <dgm:cxn modelId="{40FA6787-B6ED-4177-97E7-069809858BB1}" type="presParOf" srcId="{6C659380-DB27-4234-9AD3-F62B93413BA3}" destId="{DE036BB2-5EEE-4957-938B-D7D842C945FA}" srcOrd="0" destOrd="0" presId="urn:microsoft.com/office/officeart/2005/8/layout/hierarchy1"/>
    <dgm:cxn modelId="{3BC9B7D8-B2BF-4AE7-8526-A28D84D00C90}" type="presParOf" srcId="{DE036BB2-5EEE-4957-938B-D7D842C945FA}" destId="{E14CF0E8-7796-4539-925C-44804D21F2E0}" srcOrd="0" destOrd="0" presId="urn:microsoft.com/office/officeart/2005/8/layout/hierarchy1"/>
    <dgm:cxn modelId="{BA8526F8-686C-4183-AAC1-5BEDED8906E6}" type="presParOf" srcId="{DE036BB2-5EEE-4957-938B-D7D842C945FA}" destId="{49C94F9A-8F3A-4D5A-AF01-314A2ACB85D6}" srcOrd="1" destOrd="0" presId="urn:microsoft.com/office/officeart/2005/8/layout/hierarchy1"/>
    <dgm:cxn modelId="{5E09B95C-08C1-410E-BE8E-2DC5E7680A47}" type="presParOf" srcId="{6C659380-DB27-4234-9AD3-F62B93413BA3}" destId="{670ACF9F-F6F3-4CD5-9B66-26D4E743012D}" srcOrd="1" destOrd="0" presId="urn:microsoft.com/office/officeart/2005/8/layout/hierarchy1"/>
    <dgm:cxn modelId="{3BD72DE1-EF8C-4139-81E4-2ACEAFC4350A}" type="presParOf" srcId="{369030C4-B860-4CF3-8A90-E61086D29F2E}" destId="{90C3703A-6F79-4F0F-A936-05DBC36BA0C6}" srcOrd="6" destOrd="0" presId="urn:microsoft.com/office/officeart/2005/8/layout/hierarchy1"/>
    <dgm:cxn modelId="{BDF41979-A74D-4C46-8866-0B272A22BD39}" type="presParOf" srcId="{369030C4-B860-4CF3-8A90-E61086D29F2E}" destId="{C6646BBC-5B66-4863-B576-E58B40D74FF6}" srcOrd="7" destOrd="0" presId="urn:microsoft.com/office/officeart/2005/8/layout/hierarchy1"/>
    <dgm:cxn modelId="{37111BCE-CF59-4C6C-8EC0-5DA46B9B82D5}" type="presParOf" srcId="{C6646BBC-5B66-4863-B576-E58B40D74FF6}" destId="{92C79096-0011-4982-9E2B-5F69CDF6BA7B}" srcOrd="0" destOrd="0" presId="urn:microsoft.com/office/officeart/2005/8/layout/hierarchy1"/>
    <dgm:cxn modelId="{8C22FC25-8D3A-4A98-8E17-9377A3AAC688}" type="presParOf" srcId="{92C79096-0011-4982-9E2B-5F69CDF6BA7B}" destId="{C2CDA706-E38E-4877-BFBB-189A5BF377C0}" srcOrd="0" destOrd="0" presId="urn:microsoft.com/office/officeart/2005/8/layout/hierarchy1"/>
    <dgm:cxn modelId="{6D5AF68D-FEF1-4BAC-B027-06A26DEF9342}" type="presParOf" srcId="{92C79096-0011-4982-9E2B-5F69CDF6BA7B}" destId="{888C6FDD-FE56-4C53-89B2-5ADE6097B0EE}" srcOrd="1" destOrd="0" presId="urn:microsoft.com/office/officeart/2005/8/layout/hierarchy1"/>
    <dgm:cxn modelId="{FE18CE34-D0F8-4908-B013-ABAC11BCD548}" type="presParOf" srcId="{C6646BBC-5B66-4863-B576-E58B40D74FF6}" destId="{9BDB20C8-05F6-400E-B574-FC432A360A84}" srcOrd="1" destOrd="0" presId="urn:microsoft.com/office/officeart/2005/8/layout/hierarchy1"/>
    <dgm:cxn modelId="{EE62B2EE-610E-4046-A93B-5FABB1634153}" type="presParOf" srcId="{369030C4-B860-4CF3-8A90-E61086D29F2E}" destId="{36EE54B8-6D6E-42D9-A161-3AA14C23D37C}" srcOrd="8" destOrd="0" presId="urn:microsoft.com/office/officeart/2005/8/layout/hierarchy1"/>
    <dgm:cxn modelId="{ABA88BDB-C926-4A42-BAE5-2741469FF1FC}" type="presParOf" srcId="{369030C4-B860-4CF3-8A90-E61086D29F2E}" destId="{0FC52251-D453-4E84-8976-4D76CDA4F331}" srcOrd="9" destOrd="0" presId="urn:microsoft.com/office/officeart/2005/8/layout/hierarchy1"/>
    <dgm:cxn modelId="{5F113715-9856-445A-9C4E-8DE9C2CAE115}" type="presParOf" srcId="{0FC52251-D453-4E84-8976-4D76CDA4F331}" destId="{1C5C2AB8-87FF-44BB-8C4F-4AF4CE10EA65}" srcOrd="0" destOrd="0" presId="urn:microsoft.com/office/officeart/2005/8/layout/hierarchy1"/>
    <dgm:cxn modelId="{09AA7006-6BC3-42D9-95D2-BF06D728DBD8}" type="presParOf" srcId="{1C5C2AB8-87FF-44BB-8C4F-4AF4CE10EA65}" destId="{D1A8E49F-D1B6-44B7-87A1-DAAEA2189B1F}" srcOrd="0" destOrd="0" presId="urn:microsoft.com/office/officeart/2005/8/layout/hierarchy1"/>
    <dgm:cxn modelId="{1A5AFD45-8533-4393-96AA-54A76136D484}" type="presParOf" srcId="{1C5C2AB8-87FF-44BB-8C4F-4AF4CE10EA65}" destId="{3539CBEB-6829-40AD-A7D2-C4F9F697E1FF}" srcOrd="1" destOrd="0" presId="urn:microsoft.com/office/officeart/2005/8/layout/hierarchy1"/>
    <dgm:cxn modelId="{7FF7F2F6-1315-4452-A391-A38505BD5808}" type="presParOf" srcId="{0FC52251-D453-4E84-8976-4D76CDA4F331}" destId="{2332BAF7-3E8E-4886-9D1B-246669A01D29}" srcOrd="1" destOrd="0" presId="urn:microsoft.com/office/officeart/2005/8/layout/hierarchy1"/>
    <dgm:cxn modelId="{982E8060-9978-43FD-BC9D-FB3202F8876A}" type="presParOf" srcId="{2332BAF7-3E8E-4886-9D1B-246669A01D29}" destId="{CC14A427-1C11-427B-9ED3-56B86E8C3DD7}" srcOrd="0" destOrd="0" presId="urn:microsoft.com/office/officeart/2005/8/layout/hierarchy1"/>
    <dgm:cxn modelId="{E13CD4A9-0B4E-40C0-9593-6E42BBBE954B}" type="presParOf" srcId="{2332BAF7-3E8E-4886-9D1B-246669A01D29}" destId="{C6AC46AB-F71D-4E64-B7A2-03A8EE38DDE7}" srcOrd="1" destOrd="0" presId="urn:microsoft.com/office/officeart/2005/8/layout/hierarchy1"/>
    <dgm:cxn modelId="{B65A2C0A-4A39-4A4C-9E8A-D891BA2B8024}" type="presParOf" srcId="{C6AC46AB-F71D-4E64-B7A2-03A8EE38DDE7}" destId="{1144ACFF-49B5-425E-818B-849CB453FC9A}" srcOrd="0" destOrd="0" presId="urn:microsoft.com/office/officeart/2005/8/layout/hierarchy1"/>
    <dgm:cxn modelId="{C0EA4ACF-D569-4E48-8D41-996202CA84B5}" type="presParOf" srcId="{1144ACFF-49B5-425E-818B-849CB453FC9A}" destId="{33A54C73-2B32-4E44-B313-BACBCBA3680F}" srcOrd="0" destOrd="0" presId="urn:microsoft.com/office/officeart/2005/8/layout/hierarchy1"/>
    <dgm:cxn modelId="{3CA3B5F0-AEDA-4603-B732-060B43F46891}" type="presParOf" srcId="{1144ACFF-49B5-425E-818B-849CB453FC9A}" destId="{D49D6256-B688-415C-9453-FB6210967EF1}" srcOrd="1" destOrd="0" presId="urn:microsoft.com/office/officeart/2005/8/layout/hierarchy1"/>
    <dgm:cxn modelId="{A8E3C938-B3E9-4902-B0BF-0A0BA4014D2B}" type="presParOf" srcId="{C6AC46AB-F71D-4E64-B7A2-03A8EE38DDE7}" destId="{7435A4BC-43BD-42EA-9FF0-81E5B0187643}" srcOrd="1" destOrd="0" presId="urn:microsoft.com/office/officeart/2005/8/layout/hierarchy1"/>
    <dgm:cxn modelId="{793E218D-D690-4461-9603-73A2301EDA53}" type="presParOf" srcId="{2332BAF7-3E8E-4886-9D1B-246669A01D29}" destId="{954659A7-0E67-4534-AED0-FC8C5C599571}" srcOrd="2" destOrd="0" presId="urn:microsoft.com/office/officeart/2005/8/layout/hierarchy1"/>
    <dgm:cxn modelId="{F1D1E5B1-7BD6-4870-98C2-E4993331254C}" type="presParOf" srcId="{2332BAF7-3E8E-4886-9D1B-246669A01D29}" destId="{0DDC1990-29A3-413D-878F-23D4B0C8EB68}" srcOrd="3" destOrd="0" presId="urn:microsoft.com/office/officeart/2005/8/layout/hierarchy1"/>
    <dgm:cxn modelId="{8B4BDB3C-7926-4554-B521-D0E4FA040CE7}" type="presParOf" srcId="{0DDC1990-29A3-413D-878F-23D4B0C8EB68}" destId="{55BE5072-E097-42AD-A53C-106095ED63EC}" srcOrd="0" destOrd="0" presId="urn:microsoft.com/office/officeart/2005/8/layout/hierarchy1"/>
    <dgm:cxn modelId="{F6349C0D-0D1F-449B-B52D-2D5AF2E2B1B6}" type="presParOf" srcId="{55BE5072-E097-42AD-A53C-106095ED63EC}" destId="{3E3591F3-D06A-431B-816E-0E27E7655DE1}" srcOrd="0" destOrd="0" presId="urn:microsoft.com/office/officeart/2005/8/layout/hierarchy1"/>
    <dgm:cxn modelId="{C5AA3CAC-7BE6-4719-8E87-571106EA2D24}" type="presParOf" srcId="{55BE5072-E097-42AD-A53C-106095ED63EC}" destId="{65A27D18-6CB6-4322-8465-E021E928147C}" srcOrd="1" destOrd="0" presId="urn:microsoft.com/office/officeart/2005/8/layout/hierarchy1"/>
    <dgm:cxn modelId="{481CCF3F-753B-41DB-9A67-ECD64C8C98A2}" type="presParOf" srcId="{0DDC1990-29A3-413D-878F-23D4B0C8EB68}" destId="{6B9AAF97-F32D-4E10-9576-F55211E84C96}" srcOrd="1" destOrd="0" presId="urn:microsoft.com/office/officeart/2005/8/layout/hierarchy1"/>
    <dgm:cxn modelId="{03494362-0442-48B8-B15D-7627ED1538DC}" type="presParOf" srcId="{2332BAF7-3E8E-4886-9D1B-246669A01D29}" destId="{17A32D27-C689-49B9-B0FE-FEBCBACA7AE5}" srcOrd="4" destOrd="0" presId="urn:microsoft.com/office/officeart/2005/8/layout/hierarchy1"/>
    <dgm:cxn modelId="{A5DD3025-E78D-4CD8-AA4C-905B2EF04524}" type="presParOf" srcId="{2332BAF7-3E8E-4886-9D1B-246669A01D29}" destId="{55777ECE-161B-4B86-9686-4E2AAA082525}" srcOrd="5" destOrd="0" presId="urn:microsoft.com/office/officeart/2005/8/layout/hierarchy1"/>
    <dgm:cxn modelId="{4CC67E72-85F1-4BAE-9792-662E3B7C5EF3}" type="presParOf" srcId="{55777ECE-161B-4B86-9686-4E2AAA082525}" destId="{90EE7EBF-50D2-47C5-A3A3-F82FEB765E90}" srcOrd="0" destOrd="0" presId="urn:microsoft.com/office/officeart/2005/8/layout/hierarchy1"/>
    <dgm:cxn modelId="{8CBA0FA5-095D-403D-AC3A-F48C43C70D22}" type="presParOf" srcId="{90EE7EBF-50D2-47C5-A3A3-F82FEB765E90}" destId="{DC48ED71-03CF-435C-A3DA-EC4EDEDBF2A5}" srcOrd="0" destOrd="0" presId="urn:microsoft.com/office/officeart/2005/8/layout/hierarchy1"/>
    <dgm:cxn modelId="{D4FFF8C9-93A2-4125-B3B7-A17ACD3BF777}" type="presParOf" srcId="{90EE7EBF-50D2-47C5-A3A3-F82FEB765E90}" destId="{15B92C4C-D806-42D4-9350-A3EC02F1B90D}" srcOrd="1" destOrd="0" presId="urn:microsoft.com/office/officeart/2005/8/layout/hierarchy1"/>
    <dgm:cxn modelId="{5D47804B-8FF0-4466-8DA9-9AC10A1900BE}" type="presParOf" srcId="{55777ECE-161B-4B86-9686-4E2AAA082525}" destId="{9FDCEF06-A699-4606-871D-14EAAE63538E}" srcOrd="1" destOrd="0" presId="urn:microsoft.com/office/officeart/2005/8/layout/hierarchy1"/>
    <dgm:cxn modelId="{2166A8EE-86E3-4F21-B7D6-E3BAE83F255F}" type="presParOf" srcId="{9FDCEF06-A699-4606-871D-14EAAE63538E}" destId="{2B27B9B0-55F3-4464-BE4F-1B42F487EE79}" srcOrd="0" destOrd="0" presId="urn:microsoft.com/office/officeart/2005/8/layout/hierarchy1"/>
    <dgm:cxn modelId="{30FAFEF1-D202-45D4-8699-BD04A2BC6AC0}" type="presParOf" srcId="{9FDCEF06-A699-4606-871D-14EAAE63538E}" destId="{F001A015-D570-4977-B74A-0712A521A82E}" srcOrd="1" destOrd="0" presId="urn:microsoft.com/office/officeart/2005/8/layout/hierarchy1"/>
    <dgm:cxn modelId="{FEF94E54-0E19-4A81-BFBC-59F169C8DFBE}" type="presParOf" srcId="{F001A015-D570-4977-B74A-0712A521A82E}" destId="{002361F9-5940-498D-A33E-E0E4BA9F698B}" srcOrd="0" destOrd="0" presId="urn:microsoft.com/office/officeart/2005/8/layout/hierarchy1"/>
    <dgm:cxn modelId="{0A7B4127-61A6-478B-A097-9A020319A0E0}" type="presParOf" srcId="{002361F9-5940-498D-A33E-E0E4BA9F698B}" destId="{B8BEEAF8-A59A-404A-9838-BD548926BCE3}" srcOrd="0" destOrd="0" presId="urn:microsoft.com/office/officeart/2005/8/layout/hierarchy1"/>
    <dgm:cxn modelId="{BCF25E5D-01EA-465D-9E19-20E7FF25F80E}" type="presParOf" srcId="{002361F9-5940-498D-A33E-E0E4BA9F698B}" destId="{AA1C4A3E-A91F-4F9A-AEDD-86F060FD3627}" srcOrd="1" destOrd="0" presId="urn:microsoft.com/office/officeart/2005/8/layout/hierarchy1"/>
    <dgm:cxn modelId="{25F7F152-9C28-4DAB-8FEA-F001B84CC2B8}" type="presParOf" srcId="{F001A015-D570-4977-B74A-0712A521A82E}" destId="{844E6ABA-EF5B-4EE6-8E60-3E90A45985CB}" srcOrd="1" destOrd="0" presId="urn:microsoft.com/office/officeart/2005/8/layout/hierarchy1"/>
    <dgm:cxn modelId="{3DBC264C-535B-4D86-8761-D6079FC8DD96}" type="presParOf" srcId="{9FDCEF06-A699-4606-871D-14EAAE63538E}" destId="{438B03DD-0555-44F4-85CB-E189F39F6BF1}" srcOrd="2" destOrd="0" presId="urn:microsoft.com/office/officeart/2005/8/layout/hierarchy1"/>
    <dgm:cxn modelId="{67CDD811-53B0-4E6F-91C3-BE1DAA0B1AF9}" type="presParOf" srcId="{9FDCEF06-A699-4606-871D-14EAAE63538E}" destId="{65279E0F-F46D-4799-9C5A-08734C9BC453}" srcOrd="3" destOrd="0" presId="urn:microsoft.com/office/officeart/2005/8/layout/hierarchy1"/>
    <dgm:cxn modelId="{96788900-0BE7-4271-BB08-4492FB7EAC3A}" type="presParOf" srcId="{65279E0F-F46D-4799-9C5A-08734C9BC453}" destId="{ED5A5173-E6AF-4D61-83F3-AEF65D8870C7}" srcOrd="0" destOrd="0" presId="urn:microsoft.com/office/officeart/2005/8/layout/hierarchy1"/>
    <dgm:cxn modelId="{C5F29B70-7141-47C7-946F-06776DD3BFBE}" type="presParOf" srcId="{ED5A5173-E6AF-4D61-83F3-AEF65D8870C7}" destId="{78E37B67-8BDA-4CE7-8798-15C3D2623DC6}" srcOrd="0" destOrd="0" presId="urn:microsoft.com/office/officeart/2005/8/layout/hierarchy1"/>
    <dgm:cxn modelId="{D5091A70-C389-4A89-B208-7BFE98D3945C}" type="presParOf" srcId="{ED5A5173-E6AF-4D61-83F3-AEF65D8870C7}" destId="{3AD1A155-7485-4423-8003-47495DCC976A}" srcOrd="1" destOrd="0" presId="urn:microsoft.com/office/officeart/2005/8/layout/hierarchy1"/>
    <dgm:cxn modelId="{A95539EB-1904-4CDB-BDCC-154572BA63C0}" type="presParOf" srcId="{65279E0F-F46D-4799-9C5A-08734C9BC453}" destId="{FD4EE68C-8A24-423B-87AF-C04981EA0FED}" srcOrd="1" destOrd="0" presId="urn:microsoft.com/office/officeart/2005/8/layout/hierarchy1"/>
    <dgm:cxn modelId="{6E2CEB79-B4C8-471E-BC81-549AB7FB8010}" type="presParOf" srcId="{9FDCEF06-A699-4606-871D-14EAAE63538E}" destId="{05F1EB4F-E525-4510-BCCF-7113538BD116}" srcOrd="4" destOrd="0" presId="urn:microsoft.com/office/officeart/2005/8/layout/hierarchy1"/>
    <dgm:cxn modelId="{DFC7069F-A171-4870-B70F-3D94C148DE5F}" type="presParOf" srcId="{9FDCEF06-A699-4606-871D-14EAAE63538E}" destId="{7239F82A-5E7B-43F2-B66E-3F9D12C55704}" srcOrd="5" destOrd="0" presId="urn:microsoft.com/office/officeart/2005/8/layout/hierarchy1"/>
    <dgm:cxn modelId="{195E9837-0CB4-4507-A047-655222251713}" type="presParOf" srcId="{7239F82A-5E7B-43F2-B66E-3F9D12C55704}" destId="{CA4D3396-D15E-4FDB-B023-D3EA10F77EBA}" srcOrd="0" destOrd="0" presId="urn:microsoft.com/office/officeart/2005/8/layout/hierarchy1"/>
    <dgm:cxn modelId="{0C678B34-2812-4232-9D47-5BD1D7FBA36B}" type="presParOf" srcId="{CA4D3396-D15E-4FDB-B023-D3EA10F77EBA}" destId="{16B64E87-2965-488C-9B27-26DABF7001AA}" srcOrd="0" destOrd="0" presId="urn:microsoft.com/office/officeart/2005/8/layout/hierarchy1"/>
    <dgm:cxn modelId="{8CFE15D5-2C10-444E-81C4-17E54417EA98}" type="presParOf" srcId="{CA4D3396-D15E-4FDB-B023-D3EA10F77EBA}" destId="{982482F6-FB12-4F59-A394-95DC140DFEB6}" srcOrd="1" destOrd="0" presId="urn:microsoft.com/office/officeart/2005/8/layout/hierarchy1"/>
    <dgm:cxn modelId="{9F6EA45A-BFFC-4039-8E8B-6AB36355CFDC}" type="presParOf" srcId="{7239F82A-5E7B-43F2-B66E-3F9D12C55704}" destId="{740E2C12-14E3-45DE-896A-D124B59AC588}" srcOrd="1" destOrd="0" presId="urn:microsoft.com/office/officeart/2005/8/layout/hierarchy1"/>
    <dgm:cxn modelId="{3157662D-8137-4592-8B0E-948259DE455E}" type="presParOf" srcId="{9FDCEF06-A699-4606-871D-14EAAE63538E}" destId="{59C5E829-A35A-4612-A673-8D027DDB4A54}" srcOrd="6" destOrd="0" presId="urn:microsoft.com/office/officeart/2005/8/layout/hierarchy1"/>
    <dgm:cxn modelId="{637850BD-B8ED-4E5D-8610-4842F0224E3E}" type="presParOf" srcId="{9FDCEF06-A699-4606-871D-14EAAE63538E}" destId="{D6B2622A-0924-49AC-B7C6-233173640772}" srcOrd="7" destOrd="0" presId="urn:microsoft.com/office/officeart/2005/8/layout/hierarchy1"/>
    <dgm:cxn modelId="{6E036399-26A6-4036-8046-4D6A09AE88AA}" type="presParOf" srcId="{D6B2622A-0924-49AC-B7C6-233173640772}" destId="{19AF09B2-82A6-4A06-9AE8-073B0A268F75}" srcOrd="0" destOrd="0" presId="urn:microsoft.com/office/officeart/2005/8/layout/hierarchy1"/>
    <dgm:cxn modelId="{A5199C86-BF1A-4A17-B6F2-59E24C6F9E48}" type="presParOf" srcId="{19AF09B2-82A6-4A06-9AE8-073B0A268F75}" destId="{EA1B04CD-DCF8-4C81-93D2-4F7CCA963541}" srcOrd="0" destOrd="0" presId="urn:microsoft.com/office/officeart/2005/8/layout/hierarchy1"/>
    <dgm:cxn modelId="{B973569C-C6EE-4E44-968F-C50E2E531C35}" type="presParOf" srcId="{19AF09B2-82A6-4A06-9AE8-073B0A268F75}" destId="{EFCEACAC-757D-4CE5-ACC9-3127C1398A66}" srcOrd="1" destOrd="0" presId="urn:microsoft.com/office/officeart/2005/8/layout/hierarchy1"/>
    <dgm:cxn modelId="{3A156A9F-89BB-442C-A5C5-F41170FEE86D}" type="presParOf" srcId="{D6B2622A-0924-49AC-B7C6-233173640772}" destId="{523D7184-2894-40F4-A0F6-599E71953AE9}" srcOrd="1" destOrd="0" presId="urn:microsoft.com/office/officeart/2005/8/layout/hierarchy1"/>
    <dgm:cxn modelId="{12A8056A-8F1E-478B-8FE2-924863D53119}" type="presParOf" srcId="{2332BAF7-3E8E-4886-9D1B-246669A01D29}" destId="{5A958331-2988-42F7-8209-EC0865813843}" srcOrd="6" destOrd="0" presId="urn:microsoft.com/office/officeart/2005/8/layout/hierarchy1"/>
    <dgm:cxn modelId="{C691A858-27DD-43BC-8DC7-668C5DC68B80}" type="presParOf" srcId="{2332BAF7-3E8E-4886-9D1B-246669A01D29}" destId="{96C2DBEA-B14D-4DC0-994F-0C32722B79C2}" srcOrd="7" destOrd="0" presId="urn:microsoft.com/office/officeart/2005/8/layout/hierarchy1"/>
    <dgm:cxn modelId="{0800904A-3CDA-45C1-AA4D-9346A15CD3D7}" type="presParOf" srcId="{96C2DBEA-B14D-4DC0-994F-0C32722B79C2}" destId="{78BC6345-867E-4850-94FA-7F69212F77BB}" srcOrd="0" destOrd="0" presId="urn:microsoft.com/office/officeart/2005/8/layout/hierarchy1"/>
    <dgm:cxn modelId="{7CEA45DD-7956-46AA-AC57-0D42220FBFF0}" type="presParOf" srcId="{78BC6345-867E-4850-94FA-7F69212F77BB}" destId="{E034BF75-6121-4A49-91F2-52755101EB76}" srcOrd="0" destOrd="0" presId="urn:microsoft.com/office/officeart/2005/8/layout/hierarchy1"/>
    <dgm:cxn modelId="{311AF0FB-B905-41A5-B67B-B6E904C0463F}" type="presParOf" srcId="{78BC6345-867E-4850-94FA-7F69212F77BB}" destId="{10A98546-279C-4263-9683-353810E4E823}" srcOrd="1" destOrd="0" presId="urn:microsoft.com/office/officeart/2005/8/layout/hierarchy1"/>
    <dgm:cxn modelId="{5C9D68E2-22FF-4DAA-86BA-9371DFA37F97}" type="presParOf" srcId="{96C2DBEA-B14D-4DC0-994F-0C32722B79C2}" destId="{CE2CD4A7-D987-431B-9B5A-09F08A4B0974}" srcOrd="1" destOrd="0" presId="urn:microsoft.com/office/officeart/2005/8/layout/hierarchy1"/>
    <dgm:cxn modelId="{965A94C4-2A1F-4545-9EA1-DEED994D10A6}" type="presParOf" srcId="{CE2CD4A7-D987-431B-9B5A-09F08A4B0974}" destId="{4F02CE43-8B4E-4BD8-87ED-9E3225D106B7}" srcOrd="0" destOrd="0" presId="urn:microsoft.com/office/officeart/2005/8/layout/hierarchy1"/>
    <dgm:cxn modelId="{5229478D-0397-47CE-A031-E653F2C57E76}" type="presParOf" srcId="{CE2CD4A7-D987-431B-9B5A-09F08A4B0974}" destId="{30917BFD-2EC0-42CA-B040-525858098CA7}" srcOrd="1" destOrd="0" presId="urn:microsoft.com/office/officeart/2005/8/layout/hierarchy1"/>
    <dgm:cxn modelId="{D5F2193C-F452-415F-8CD5-0BAFC76D4C9E}" type="presParOf" srcId="{30917BFD-2EC0-42CA-B040-525858098CA7}" destId="{9258A6B6-D3D9-4B9F-BFB1-2F40D710BE21}" srcOrd="0" destOrd="0" presId="urn:microsoft.com/office/officeart/2005/8/layout/hierarchy1"/>
    <dgm:cxn modelId="{C3133085-8846-42A5-899C-918B78BFB64F}" type="presParOf" srcId="{9258A6B6-D3D9-4B9F-BFB1-2F40D710BE21}" destId="{060317FC-916D-495D-850B-5CF506A7BDE1}" srcOrd="0" destOrd="0" presId="urn:microsoft.com/office/officeart/2005/8/layout/hierarchy1"/>
    <dgm:cxn modelId="{0347EDF6-AF64-45C6-B7E8-90EE1336BBC4}" type="presParOf" srcId="{9258A6B6-D3D9-4B9F-BFB1-2F40D710BE21}" destId="{89A46501-D9E2-4540-B9B5-C799FE6CDF62}" srcOrd="1" destOrd="0" presId="urn:microsoft.com/office/officeart/2005/8/layout/hierarchy1"/>
    <dgm:cxn modelId="{4BFC6276-5CAD-4B12-9A82-012A0E90E237}" type="presParOf" srcId="{30917BFD-2EC0-42CA-B040-525858098CA7}" destId="{10EE6509-D73F-4C30-B237-FA8E4AD4994B}" srcOrd="1" destOrd="0" presId="urn:microsoft.com/office/officeart/2005/8/layout/hierarchy1"/>
    <dgm:cxn modelId="{8A1565D7-0C45-462A-8575-2F1E0EF5AA1A}" type="presParOf" srcId="{CE2CD4A7-D987-431B-9B5A-09F08A4B0974}" destId="{A3764529-5EE5-4B5D-A067-6A4A4686B108}" srcOrd="2" destOrd="0" presId="urn:microsoft.com/office/officeart/2005/8/layout/hierarchy1"/>
    <dgm:cxn modelId="{26F4BBF9-ECBC-4B67-BE1C-4AB25CFBD6AD}" type="presParOf" srcId="{CE2CD4A7-D987-431B-9B5A-09F08A4B0974}" destId="{97F1DF96-7F62-4BEF-841E-AFA1A9A7ED5C}" srcOrd="3" destOrd="0" presId="urn:microsoft.com/office/officeart/2005/8/layout/hierarchy1"/>
    <dgm:cxn modelId="{8ED6A258-E14A-4B12-8DC5-2F6E6A8DE170}" type="presParOf" srcId="{97F1DF96-7F62-4BEF-841E-AFA1A9A7ED5C}" destId="{71FA0ABE-9660-4A51-962B-E76B788C27E0}" srcOrd="0" destOrd="0" presId="urn:microsoft.com/office/officeart/2005/8/layout/hierarchy1"/>
    <dgm:cxn modelId="{14B5DDF8-63A4-47CA-8828-13D36B3BB6EE}" type="presParOf" srcId="{71FA0ABE-9660-4A51-962B-E76B788C27E0}" destId="{439A2D83-6D18-4225-B318-21BD1FB810E6}" srcOrd="0" destOrd="0" presId="urn:microsoft.com/office/officeart/2005/8/layout/hierarchy1"/>
    <dgm:cxn modelId="{B85D19AD-41B3-46A8-B406-2725F48AC47A}" type="presParOf" srcId="{71FA0ABE-9660-4A51-962B-E76B788C27E0}" destId="{010EDCAE-D178-44E2-9C8E-ED07B6E04024}" srcOrd="1" destOrd="0" presId="urn:microsoft.com/office/officeart/2005/8/layout/hierarchy1"/>
    <dgm:cxn modelId="{40E3A6E5-C965-4B00-92C0-E7CAB060B77D}" type="presParOf" srcId="{97F1DF96-7F62-4BEF-841E-AFA1A9A7ED5C}" destId="{B12C5292-4483-4B5B-94C6-8BB3FDD0F97F}" srcOrd="1" destOrd="0" presId="urn:microsoft.com/office/officeart/2005/8/layout/hierarchy1"/>
    <dgm:cxn modelId="{60885C19-4255-4B2C-AFBC-A0116F03F077}" type="presParOf" srcId="{CE2CD4A7-D987-431B-9B5A-09F08A4B0974}" destId="{AFD3A961-1799-40C5-89CF-9BF5DBC613DF}" srcOrd="4" destOrd="0" presId="urn:microsoft.com/office/officeart/2005/8/layout/hierarchy1"/>
    <dgm:cxn modelId="{2BFE0F20-8347-43B2-8CE6-95BA9CE9CF44}" type="presParOf" srcId="{CE2CD4A7-D987-431B-9B5A-09F08A4B0974}" destId="{2773BBD6-A28A-4CD7-9A09-500941DFC9F7}" srcOrd="5" destOrd="0" presId="urn:microsoft.com/office/officeart/2005/8/layout/hierarchy1"/>
    <dgm:cxn modelId="{A2D2C41F-761E-4658-BD50-CBC90BAD6C17}" type="presParOf" srcId="{2773BBD6-A28A-4CD7-9A09-500941DFC9F7}" destId="{58597B98-859A-42C5-A185-6CD510529C14}" srcOrd="0" destOrd="0" presId="urn:microsoft.com/office/officeart/2005/8/layout/hierarchy1"/>
    <dgm:cxn modelId="{797D1795-B889-48FF-AF8D-4F253B87AFE7}" type="presParOf" srcId="{58597B98-859A-42C5-A185-6CD510529C14}" destId="{51BB34E7-7F19-4D0C-9535-22F3CC5CC726}" srcOrd="0" destOrd="0" presId="urn:microsoft.com/office/officeart/2005/8/layout/hierarchy1"/>
    <dgm:cxn modelId="{8174E8B6-22DD-4561-84C9-2B4C16E0938F}" type="presParOf" srcId="{58597B98-859A-42C5-A185-6CD510529C14}" destId="{245BD9C4-AB7D-4783-BD51-40B3CACA9F19}" srcOrd="1" destOrd="0" presId="urn:microsoft.com/office/officeart/2005/8/layout/hierarchy1"/>
    <dgm:cxn modelId="{D28906D5-3E4E-413F-B79B-5A682E41A3E5}" type="presParOf" srcId="{2773BBD6-A28A-4CD7-9A09-500941DFC9F7}" destId="{4C84FD14-49D5-4220-832B-E4A9B3926CF5}" srcOrd="1" destOrd="0" presId="urn:microsoft.com/office/officeart/2005/8/layout/hierarchy1"/>
    <dgm:cxn modelId="{DD34D459-CB06-4D39-9F5C-3D0DACC35EEC}" type="presParOf" srcId="{2332BAF7-3E8E-4886-9D1B-246669A01D29}" destId="{E1BB8637-184F-4108-93D8-AFCCE9BC09AA}" srcOrd="8" destOrd="0" presId="urn:microsoft.com/office/officeart/2005/8/layout/hierarchy1"/>
    <dgm:cxn modelId="{1F3C5A9A-681B-41FE-9207-5C67ABE05566}" type="presParOf" srcId="{2332BAF7-3E8E-4886-9D1B-246669A01D29}" destId="{DE3A806F-E865-4859-8A4C-2FF502E12C6E}" srcOrd="9" destOrd="0" presId="urn:microsoft.com/office/officeart/2005/8/layout/hierarchy1"/>
    <dgm:cxn modelId="{D4C1C17A-21BB-4FDA-850B-B80D79CCCAF2}" type="presParOf" srcId="{DE3A806F-E865-4859-8A4C-2FF502E12C6E}" destId="{692B6ACD-8F0E-4A93-AD8F-601FFDAFC0CB}" srcOrd="0" destOrd="0" presId="urn:microsoft.com/office/officeart/2005/8/layout/hierarchy1"/>
    <dgm:cxn modelId="{5FE7B95E-E6E1-46DF-BBC5-B8E4FF3BB022}" type="presParOf" srcId="{692B6ACD-8F0E-4A93-AD8F-601FFDAFC0CB}" destId="{DBF87047-EE04-40FE-A726-B3CA0901921E}" srcOrd="0" destOrd="0" presId="urn:microsoft.com/office/officeart/2005/8/layout/hierarchy1"/>
    <dgm:cxn modelId="{67DA4B21-BA28-4C11-90BD-EB35A314E364}" type="presParOf" srcId="{692B6ACD-8F0E-4A93-AD8F-601FFDAFC0CB}" destId="{275FA0CF-80ED-4DCA-96E5-153185FE1D93}" srcOrd="1" destOrd="0" presId="urn:microsoft.com/office/officeart/2005/8/layout/hierarchy1"/>
    <dgm:cxn modelId="{001125D4-7089-4568-97AC-29E182540E61}" type="presParOf" srcId="{DE3A806F-E865-4859-8A4C-2FF502E12C6E}" destId="{39E0E3CA-5767-4815-8F1E-80A6BB99CF8E}" srcOrd="1" destOrd="0" presId="urn:microsoft.com/office/officeart/2005/8/layout/hierarchy1"/>
    <dgm:cxn modelId="{395F5BB1-50BD-4F70-BD78-7C830048F346}" type="presParOf" srcId="{2332BAF7-3E8E-4886-9D1B-246669A01D29}" destId="{52D865CA-96EE-46D1-8561-67E7132685C7}" srcOrd="10" destOrd="0" presId="urn:microsoft.com/office/officeart/2005/8/layout/hierarchy1"/>
    <dgm:cxn modelId="{72CCB498-2F19-46BA-A253-07DE14B7B6F1}" type="presParOf" srcId="{2332BAF7-3E8E-4886-9D1B-246669A01D29}" destId="{77CF95C0-9E6F-46B6-BE22-362F83DD1130}" srcOrd="11" destOrd="0" presId="urn:microsoft.com/office/officeart/2005/8/layout/hierarchy1"/>
    <dgm:cxn modelId="{831C2134-50DF-4DC4-8577-B8C98E9B6B6B}" type="presParOf" srcId="{77CF95C0-9E6F-46B6-BE22-362F83DD1130}" destId="{B162743F-D00D-40ED-A334-7FFB5DC2C0EA}" srcOrd="0" destOrd="0" presId="urn:microsoft.com/office/officeart/2005/8/layout/hierarchy1"/>
    <dgm:cxn modelId="{9F99361F-5D0D-4960-90C1-ED77832AB3A9}" type="presParOf" srcId="{B162743F-D00D-40ED-A334-7FFB5DC2C0EA}" destId="{E57E568D-1BC0-46F6-B75F-BF5D3F80F0F7}" srcOrd="0" destOrd="0" presId="urn:microsoft.com/office/officeart/2005/8/layout/hierarchy1"/>
    <dgm:cxn modelId="{2C7CD20D-8EBD-43A3-86FE-BE61A356C3C8}" type="presParOf" srcId="{B162743F-D00D-40ED-A334-7FFB5DC2C0EA}" destId="{BF648A50-27BF-4773-BE56-500D0CC6B7E2}" srcOrd="1" destOrd="0" presId="urn:microsoft.com/office/officeart/2005/8/layout/hierarchy1"/>
    <dgm:cxn modelId="{64907354-549D-40B7-BF2D-B9E13E9CE10E}" type="presParOf" srcId="{77CF95C0-9E6F-46B6-BE22-362F83DD1130}" destId="{8137E9CC-B57B-44A0-AD4D-72D825DDA5BC}" srcOrd="1" destOrd="0" presId="urn:microsoft.com/office/officeart/2005/8/layout/hierarchy1"/>
    <dgm:cxn modelId="{5F836C9C-33CD-428D-BB67-AC4F12129879}" type="presParOf" srcId="{2332BAF7-3E8E-4886-9D1B-246669A01D29}" destId="{FBA641FE-D7AB-4882-B6BE-4CE8F5B7FD26}" srcOrd="12" destOrd="0" presId="urn:microsoft.com/office/officeart/2005/8/layout/hierarchy1"/>
    <dgm:cxn modelId="{F489764B-8F84-48CC-8DF8-F84208CEEA16}" type="presParOf" srcId="{2332BAF7-3E8E-4886-9D1B-246669A01D29}" destId="{85B06C6B-15B4-48E4-85CE-1552F521387A}" srcOrd="13" destOrd="0" presId="urn:microsoft.com/office/officeart/2005/8/layout/hierarchy1"/>
    <dgm:cxn modelId="{EF34EC23-0C65-4779-B400-A0F56F6C96E3}" type="presParOf" srcId="{85B06C6B-15B4-48E4-85CE-1552F521387A}" destId="{01303FF5-E126-4E67-ABC5-8D75122D7153}" srcOrd="0" destOrd="0" presId="urn:microsoft.com/office/officeart/2005/8/layout/hierarchy1"/>
    <dgm:cxn modelId="{FAF613C4-9A38-426B-B05A-C9206021E20E}" type="presParOf" srcId="{01303FF5-E126-4E67-ABC5-8D75122D7153}" destId="{DD18B95F-B5C0-452B-AFAD-F8AFDED9D771}" srcOrd="0" destOrd="0" presId="urn:microsoft.com/office/officeart/2005/8/layout/hierarchy1"/>
    <dgm:cxn modelId="{D4EEB3B9-2FD6-4AEA-B75C-5AF70A7591C3}" type="presParOf" srcId="{01303FF5-E126-4E67-ABC5-8D75122D7153}" destId="{B88DBCA0-E443-43CE-955F-9D80B7863C34}" srcOrd="1" destOrd="0" presId="urn:microsoft.com/office/officeart/2005/8/layout/hierarchy1"/>
    <dgm:cxn modelId="{86658D26-6961-491D-B2B2-26A7E5038B59}" type="presParOf" srcId="{85B06C6B-15B4-48E4-85CE-1552F521387A}" destId="{09D73756-9285-4A63-9DC2-686B7750ED9B}" srcOrd="1" destOrd="0" presId="urn:microsoft.com/office/officeart/2005/8/layout/hierarchy1"/>
    <dgm:cxn modelId="{66650E26-B248-43A4-BF3B-12B057B8D5D4}" type="presParOf" srcId="{2332BAF7-3E8E-4886-9D1B-246669A01D29}" destId="{45C2AB8D-1E3E-4157-8B4F-308F02785CAC}" srcOrd="14" destOrd="0" presId="urn:microsoft.com/office/officeart/2005/8/layout/hierarchy1"/>
    <dgm:cxn modelId="{75048BC9-5E30-4A99-A6B5-DC7FCD9CC6DF}" type="presParOf" srcId="{2332BAF7-3E8E-4886-9D1B-246669A01D29}" destId="{2742F4E8-1E6C-4061-BA43-21D3BDCE9115}" srcOrd="15" destOrd="0" presId="urn:microsoft.com/office/officeart/2005/8/layout/hierarchy1"/>
    <dgm:cxn modelId="{C10404F7-C1B7-4E97-B48A-BE5A90AB387D}" type="presParOf" srcId="{2742F4E8-1E6C-4061-BA43-21D3BDCE9115}" destId="{653CA370-1478-4AA7-9004-C60170111ADD}" srcOrd="0" destOrd="0" presId="urn:microsoft.com/office/officeart/2005/8/layout/hierarchy1"/>
    <dgm:cxn modelId="{4A235F22-DF57-469D-9D16-F6AA83BEF6F6}" type="presParOf" srcId="{653CA370-1478-4AA7-9004-C60170111ADD}" destId="{5934052B-F580-46FF-8752-13C4F4D61FFC}" srcOrd="0" destOrd="0" presId="urn:microsoft.com/office/officeart/2005/8/layout/hierarchy1"/>
    <dgm:cxn modelId="{B4E6A80E-7A7B-4A74-AA6B-BCC90E0C52C7}" type="presParOf" srcId="{653CA370-1478-4AA7-9004-C60170111ADD}" destId="{E03061B8-5CD6-4DA5-A477-2BF9A725AE6C}" srcOrd="1" destOrd="0" presId="urn:microsoft.com/office/officeart/2005/8/layout/hierarchy1"/>
    <dgm:cxn modelId="{88FE6390-2A00-440D-91FB-3065E341E5F4}" type="presParOf" srcId="{2742F4E8-1E6C-4061-BA43-21D3BDCE9115}" destId="{75BA98FA-20FD-4C40-8862-76008E01DD21}" srcOrd="1" destOrd="0" presId="urn:microsoft.com/office/officeart/2005/8/layout/hierarchy1"/>
    <dgm:cxn modelId="{C40D793C-5DB2-400E-A1FF-DAF5CC8AF3C1}" type="presParOf" srcId="{2332BAF7-3E8E-4886-9D1B-246669A01D29}" destId="{9BDF1138-3A5E-42A1-B848-FED4B112DD62}" srcOrd="16" destOrd="0" presId="urn:microsoft.com/office/officeart/2005/8/layout/hierarchy1"/>
    <dgm:cxn modelId="{52977ACA-7592-4EB7-B07D-CC2E7F3FA013}" type="presParOf" srcId="{2332BAF7-3E8E-4886-9D1B-246669A01D29}" destId="{537A37EB-B722-4326-937C-5AF85AF3DD63}" srcOrd="17" destOrd="0" presId="urn:microsoft.com/office/officeart/2005/8/layout/hierarchy1"/>
    <dgm:cxn modelId="{4C13937B-4F42-4FE4-A1A1-75DF7FE6E386}" type="presParOf" srcId="{537A37EB-B722-4326-937C-5AF85AF3DD63}" destId="{3E8CE312-CB69-4936-80D9-3D6214728F14}" srcOrd="0" destOrd="0" presId="urn:microsoft.com/office/officeart/2005/8/layout/hierarchy1"/>
    <dgm:cxn modelId="{8729F16B-7EE2-4866-BCEF-9968CD5F8DBE}" type="presParOf" srcId="{3E8CE312-CB69-4936-80D9-3D6214728F14}" destId="{71F30764-AF2E-4744-8DD3-F8AF20A199BC}" srcOrd="0" destOrd="0" presId="urn:microsoft.com/office/officeart/2005/8/layout/hierarchy1"/>
    <dgm:cxn modelId="{2A119CC0-BA26-4A17-B1E2-04FC7CEE920C}" type="presParOf" srcId="{3E8CE312-CB69-4936-80D9-3D6214728F14}" destId="{9E227DDB-03A2-486F-94EC-50FF26068689}" srcOrd="1" destOrd="0" presId="urn:microsoft.com/office/officeart/2005/8/layout/hierarchy1"/>
    <dgm:cxn modelId="{3CAE7575-4A17-4A8F-BE88-04C723236884}" type="presParOf" srcId="{537A37EB-B722-4326-937C-5AF85AF3DD63}" destId="{91E16067-D136-441F-AFF6-EB38CAAA0DC1}" srcOrd="1" destOrd="0" presId="urn:microsoft.com/office/officeart/2005/8/layout/hierarchy1"/>
    <dgm:cxn modelId="{F604DAEE-9849-450C-8A78-141694C75D45}" type="presParOf" srcId="{2332BAF7-3E8E-4886-9D1B-246669A01D29}" destId="{545273DC-38B5-4E63-BAAD-1F0CA40DEA5C}" srcOrd="18" destOrd="0" presId="urn:microsoft.com/office/officeart/2005/8/layout/hierarchy1"/>
    <dgm:cxn modelId="{AC95EB5A-614E-438D-BE37-AAEFC15AD9C1}" type="presParOf" srcId="{2332BAF7-3E8E-4886-9D1B-246669A01D29}" destId="{4F572F1D-2F0B-4304-BAD0-4B03193158C0}" srcOrd="19" destOrd="0" presId="urn:microsoft.com/office/officeart/2005/8/layout/hierarchy1"/>
    <dgm:cxn modelId="{686FD635-4EED-4D7D-A24D-B8EB0CF0B552}" type="presParOf" srcId="{4F572F1D-2F0B-4304-BAD0-4B03193158C0}" destId="{9CFB9F6D-E772-4502-8C77-F7ECE10B9953}" srcOrd="0" destOrd="0" presId="urn:microsoft.com/office/officeart/2005/8/layout/hierarchy1"/>
    <dgm:cxn modelId="{9EC15236-F8B4-46B5-AA3A-D408CE3CB0D7}" type="presParOf" srcId="{9CFB9F6D-E772-4502-8C77-F7ECE10B9953}" destId="{4159F34B-9868-4435-BF2D-6D73686C5DBA}" srcOrd="0" destOrd="0" presId="urn:microsoft.com/office/officeart/2005/8/layout/hierarchy1"/>
    <dgm:cxn modelId="{C011EE5F-E47C-461A-9C93-1A8C2A6F7E05}" type="presParOf" srcId="{9CFB9F6D-E772-4502-8C77-F7ECE10B9953}" destId="{73847988-482F-465B-9545-7A6E66994FFF}" srcOrd="1" destOrd="0" presId="urn:microsoft.com/office/officeart/2005/8/layout/hierarchy1"/>
    <dgm:cxn modelId="{514F868B-F00C-41F8-B73E-9198F37674C0}" type="presParOf" srcId="{4F572F1D-2F0B-4304-BAD0-4B03193158C0}" destId="{A4DCD25A-BD5F-4944-B20C-0E2F2B1CDFDF}" srcOrd="1" destOrd="0" presId="urn:microsoft.com/office/officeart/2005/8/layout/hierarchy1"/>
    <dgm:cxn modelId="{4090ECEF-92D6-42D5-8597-19E12DC0DAB2}" type="presParOf" srcId="{2332BAF7-3E8E-4886-9D1B-246669A01D29}" destId="{338FE542-20B8-4265-BFBA-5BDD7F9CF49B}" srcOrd="20" destOrd="0" presId="urn:microsoft.com/office/officeart/2005/8/layout/hierarchy1"/>
    <dgm:cxn modelId="{28F93520-F472-48E6-AE6D-4EB4A41B570F}" type="presParOf" srcId="{2332BAF7-3E8E-4886-9D1B-246669A01D29}" destId="{B58B9F35-CE8C-45F4-92D6-736C982899BA}" srcOrd="21" destOrd="0" presId="urn:microsoft.com/office/officeart/2005/8/layout/hierarchy1"/>
    <dgm:cxn modelId="{8063B696-9302-4D92-A3B3-8716B040CAD3}" type="presParOf" srcId="{B58B9F35-CE8C-45F4-92D6-736C982899BA}" destId="{E6D6DE7E-F39F-4258-A23E-693FDA54C6AF}" srcOrd="0" destOrd="0" presId="urn:microsoft.com/office/officeart/2005/8/layout/hierarchy1"/>
    <dgm:cxn modelId="{4A0CB331-0572-47D1-8600-0BE4A0B347A3}" type="presParOf" srcId="{E6D6DE7E-F39F-4258-A23E-693FDA54C6AF}" destId="{62A282F5-89E1-4B6F-91A2-A6E5F6D9C532}" srcOrd="0" destOrd="0" presId="urn:microsoft.com/office/officeart/2005/8/layout/hierarchy1"/>
    <dgm:cxn modelId="{B7FD30BB-3C8D-40A5-A90D-C62B2BB49B99}" type="presParOf" srcId="{E6D6DE7E-F39F-4258-A23E-693FDA54C6AF}" destId="{129630B5-7392-409F-9670-D4BAE0BE0D5C}" srcOrd="1" destOrd="0" presId="urn:microsoft.com/office/officeart/2005/8/layout/hierarchy1"/>
    <dgm:cxn modelId="{273825E7-9A42-4449-A6B7-DA129A9E0925}" type="presParOf" srcId="{B58B9F35-CE8C-45F4-92D6-736C982899BA}" destId="{529D737E-36E9-4994-9AAF-9B888935A071}" srcOrd="1" destOrd="0" presId="urn:microsoft.com/office/officeart/2005/8/layout/hierarchy1"/>
    <dgm:cxn modelId="{D1842FC9-AA13-4340-B53C-18E5347ECDE6}" type="presParOf" srcId="{2332BAF7-3E8E-4886-9D1B-246669A01D29}" destId="{A6E40FE6-A042-4A87-B9C2-4F2EFC300C66}" srcOrd="22" destOrd="0" presId="urn:microsoft.com/office/officeart/2005/8/layout/hierarchy1"/>
    <dgm:cxn modelId="{65DBE7F7-77C2-4C33-8D5D-2690E6E2EF81}" type="presParOf" srcId="{2332BAF7-3E8E-4886-9D1B-246669A01D29}" destId="{4134B0C2-3BA1-442A-87E8-E7D6859A019F}" srcOrd="23" destOrd="0" presId="urn:microsoft.com/office/officeart/2005/8/layout/hierarchy1"/>
    <dgm:cxn modelId="{D2B5411D-9AA0-4BD5-BC97-4B743A9025D7}" type="presParOf" srcId="{4134B0C2-3BA1-442A-87E8-E7D6859A019F}" destId="{C22E308C-2E04-48BD-837F-9A6B939E1C6C}" srcOrd="0" destOrd="0" presId="urn:microsoft.com/office/officeart/2005/8/layout/hierarchy1"/>
    <dgm:cxn modelId="{2BE58AB2-27B2-4D4D-AC5A-62EC819ADC80}" type="presParOf" srcId="{C22E308C-2E04-48BD-837F-9A6B939E1C6C}" destId="{41BF1FD1-E1AD-4C73-AA2B-D96F025C5519}" srcOrd="0" destOrd="0" presId="urn:microsoft.com/office/officeart/2005/8/layout/hierarchy1"/>
    <dgm:cxn modelId="{2DFC7D6E-4C04-4E9D-88A7-571991B6A3BA}" type="presParOf" srcId="{C22E308C-2E04-48BD-837F-9A6B939E1C6C}" destId="{61ABD1F4-1D31-4B7E-935F-A0ADBED50D8E}" srcOrd="1" destOrd="0" presId="urn:microsoft.com/office/officeart/2005/8/layout/hierarchy1"/>
    <dgm:cxn modelId="{D19EB021-2AF1-4470-9FB3-40559D4F025F}" type="presParOf" srcId="{4134B0C2-3BA1-442A-87E8-E7D6859A019F}" destId="{6BE50196-B138-44B5-93EF-462894AB5CA5}" srcOrd="1" destOrd="0" presId="urn:microsoft.com/office/officeart/2005/8/layout/hierarchy1"/>
    <dgm:cxn modelId="{800F50BD-288C-4E02-A650-276E94BDC0E2}" type="presParOf" srcId="{2332BAF7-3E8E-4886-9D1B-246669A01D29}" destId="{450E0B93-B324-473B-8F1F-65C63BC68BD1}" srcOrd="24" destOrd="0" presId="urn:microsoft.com/office/officeart/2005/8/layout/hierarchy1"/>
    <dgm:cxn modelId="{C5B658E9-F2A1-475B-8D3C-F2C1B3250490}" type="presParOf" srcId="{2332BAF7-3E8E-4886-9D1B-246669A01D29}" destId="{A2404DCC-3787-415F-A8DA-AA73B774CF83}" srcOrd="25" destOrd="0" presId="urn:microsoft.com/office/officeart/2005/8/layout/hierarchy1"/>
    <dgm:cxn modelId="{915A70E7-10D1-4D83-80A8-180C51A07F1C}" type="presParOf" srcId="{A2404DCC-3787-415F-A8DA-AA73B774CF83}" destId="{27D13DB5-BE9D-4892-9202-D2687066C1DC}" srcOrd="0" destOrd="0" presId="urn:microsoft.com/office/officeart/2005/8/layout/hierarchy1"/>
    <dgm:cxn modelId="{AFC01CBD-F5F5-46FA-82FD-62FEFF96A9FB}" type="presParOf" srcId="{27D13DB5-BE9D-4892-9202-D2687066C1DC}" destId="{10A80EA6-0CFA-4F98-B6B8-3C55D169583D}" srcOrd="0" destOrd="0" presId="urn:microsoft.com/office/officeart/2005/8/layout/hierarchy1"/>
    <dgm:cxn modelId="{14EE075C-F8A4-4A7F-9783-2E91C88F608F}" type="presParOf" srcId="{27D13DB5-BE9D-4892-9202-D2687066C1DC}" destId="{36645ED4-3F18-423D-9C5D-2955E0127B8F}" srcOrd="1" destOrd="0" presId="urn:microsoft.com/office/officeart/2005/8/layout/hierarchy1"/>
    <dgm:cxn modelId="{BC606DFE-571A-461F-B1F8-E6A04B46E30C}" type="presParOf" srcId="{A2404DCC-3787-415F-A8DA-AA73B774CF83}" destId="{712FCA5F-23DC-4BB0-9769-7CB2D056E354}" srcOrd="1" destOrd="0" presId="urn:microsoft.com/office/officeart/2005/8/layout/hierarchy1"/>
    <dgm:cxn modelId="{4E18BB57-7C0B-4153-B250-007C88969C72}" type="presParOf" srcId="{2332BAF7-3E8E-4886-9D1B-246669A01D29}" destId="{4A2D14F6-5ED6-4EF3-A846-004398CF7B3A}" srcOrd="26" destOrd="0" presId="urn:microsoft.com/office/officeart/2005/8/layout/hierarchy1"/>
    <dgm:cxn modelId="{69590359-BD49-45C9-A7B3-38D585BD11E6}" type="presParOf" srcId="{2332BAF7-3E8E-4886-9D1B-246669A01D29}" destId="{D93915D8-0009-42BB-B5C4-0DB5E566C4F1}" srcOrd="27" destOrd="0" presId="urn:microsoft.com/office/officeart/2005/8/layout/hierarchy1"/>
    <dgm:cxn modelId="{CBE585EC-DC79-4710-960A-424113F543C1}" type="presParOf" srcId="{D93915D8-0009-42BB-B5C4-0DB5E566C4F1}" destId="{883E9425-5FD0-467E-8D62-946435005249}" srcOrd="0" destOrd="0" presId="urn:microsoft.com/office/officeart/2005/8/layout/hierarchy1"/>
    <dgm:cxn modelId="{AB817D08-90ED-49A7-AD72-25ECB961C5A1}" type="presParOf" srcId="{883E9425-5FD0-467E-8D62-946435005249}" destId="{A1B7B2B6-6691-4DEB-8EB1-F914FFFC20C2}" srcOrd="0" destOrd="0" presId="urn:microsoft.com/office/officeart/2005/8/layout/hierarchy1"/>
    <dgm:cxn modelId="{923713EA-115D-474C-9170-73C19226EC38}" type="presParOf" srcId="{883E9425-5FD0-467E-8D62-946435005249}" destId="{558BAF1D-94B4-4748-B439-A5E2E291BF82}" srcOrd="1" destOrd="0" presId="urn:microsoft.com/office/officeart/2005/8/layout/hierarchy1"/>
    <dgm:cxn modelId="{64704116-F0AF-48EE-8127-2C291408BBF2}" type="presParOf" srcId="{D93915D8-0009-42BB-B5C4-0DB5E566C4F1}" destId="{7741F8F1-BB9A-4466-B50E-02C64F52EBB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4"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2"/>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608BEDE5-2144-4718-9A3E-469A577F0CB9}"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5CD7318D-7445-41AE-B5E6-EFD9F4A36855}">
      <dgm:prSet phldrT="[Text]"/>
      <dgm:spPr/>
      <dgm:t>
        <a:bodyPr/>
        <a:lstStyle/>
        <a:p>
          <a:r>
            <a:rPr lang="en-US"/>
            <a:t>Sense Stability</a:t>
          </a:r>
        </a:p>
      </dgm:t>
    </dgm:pt>
    <dgm:pt modelId="{33954E69-A8BC-465A-8681-DF2246F9FFFD}" type="parTrans" cxnId="{9F8C3EFE-CC84-4616-9610-C5056C06BCD2}">
      <dgm:prSet/>
      <dgm:spPr/>
      <dgm:t>
        <a:bodyPr/>
        <a:lstStyle/>
        <a:p>
          <a:endParaRPr lang="en-US"/>
        </a:p>
      </dgm:t>
    </dgm:pt>
    <dgm:pt modelId="{6C95D1EC-1D92-4CFC-B6B7-92E760833F31}" type="sibTrans" cxnId="{9F8C3EFE-CC84-4616-9610-C5056C06BCD2}">
      <dgm:prSet/>
      <dgm:spPr/>
      <dgm:t>
        <a:bodyPr/>
        <a:lstStyle/>
        <a:p>
          <a:endParaRPr lang="en-US"/>
        </a:p>
      </dgm:t>
    </dgm:pt>
    <dgm:pt modelId="{8EE79D34-B843-456C-99FE-1B7A25E5E1B2}">
      <dgm:prSet phldrT="[Text]"/>
      <dgm:spPr/>
      <dgm:t>
        <a:bodyPr/>
        <a:lstStyle/>
        <a:p>
          <a:r>
            <a:rPr lang="en-US"/>
            <a:t>Rehabilitate/Assist Movement</a:t>
          </a:r>
        </a:p>
      </dgm:t>
    </dgm:pt>
    <dgm:pt modelId="{996EC78B-9E5B-4D2D-AA97-9AED41ECD8FC}" type="parTrans" cxnId="{8A756462-5AA4-4E36-9BE8-1F7DE79CC2A5}">
      <dgm:prSet/>
      <dgm:spPr/>
      <dgm:t>
        <a:bodyPr/>
        <a:lstStyle/>
        <a:p>
          <a:endParaRPr lang="en-US"/>
        </a:p>
      </dgm:t>
    </dgm:pt>
    <dgm:pt modelId="{1B422943-12B6-44CC-BDF1-2B4122364599}" type="sibTrans" cxnId="{8A756462-5AA4-4E36-9BE8-1F7DE79CC2A5}">
      <dgm:prSet/>
      <dgm:spPr/>
      <dgm:t>
        <a:bodyPr/>
        <a:lstStyle/>
        <a:p>
          <a:endParaRPr lang="en-US"/>
        </a:p>
      </dgm:t>
    </dgm:pt>
    <dgm:pt modelId="{6F361F39-E04A-4C76-880F-297C6FA3A147}">
      <dgm:prSet phldrT="[Text]"/>
      <dgm:spPr/>
      <dgm:t>
        <a:bodyPr/>
        <a:lstStyle/>
        <a:p>
          <a:r>
            <a:rPr lang="en-US"/>
            <a:t>n+1</a:t>
          </a:r>
        </a:p>
      </dgm:t>
    </dgm:pt>
    <dgm:pt modelId="{509A3211-41AF-4959-BA5F-3DF40E000B81}" type="parTrans" cxnId="{1316B31F-8F16-4424-80E1-DF5D81FBD7CA}">
      <dgm:prSet/>
      <dgm:spPr/>
      <dgm:t>
        <a:bodyPr/>
        <a:lstStyle/>
        <a:p>
          <a:endParaRPr lang="en-US"/>
        </a:p>
      </dgm:t>
    </dgm:pt>
    <dgm:pt modelId="{8D5D8AED-515E-4CF5-BE0A-A6FBDFD67186}" type="sibTrans" cxnId="{1316B31F-8F16-4424-80E1-DF5D81FBD7CA}">
      <dgm:prSet/>
      <dgm:spPr/>
      <dgm:t>
        <a:bodyPr/>
        <a:lstStyle/>
        <a:p>
          <a:endParaRPr lang="en-US"/>
        </a:p>
      </dgm:t>
    </dgm:pt>
    <dgm:pt modelId="{76181F70-B802-47FD-96B9-D0FFFD8CAD7A}">
      <dgm:prSet phldrT="[Text]"/>
      <dgm:spPr/>
      <dgm:t>
        <a:bodyPr/>
        <a:lstStyle/>
        <a:p>
          <a:r>
            <a:rPr lang="en-US"/>
            <a:t>n</a:t>
          </a:r>
        </a:p>
      </dgm:t>
    </dgm:pt>
    <dgm:pt modelId="{7541CB78-B163-4994-8E1A-2445043D4619}" type="parTrans" cxnId="{F2E24BFE-E9A8-490C-87A3-C342BD1E2992}">
      <dgm:prSet/>
      <dgm:spPr/>
      <dgm:t>
        <a:bodyPr/>
        <a:lstStyle/>
        <a:p>
          <a:endParaRPr lang="en-US"/>
        </a:p>
      </dgm:t>
    </dgm:pt>
    <dgm:pt modelId="{7737FF55-33F0-4C4F-9173-46FC6780CAA6}" type="sibTrans" cxnId="{F2E24BFE-E9A8-490C-87A3-C342BD1E2992}">
      <dgm:prSet/>
      <dgm:spPr/>
      <dgm:t>
        <a:bodyPr/>
        <a:lstStyle/>
        <a:p>
          <a:endParaRPr lang="en-US"/>
        </a:p>
      </dgm:t>
    </dgm:pt>
    <dgm:pt modelId="{5771BAB3-2DD4-4A96-94C7-71435D244C96}">
      <dgm:prSet phldrT="[Text]"/>
      <dgm:spPr/>
      <dgm:t>
        <a:bodyPr/>
        <a:lstStyle/>
        <a:p>
          <a:r>
            <a:rPr lang="en-US"/>
            <a:t>n - 1</a:t>
          </a:r>
        </a:p>
      </dgm:t>
    </dgm:pt>
    <dgm:pt modelId="{11ED50A0-E3C9-4A14-8AEF-30EE68BDA428}" type="parTrans" cxnId="{DE27C7F6-01B0-455B-A4DD-DC3A78489324}">
      <dgm:prSet/>
      <dgm:spPr/>
      <dgm:t>
        <a:bodyPr/>
        <a:lstStyle/>
        <a:p>
          <a:endParaRPr lang="en-US"/>
        </a:p>
      </dgm:t>
    </dgm:pt>
    <dgm:pt modelId="{21E072BB-379B-4C57-981A-C18C61D09EA2}" type="sibTrans" cxnId="{DE27C7F6-01B0-455B-A4DD-DC3A78489324}">
      <dgm:prSet/>
      <dgm:spPr/>
      <dgm:t>
        <a:bodyPr/>
        <a:lstStyle/>
        <a:p>
          <a:endParaRPr lang="en-US"/>
        </a:p>
      </dgm:t>
    </dgm:pt>
    <dgm:pt modelId="{B985E34F-F218-4705-B066-AF7326995A9E}">
      <dgm:prSet phldrT="[Text]"/>
      <dgm:spPr/>
      <dgm:t>
        <a:bodyPr/>
        <a:lstStyle/>
        <a:p>
          <a:r>
            <a:rPr lang="en-US"/>
            <a:t>Support Body/Unit Weight</a:t>
          </a:r>
        </a:p>
      </dgm:t>
    </dgm:pt>
    <dgm:pt modelId="{74B9A972-FAAA-4117-AC54-C4D05B5A14AB}" type="parTrans" cxnId="{50421114-0579-4C8A-BC3B-4F04C7325FB6}">
      <dgm:prSet/>
      <dgm:spPr/>
      <dgm:t>
        <a:bodyPr/>
        <a:lstStyle/>
        <a:p>
          <a:endParaRPr lang="en-US"/>
        </a:p>
      </dgm:t>
    </dgm:pt>
    <dgm:pt modelId="{843EEAFC-7C8E-47FD-B435-9AE69AD692F5}" type="sibTrans" cxnId="{50421114-0579-4C8A-BC3B-4F04C7325FB6}">
      <dgm:prSet/>
      <dgm:spPr/>
      <dgm:t>
        <a:bodyPr/>
        <a:lstStyle/>
        <a:p>
          <a:endParaRPr lang="en-US"/>
        </a:p>
      </dgm:t>
    </dgm:pt>
    <dgm:pt modelId="{07C636B1-BC6C-4F35-8399-F07E81F61B61}">
      <dgm:prSet phldrT="[Text]"/>
      <dgm:spPr/>
      <dgm:t>
        <a:bodyPr/>
        <a:lstStyle/>
        <a:p>
          <a:r>
            <a:rPr lang="en-US"/>
            <a:t>Power Joints (assist)</a:t>
          </a:r>
        </a:p>
      </dgm:t>
    </dgm:pt>
    <dgm:pt modelId="{CF1C2CEB-2CE0-4552-A8AA-8473B4D7A563}" type="parTrans" cxnId="{54AC052A-4B8D-4360-81CE-D2EE89DA05A6}">
      <dgm:prSet/>
      <dgm:spPr/>
      <dgm:t>
        <a:bodyPr/>
        <a:lstStyle/>
        <a:p>
          <a:endParaRPr lang="en-US"/>
        </a:p>
      </dgm:t>
    </dgm:pt>
    <dgm:pt modelId="{2CCCD48A-9C96-4F30-BE52-23FBE4D3CFFF}" type="sibTrans" cxnId="{54AC052A-4B8D-4360-81CE-D2EE89DA05A6}">
      <dgm:prSet/>
      <dgm:spPr/>
      <dgm:t>
        <a:bodyPr/>
        <a:lstStyle/>
        <a:p>
          <a:endParaRPr lang="en-US"/>
        </a:p>
      </dgm:t>
    </dgm:pt>
    <dgm:pt modelId="{1E5B0A6C-9097-4A9F-88C8-82AFD5E01DE6}">
      <dgm:prSet phldrT="[Text]"/>
      <dgm:spPr/>
      <dgm:t>
        <a:bodyPr/>
        <a:lstStyle/>
        <a:p>
          <a:r>
            <a:rPr lang="en-US"/>
            <a:t>Retrain Muscle</a:t>
          </a:r>
        </a:p>
      </dgm:t>
    </dgm:pt>
    <dgm:pt modelId="{21720B05-F61B-4EE6-9958-D50D8839E125}" type="parTrans" cxnId="{39A0E035-C8B6-4709-BFDE-026F150A137E}">
      <dgm:prSet/>
      <dgm:spPr/>
      <dgm:t>
        <a:bodyPr/>
        <a:lstStyle/>
        <a:p>
          <a:endParaRPr lang="en-US"/>
        </a:p>
      </dgm:t>
    </dgm:pt>
    <dgm:pt modelId="{7439A6F7-CE89-411F-BF0D-09BB7A6F2A91}" type="sibTrans" cxnId="{39A0E035-C8B6-4709-BFDE-026F150A137E}">
      <dgm:prSet/>
      <dgm:spPr/>
      <dgm:t>
        <a:bodyPr/>
        <a:lstStyle/>
        <a:p>
          <a:endParaRPr lang="en-US"/>
        </a:p>
      </dgm:t>
    </dgm:pt>
    <dgm:pt modelId="{EE438BDE-7BEA-432C-AEBA-3B6F71739D11}">
      <dgm:prSet phldrT="[Text]"/>
      <dgm:spPr/>
      <dgm:t>
        <a:bodyPr/>
        <a:lstStyle/>
        <a:p>
          <a:r>
            <a:rPr lang="en-US"/>
            <a:t>Support Feet</a:t>
          </a:r>
        </a:p>
      </dgm:t>
    </dgm:pt>
    <dgm:pt modelId="{B64D31C3-8CDB-44E8-BF43-12CA412CFB8A}" type="parTrans" cxnId="{D94CAFA6-FD68-4685-B6EA-990FCCC6C3B0}">
      <dgm:prSet/>
      <dgm:spPr/>
      <dgm:t>
        <a:bodyPr/>
        <a:lstStyle/>
        <a:p>
          <a:endParaRPr lang="en-US"/>
        </a:p>
      </dgm:t>
    </dgm:pt>
    <dgm:pt modelId="{7E98B7B0-B616-4114-9088-4C32EC9E34DD}" type="sibTrans" cxnId="{D94CAFA6-FD68-4685-B6EA-990FCCC6C3B0}">
      <dgm:prSet/>
      <dgm:spPr/>
      <dgm:t>
        <a:bodyPr/>
        <a:lstStyle/>
        <a:p>
          <a:endParaRPr lang="en-US"/>
        </a:p>
      </dgm:t>
    </dgm:pt>
    <dgm:pt modelId="{33F29920-DFDA-4A90-A022-EF62E29C382A}">
      <dgm:prSet phldrT="[Text]"/>
      <dgm:spPr/>
      <dgm:t>
        <a:bodyPr/>
        <a:lstStyle/>
        <a:p>
          <a:r>
            <a:rPr lang="en-US"/>
            <a:t>Support Legs</a:t>
          </a:r>
        </a:p>
      </dgm:t>
    </dgm:pt>
    <dgm:pt modelId="{49527362-4945-4725-B35C-9ADE2A6B9EAC}" type="parTrans" cxnId="{012FF0CA-B7B2-43AC-A2FB-8C5503C13527}">
      <dgm:prSet/>
      <dgm:spPr/>
      <dgm:t>
        <a:bodyPr/>
        <a:lstStyle/>
        <a:p>
          <a:endParaRPr lang="en-US"/>
        </a:p>
      </dgm:t>
    </dgm:pt>
    <dgm:pt modelId="{E6781A9F-87D7-449C-B11C-BC8D3C29E288}" type="sibTrans" cxnId="{012FF0CA-B7B2-43AC-A2FB-8C5503C13527}">
      <dgm:prSet/>
      <dgm:spPr/>
      <dgm:t>
        <a:bodyPr/>
        <a:lstStyle/>
        <a:p>
          <a:endParaRPr lang="en-US"/>
        </a:p>
      </dgm:t>
    </dgm:pt>
    <dgm:pt modelId="{719F6BFE-CFC8-4E71-8D1F-A2A8D09AAF7D}">
      <dgm:prSet phldrT="[Text]"/>
      <dgm:spPr/>
      <dgm:t>
        <a:bodyPr/>
        <a:lstStyle/>
        <a:p>
          <a:r>
            <a:rPr lang="en-US"/>
            <a:t>Support Hips</a:t>
          </a:r>
        </a:p>
      </dgm:t>
    </dgm:pt>
    <dgm:pt modelId="{1EBA9C17-0E65-4CCA-8A55-299B0E5F46AA}" type="parTrans" cxnId="{61DD9A12-B69A-475F-8B86-93259657B761}">
      <dgm:prSet/>
      <dgm:spPr/>
      <dgm:t>
        <a:bodyPr/>
        <a:lstStyle/>
        <a:p>
          <a:endParaRPr lang="en-US"/>
        </a:p>
      </dgm:t>
    </dgm:pt>
    <dgm:pt modelId="{4FCF88E2-BA87-4E5C-933F-647E15BF5C69}" type="sibTrans" cxnId="{61DD9A12-B69A-475F-8B86-93259657B761}">
      <dgm:prSet/>
      <dgm:spPr/>
      <dgm:t>
        <a:bodyPr/>
        <a:lstStyle/>
        <a:p>
          <a:endParaRPr lang="en-US"/>
        </a:p>
      </dgm:t>
    </dgm:pt>
    <dgm:pt modelId="{C1DE4A8E-85A7-4D8B-8D0C-3EE174E92440}">
      <dgm:prSet phldrT="[Text]"/>
      <dgm:spPr/>
      <dgm:t>
        <a:bodyPr/>
        <a:lstStyle/>
        <a:p>
          <a:r>
            <a:rPr lang="en-US"/>
            <a:t>Support Knees</a:t>
          </a:r>
        </a:p>
      </dgm:t>
    </dgm:pt>
    <dgm:pt modelId="{EED714D8-27CD-44DE-9B32-170B1B0E688A}" type="parTrans" cxnId="{DC1BA80F-F590-4B64-ABC5-857D80546D5C}">
      <dgm:prSet/>
      <dgm:spPr/>
      <dgm:t>
        <a:bodyPr/>
        <a:lstStyle/>
        <a:p>
          <a:endParaRPr lang="en-US"/>
        </a:p>
      </dgm:t>
    </dgm:pt>
    <dgm:pt modelId="{6A8717DF-04DB-41B6-BAF3-59312A27BD58}" type="sibTrans" cxnId="{DC1BA80F-F590-4B64-ABC5-857D80546D5C}">
      <dgm:prSet/>
      <dgm:spPr/>
      <dgm:t>
        <a:bodyPr/>
        <a:lstStyle/>
        <a:p>
          <a:endParaRPr lang="en-US"/>
        </a:p>
      </dgm:t>
    </dgm:pt>
    <dgm:pt modelId="{CD23AE3B-C00A-485B-9D3C-DC25C6D0E1E1}">
      <dgm:prSet phldrT="[Text]"/>
      <dgm:spPr/>
      <dgm:t>
        <a:bodyPr/>
        <a:lstStyle/>
        <a:p>
          <a:r>
            <a:rPr lang="en-US"/>
            <a:t>Sense Position</a:t>
          </a:r>
        </a:p>
      </dgm:t>
    </dgm:pt>
    <dgm:pt modelId="{81C39B39-D459-4BEE-BC9E-81C063B63932}" type="parTrans" cxnId="{7D2FACFF-9097-4774-BFA5-7133CDEDA54F}">
      <dgm:prSet/>
      <dgm:spPr/>
      <dgm:t>
        <a:bodyPr/>
        <a:lstStyle/>
        <a:p>
          <a:endParaRPr lang="en-US"/>
        </a:p>
      </dgm:t>
    </dgm:pt>
    <dgm:pt modelId="{7FA38E0D-7F36-44EE-936B-B7AAAB7F21D0}" type="sibTrans" cxnId="{7D2FACFF-9097-4774-BFA5-7133CDEDA54F}">
      <dgm:prSet/>
      <dgm:spPr/>
      <dgm:t>
        <a:bodyPr/>
        <a:lstStyle/>
        <a:p>
          <a:endParaRPr lang="en-US"/>
        </a:p>
      </dgm:t>
    </dgm:pt>
    <dgm:pt modelId="{C0682DF8-C557-4E92-B5E3-BF8C85BD7251}">
      <dgm:prSet phldrT="[Text]"/>
      <dgm:spPr/>
      <dgm:t>
        <a:bodyPr/>
        <a:lstStyle/>
        <a:p>
          <a:r>
            <a:rPr lang="en-US"/>
            <a:t>Counteract Instability</a:t>
          </a:r>
        </a:p>
      </dgm:t>
    </dgm:pt>
    <dgm:pt modelId="{DFF70378-D281-4FCA-AD24-171F42E1AB20}" type="parTrans" cxnId="{B89239E2-DADB-4191-9CCA-7B1A4D1EBDF2}">
      <dgm:prSet/>
      <dgm:spPr/>
      <dgm:t>
        <a:bodyPr/>
        <a:lstStyle/>
        <a:p>
          <a:endParaRPr lang="en-US"/>
        </a:p>
      </dgm:t>
    </dgm:pt>
    <dgm:pt modelId="{66DD31DD-0FBC-4879-AA8E-3854670D6A78}" type="sibTrans" cxnId="{B89239E2-DADB-4191-9CCA-7B1A4D1EBDF2}">
      <dgm:prSet/>
      <dgm:spPr/>
      <dgm:t>
        <a:bodyPr/>
        <a:lstStyle/>
        <a:p>
          <a:endParaRPr lang="en-US"/>
        </a:p>
      </dgm:t>
    </dgm:pt>
    <dgm:pt modelId="{47CED33E-3501-42E7-868E-D962BAF5EE9D}">
      <dgm:prSet phldrT="[Text]"/>
      <dgm:spPr/>
      <dgm:t>
        <a:bodyPr/>
        <a:lstStyle/>
        <a:p>
          <a:r>
            <a:rPr lang="en-US"/>
            <a:t>Protect User</a:t>
          </a:r>
        </a:p>
      </dgm:t>
    </dgm:pt>
    <dgm:pt modelId="{A65CBA5A-42F0-4F98-B2E4-21ADDB5CE08D}" type="parTrans" cxnId="{7CA28FCA-E701-43B3-A08D-076E055DFC49}">
      <dgm:prSet/>
      <dgm:spPr/>
      <dgm:t>
        <a:bodyPr/>
        <a:lstStyle/>
        <a:p>
          <a:endParaRPr lang="en-US"/>
        </a:p>
      </dgm:t>
    </dgm:pt>
    <dgm:pt modelId="{45CA0084-7A40-4059-BD47-CF0651CF4C4B}" type="sibTrans" cxnId="{7CA28FCA-E701-43B3-A08D-076E055DFC49}">
      <dgm:prSet/>
      <dgm:spPr/>
      <dgm:t>
        <a:bodyPr/>
        <a:lstStyle/>
        <a:p>
          <a:endParaRPr lang="en-US"/>
        </a:p>
      </dgm:t>
    </dgm:pt>
    <dgm:pt modelId="{3F0EE97C-1032-4203-8F68-BA03BD875414}">
      <dgm:prSet phldrT="[Text]"/>
      <dgm:spPr/>
      <dgm:t>
        <a:bodyPr/>
        <a:lstStyle/>
        <a:p>
          <a:r>
            <a:rPr lang="en-US"/>
            <a:t>Power Ankle</a:t>
          </a:r>
        </a:p>
      </dgm:t>
    </dgm:pt>
    <dgm:pt modelId="{52901827-78DD-4676-A64E-44EE854CD836}" type="parTrans" cxnId="{14EA98B6-1966-495D-A9FE-1C8C8C482CDD}">
      <dgm:prSet/>
      <dgm:spPr/>
      <dgm:t>
        <a:bodyPr/>
        <a:lstStyle/>
        <a:p>
          <a:endParaRPr lang="en-US"/>
        </a:p>
      </dgm:t>
    </dgm:pt>
    <dgm:pt modelId="{4C56B390-2AA4-4D02-A366-778838A0B485}" type="sibTrans" cxnId="{14EA98B6-1966-495D-A9FE-1C8C8C482CDD}">
      <dgm:prSet/>
      <dgm:spPr/>
      <dgm:t>
        <a:bodyPr/>
        <a:lstStyle/>
        <a:p>
          <a:endParaRPr lang="en-US"/>
        </a:p>
      </dgm:t>
    </dgm:pt>
    <dgm:pt modelId="{08986373-CD49-4B8E-BD3A-62AE95C7E922}">
      <dgm:prSet phldrT="[Text]"/>
      <dgm:spPr/>
      <dgm:t>
        <a:bodyPr/>
        <a:lstStyle/>
        <a:p>
          <a:r>
            <a:rPr lang="en-US"/>
            <a:t>Power Knee</a:t>
          </a:r>
        </a:p>
      </dgm:t>
    </dgm:pt>
    <dgm:pt modelId="{AE613D44-3990-4066-8388-8B2C261C6618}" type="parTrans" cxnId="{EDF9FF1C-CE13-44FB-8878-2C42144A7E4A}">
      <dgm:prSet/>
      <dgm:spPr/>
      <dgm:t>
        <a:bodyPr/>
        <a:lstStyle/>
        <a:p>
          <a:endParaRPr lang="en-US"/>
        </a:p>
      </dgm:t>
    </dgm:pt>
    <dgm:pt modelId="{89E60507-287B-464D-B23C-36D63EFBFF3A}" type="sibTrans" cxnId="{EDF9FF1C-CE13-44FB-8878-2C42144A7E4A}">
      <dgm:prSet/>
      <dgm:spPr/>
      <dgm:t>
        <a:bodyPr/>
        <a:lstStyle/>
        <a:p>
          <a:endParaRPr lang="en-US"/>
        </a:p>
      </dgm:t>
    </dgm:pt>
    <dgm:pt modelId="{704632EF-DF71-4B62-AE68-7078C814466C}">
      <dgm:prSet phldrT="[Text]"/>
      <dgm:spPr/>
      <dgm:t>
        <a:bodyPr/>
        <a:lstStyle/>
        <a:p>
          <a:r>
            <a:rPr lang="en-US"/>
            <a:t>Power Hips </a:t>
          </a:r>
          <a:r>
            <a:rPr lang="en-US" b="1"/>
            <a:t>Break This One Down</a:t>
          </a:r>
          <a:endParaRPr lang="en-US"/>
        </a:p>
      </dgm:t>
    </dgm:pt>
    <dgm:pt modelId="{EE2F54DB-0D3F-4D25-992A-CC6C0A5F1604}" type="parTrans" cxnId="{970A2971-0FA3-4B0F-8FE6-025F08894E5B}">
      <dgm:prSet/>
      <dgm:spPr/>
      <dgm:t>
        <a:bodyPr/>
        <a:lstStyle/>
        <a:p>
          <a:endParaRPr lang="en-US"/>
        </a:p>
      </dgm:t>
    </dgm:pt>
    <dgm:pt modelId="{FAB0623F-D491-41D2-A7EC-16A4542F7B76}" type="sibTrans" cxnId="{970A2971-0FA3-4B0F-8FE6-025F08894E5B}">
      <dgm:prSet/>
      <dgm:spPr/>
      <dgm:t>
        <a:bodyPr/>
        <a:lstStyle/>
        <a:p>
          <a:endParaRPr lang="en-US"/>
        </a:p>
      </dgm:t>
    </dgm:pt>
    <dgm:pt modelId="{D1029A76-3A27-43D0-AD77-6E1BDCBEF042}">
      <dgm:prSet phldrT="[Text]"/>
      <dgm:spPr/>
      <dgm:t>
        <a:bodyPr/>
        <a:lstStyle/>
        <a:p>
          <a:r>
            <a:rPr lang="en-US"/>
            <a:t>Transmit Data</a:t>
          </a:r>
        </a:p>
      </dgm:t>
    </dgm:pt>
    <dgm:pt modelId="{0CAAAFF2-26F2-4A41-8E98-AD76E9840788}" type="parTrans" cxnId="{402B3110-16FD-4C95-8E1E-AB5B8797A868}">
      <dgm:prSet/>
      <dgm:spPr/>
      <dgm:t>
        <a:bodyPr/>
        <a:lstStyle/>
        <a:p>
          <a:endParaRPr lang="en-US"/>
        </a:p>
      </dgm:t>
    </dgm:pt>
    <dgm:pt modelId="{7792EBC6-34E4-45AB-A480-54977A4F30F7}" type="sibTrans" cxnId="{402B3110-16FD-4C95-8E1E-AB5B8797A868}">
      <dgm:prSet/>
      <dgm:spPr/>
      <dgm:t>
        <a:bodyPr/>
        <a:lstStyle/>
        <a:p>
          <a:endParaRPr lang="en-US"/>
        </a:p>
      </dgm:t>
    </dgm:pt>
    <dgm:pt modelId="{E646EE15-E9E2-434D-BDE9-DA465DC59F6B}">
      <dgm:prSet phldrT="[Text]"/>
      <dgm:spPr/>
      <dgm:t>
        <a:bodyPr/>
        <a:lstStyle/>
        <a:p>
          <a:r>
            <a:rPr lang="en-US"/>
            <a:t>Transmit Power</a:t>
          </a:r>
        </a:p>
      </dgm:t>
    </dgm:pt>
    <dgm:pt modelId="{26550A1D-537A-472C-B92B-5FB478C656ED}" type="parTrans" cxnId="{20B6214A-A506-4730-B2ED-60CF818C0A41}">
      <dgm:prSet/>
      <dgm:spPr/>
      <dgm:t>
        <a:bodyPr/>
        <a:lstStyle/>
        <a:p>
          <a:endParaRPr lang="en-US"/>
        </a:p>
      </dgm:t>
    </dgm:pt>
    <dgm:pt modelId="{2D90F0D1-3EDF-4783-9E12-944BEDB2AF26}" type="sibTrans" cxnId="{20B6214A-A506-4730-B2ED-60CF818C0A41}">
      <dgm:prSet/>
      <dgm:spPr/>
      <dgm:t>
        <a:bodyPr/>
        <a:lstStyle/>
        <a:p>
          <a:endParaRPr lang="en-US"/>
        </a:p>
      </dgm:t>
    </dgm:pt>
    <dgm:pt modelId="{48683C8E-4340-4456-828D-313AB65AB235}">
      <dgm:prSet phldrT="[Text]"/>
      <dgm:spPr/>
      <dgm:t>
        <a:bodyPr/>
        <a:lstStyle/>
        <a:p>
          <a:r>
            <a:rPr lang="en-US"/>
            <a:t>Operator Comfort</a:t>
          </a:r>
        </a:p>
      </dgm:t>
    </dgm:pt>
    <dgm:pt modelId="{DB20E41C-84B6-4187-96AA-B3C5F22483DC}" type="parTrans" cxnId="{F931AEA8-2430-4492-AC45-95A54BE1E5FA}">
      <dgm:prSet/>
      <dgm:spPr/>
      <dgm:t>
        <a:bodyPr/>
        <a:lstStyle/>
        <a:p>
          <a:endParaRPr lang="en-US"/>
        </a:p>
      </dgm:t>
    </dgm:pt>
    <dgm:pt modelId="{B145014A-552F-45A7-A1D7-EE21A2714829}" type="sibTrans" cxnId="{F931AEA8-2430-4492-AC45-95A54BE1E5FA}">
      <dgm:prSet/>
      <dgm:spPr/>
      <dgm:t>
        <a:bodyPr/>
        <a:lstStyle/>
        <a:p>
          <a:endParaRPr lang="en-US"/>
        </a:p>
      </dgm:t>
    </dgm:pt>
    <dgm:pt modelId="{A6A5D39B-4DA7-42D9-9D34-D36A0E76CFFB}">
      <dgm:prSet phldrT="[Text]"/>
      <dgm:spPr/>
      <dgm:t>
        <a:bodyPr/>
        <a:lstStyle/>
        <a:p>
          <a:r>
            <a:rPr lang="en-US"/>
            <a:t>Process Data</a:t>
          </a:r>
        </a:p>
      </dgm:t>
    </dgm:pt>
    <dgm:pt modelId="{68B9E0FA-3F88-43D9-BDA2-B805B8B8F5D4}" type="parTrans" cxnId="{53A7CFAE-E90C-4A48-9804-5E39F4B1A776}">
      <dgm:prSet/>
      <dgm:spPr/>
      <dgm:t>
        <a:bodyPr/>
        <a:lstStyle/>
        <a:p>
          <a:endParaRPr lang="en-US"/>
        </a:p>
      </dgm:t>
    </dgm:pt>
    <dgm:pt modelId="{B78C98D4-5FB9-43B3-B1A7-892ECF724AF8}" type="sibTrans" cxnId="{53A7CFAE-E90C-4A48-9804-5E39F4B1A776}">
      <dgm:prSet/>
      <dgm:spPr/>
      <dgm:t>
        <a:bodyPr/>
        <a:lstStyle/>
        <a:p>
          <a:endParaRPr lang="en-US"/>
        </a:p>
      </dgm:t>
    </dgm:pt>
    <dgm:pt modelId="{7789C047-933B-4C4B-8732-7E6A613E9810}">
      <dgm:prSet phldrT="[Text]"/>
      <dgm:spPr/>
      <dgm:t>
        <a:bodyPr/>
        <a:lstStyle/>
        <a:p>
          <a:r>
            <a:rPr lang="en-US"/>
            <a:t>Lift Assist</a:t>
          </a:r>
        </a:p>
      </dgm:t>
    </dgm:pt>
    <dgm:pt modelId="{84AA75A3-E2CF-4497-9ADF-34A2388BD752}" type="parTrans" cxnId="{EDA89727-306F-4EA1-B1F2-F657518FA47F}">
      <dgm:prSet/>
      <dgm:spPr/>
      <dgm:t>
        <a:bodyPr/>
        <a:lstStyle/>
        <a:p>
          <a:endParaRPr lang="en-US"/>
        </a:p>
      </dgm:t>
    </dgm:pt>
    <dgm:pt modelId="{103541B0-ECDA-4740-98CD-F1972238372D}" type="sibTrans" cxnId="{EDA89727-306F-4EA1-B1F2-F657518FA47F}">
      <dgm:prSet/>
      <dgm:spPr/>
      <dgm:t>
        <a:bodyPr/>
        <a:lstStyle/>
        <a:p>
          <a:endParaRPr lang="en-US"/>
        </a:p>
      </dgm:t>
    </dgm:pt>
    <dgm:pt modelId="{3ED5A1A0-18B3-4910-BD4F-89EBE6477399}">
      <dgm:prSet phldrT="[Text]"/>
      <dgm:spPr/>
      <dgm:t>
        <a:bodyPr/>
        <a:lstStyle/>
        <a:p>
          <a:r>
            <a:rPr lang="en-US"/>
            <a:t>Professional Assist</a:t>
          </a:r>
        </a:p>
      </dgm:t>
    </dgm:pt>
    <dgm:pt modelId="{476212D9-5619-49D3-B54E-5011DE97C3AB}" type="parTrans" cxnId="{F7678965-E42D-44DA-9220-E47DEB4AFFEF}">
      <dgm:prSet/>
      <dgm:spPr/>
      <dgm:t>
        <a:bodyPr/>
        <a:lstStyle/>
        <a:p>
          <a:endParaRPr lang="en-US"/>
        </a:p>
      </dgm:t>
    </dgm:pt>
    <dgm:pt modelId="{7AD07AD8-1984-42D8-99C2-1FC59B9594C8}" type="sibTrans" cxnId="{F7678965-E42D-44DA-9220-E47DEB4AFFEF}">
      <dgm:prSet/>
      <dgm:spPr/>
      <dgm:t>
        <a:bodyPr/>
        <a:lstStyle/>
        <a:p>
          <a:endParaRPr lang="en-US"/>
        </a:p>
      </dgm:t>
    </dgm:pt>
    <dgm:pt modelId="{DC96353E-BCA5-4248-95F4-517946BCEE01}">
      <dgm:prSet phldrT="[Text]"/>
      <dgm:spPr/>
      <dgm:t>
        <a:bodyPr/>
        <a:lstStyle/>
        <a:p>
          <a:r>
            <a:rPr lang="en-US"/>
            <a:t>Non-Professional Assist</a:t>
          </a:r>
        </a:p>
      </dgm:t>
    </dgm:pt>
    <dgm:pt modelId="{E9A8BB80-3042-4180-AF62-98E5DBB14C5A}" type="parTrans" cxnId="{4C696531-28FD-49FF-A954-0FC2F5761451}">
      <dgm:prSet/>
      <dgm:spPr/>
      <dgm:t>
        <a:bodyPr/>
        <a:lstStyle/>
        <a:p>
          <a:endParaRPr lang="en-US"/>
        </a:p>
      </dgm:t>
    </dgm:pt>
    <dgm:pt modelId="{6B46C26E-C8BB-4F66-9399-FDBF91BD071C}" type="sibTrans" cxnId="{4C696531-28FD-49FF-A954-0FC2F5761451}">
      <dgm:prSet/>
      <dgm:spPr/>
      <dgm:t>
        <a:bodyPr/>
        <a:lstStyle/>
        <a:p>
          <a:endParaRPr lang="en-US"/>
        </a:p>
      </dgm:t>
    </dgm:pt>
    <dgm:pt modelId="{11AC556A-652D-4550-880F-68C482BBBEC4}">
      <dgm:prSet phldrT="[Text]"/>
      <dgm:spPr/>
      <dgm:t>
        <a:bodyPr/>
        <a:lstStyle/>
        <a:p>
          <a:r>
            <a:rPr lang="en-US"/>
            <a:t>Medical Staff</a:t>
          </a:r>
        </a:p>
      </dgm:t>
    </dgm:pt>
    <dgm:pt modelId="{8A644B6A-449D-41C5-877F-A4E6B7019AFA}" type="parTrans" cxnId="{CBAFB3B9-7E15-4891-98B2-15C22F8C1C33}">
      <dgm:prSet/>
      <dgm:spPr/>
      <dgm:t>
        <a:bodyPr/>
        <a:lstStyle/>
        <a:p>
          <a:endParaRPr lang="en-US"/>
        </a:p>
      </dgm:t>
    </dgm:pt>
    <dgm:pt modelId="{2509F514-2346-4CAD-8503-C57C607F2F0C}" type="sibTrans" cxnId="{CBAFB3B9-7E15-4891-98B2-15C22F8C1C33}">
      <dgm:prSet/>
      <dgm:spPr/>
      <dgm:t>
        <a:bodyPr/>
        <a:lstStyle/>
        <a:p>
          <a:endParaRPr lang="en-US"/>
        </a:p>
      </dgm:t>
    </dgm:pt>
    <dgm:pt modelId="{8DB2CE4C-B658-4E17-90FC-A8A0D86A40EB}">
      <dgm:prSet phldrT="[Text]"/>
      <dgm:spPr/>
      <dgm:t>
        <a:bodyPr/>
        <a:lstStyle/>
        <a:p>
          <a:r>
            <a:rPr lang="en-US"/>
            <a:t>External Lift</a:t>
          </a:r>
        </a:p>
      </dgm:t>
    </dgm:pt>
    <dgm:pt modelId="{08B5DE82-5FDE-435B-9A1D-3F40CDE74CD7}" type="parTrans" cxnId="{F6A18A88-1262-409E-8052-AF5D9B0E420A}">
      <dgm:prSet/>
      <dgm:spPr/>
      <dgm:t>
        <a:bodyPr/>
        <a:lstStyle/>
        <a:p>
          <a:endParaRPr lang="en-US"/>
        </a:p>
      </dgm:t>
    </dgm:pt>
    <dgm:pt modelId="{94C54F75-6CE5-41C7-B8BD-3E4C6449FA78}" type="sibTrans" cxnId="{F6A18A88-1262-409E-8052-AF5D9B0E420A}">
      <dgm:prSet/>
      <dgm:spPr/>
      <dgm:t>
        <a:bodyPr/>
        <a:lstStyle/>
        <a:p>
          <a:endParaRPr lang="en-US"/>
        </a:p>
      </dgm:t>
    </dgm:pt>
    <dgm:pt modelId="{5452EB44-50ED-415B-A896-DF8DC9FD040C}">
      <dgm:prSet phldrT="[Text]"/>
      <dgm:spPr/>
      <dgm:t>
        <a:bodyPr/>
        <a:lstStyle/>
        <a:p>
          <a:r>
            <a:rPr lang="en-US"/>
            <a:t>Resist Power</a:t>
          </a:r>
        </a:p>
      </dgm:t>
    </dgm:pt>
    <dgm:pt modelId="{7037DEF2-6883-40FD-AFD7-096CD5CA0C4F}" type="parTrans" cxnId="{23B33D8D-8787-4452-902B-5A0F06548AF7}">
      <dgm:prSet/>
      <dgm:spPr/>
      <dgm:t>
        <a:bodyPr/>
        <a:lstStyle/>
        <a:p>
          <a:endParaRPr lang="en-US"/>
        </a:p>
      </dgm:t>
    </dgm:pt>
    <dgm:pt modelId="{C9FA8137-63B2-431D-B332-2F88105E8BA7}" type="sibTrans" cxnId="{23B33D8D-8787-4452-902B-5A0F06548AF7}">
      <dgm:prSet/>
      <dgm:spPr/>
      <dgm:t>
        <a:bodyPr/>
        <a:lstStyle/>
        <a:p>
          <a:endParaRPr lang="en-US"/>
        </a:p>
      </dgm:t>
    </dgm:pt>
    <dgm:pt modelId="{85572D06-A666-4F79-AD86-68146983E3C9}">
      <dgm:prSet phldrT="[Text]"/>
      <dgm:spPr/>
      <dgm:t>
        <a:bodyPr/>
        <a:lstStyle/>
        <a:p>
          <a:r>
            <a:rPr lang="en-US"/>
            <a:t>Store Energy</a:t>
          </a:r>
        </a:p>
      </dgm:t>
    </dgm:pt>
    <dgm:pt modelId="{7678A89B-9E08-4E5D-B624-E5EFD08B71E7}" type="parTrans" cxnId="{A823BEEC-4C7E-4CC5-A7ED-038A2FF70D20}">
      <dgm:prSet/>
      <dgm:spPr/>
      <dgm:t>
        <a:bodyPr/>
        <a:lstStyle/>
        <a:p>
          <a:endParaRPr lang="en-US"/>
        </a:p>
      </dgm:t>
    </dgm:pt>
    <dgm:pt modelId="{61FC34FE-A3E8-447E-BC3B-B94F058D6566}" type="sibTrans" cxnId="{A823BEEC-4C7E-4CC5-A7ED-038A2FF70D20}">
      <dgm:prSet/>
      <dgm:spPr/>
      <dgm:t>
        <a:bodyPr/>
        <a:lstStyle/>
        <a:p>
          <a:endParaRPr lang="en-US"/>
        </a:p>
      </dgm:t>
    </dgm:pt>
    <dgm:pt modelId="{61F51820-FF8D-4C64-BD30-9B677962087F}">
      <dgm:prSet phldrT="[Text]"/>
      <dgm:spPr/>
      <dgm:t>
        <a:bodyPr/>
        <a:lstStyle/>
        <a:p>
          <a:r>
            <a:rPr lang="en-US"/>
            <a:t>Charge System</a:t>
          </a:r>
        </a:p>
      </dgm:t>
    </dgm:pt>
    <dgm:pt modelId="{E5555AC7-2ABB-4AAC-9DCE-3D2B9BB16908}" type="parTrans" cxnId="{ECC789AE-0968-435C-9EA1-199EE04A8693}">
      <dgm:prSet/>
      <dgm:spPr/>
      <dgm:t>
        <a:bodyPr/>
        <a:lstStyle/>
        <a:p>
          <a:endParaRPr lang="en-US"/>
        </a:p>
      </dgm:t>
    </dgm:pt>
    <dgm:pt modelId="{A4A1F9A0-4FCA-4A46-A5BC-6C975477F90E}" type="sibTrans" cxnId="{ECC789AE-0968-435C-9EA1-199EE04A8693}">
      <dgm:prSet/>
      <dgm:spPr/>
      <dgm:t>
        <a:bodyPr/>
        <a:lstStyle/>
        <a:p>
          <a:endParaRPr lang="en-US"/>
        </a:p>
      </dgm:t>
    </dgm:pt>
    <dgm:pt modelId="{43FE4C91-7B41-4F5B-84D8-1AD96AC462BD}" type="pres">
      <dgm:prSet presAssocID="{608BEDE5-2144-4718-9A3E-469A577F0CB9}" presName="hierChild1" presStyleCnt="0">
        <dgm:presLayoutVars>
          <dgm:chPref val="1"/>
          <dgm:dir/>
          <dgm:animOne val="branch"/>
          <dgm:animLvl val="lvl"/>
          <dgm:resizeHandles/>
        </dgm:presLayoutVars>
      </dgm:prSet>
      <dgm:spPr/>
    </dgm:pt>
    <dgm:pt modelId="{9F2DA08D-4CBE-4AA4-A227-2383BCBE1B62}" type="pres">
      <dgm:prSet presAssocID="{6F361F39-E04A-4C76-880F-297C6FA3A147}" presName="hierRoot1" presStyleCnt="0"/>
      <dgm:spPr/>
    </dgm:pt>
    <dgm:pt modelId="{D6E59437-1A89-41F4-A736-56FEB9DA5BFF}" type="pres">
      <dgm:prSet presAssocID="{6F361F39-E04A-4C76-880F-297C6FA3A147}" presName="composite" presStyleCnt="0"/>
      <dgm:spPr/>
    </dgm:pt>
    <dgm:pt modelId="{F447AB89-5D13-4442-B788-EC5B84F6AA4C}" type="pres">
      <dgm:prSet presAssocID="{6F361F39-E04A-4C76-880F-297C6FA3A147}" presName="background" presStyleLbl="node0" presStyleIdx="0" presStyleCnt="2"/>
      <dgm:spPr/>
    </dgm:pt>
    <dgm:pt modelId="{B0282D49-A711-43D1-A42D-DF9E1A8331B9}" type="pres">
      <dgm:prSet presAssocID="{6F361F39-E04A-4C76-880F-297C6FA3A147}" presName="text" presStyleLbl="fgAcc0" presStyleIdx="0" presStyleCnt="2">
        <dgm:presLayoutVars>
          <dgm:chPref val="3"/>
        </dgm:presLayoutVars>
      </dgm:prSet>
      <dgm:spPr/>
    </dgm:pt>
    <dgm:pt modelId="{F08030D2-5AC8-4EB6-A4AC-67A43615E0BD}" type="pres">
      <dgm:prSet presAssocID="{6F361F39-E04A-4C76-880F-297C6FA3A147}" presName="hierChild2" presStyleCnt="0"/>
      <dgm:spPr/>
    </dgm:pt>
    <dgm:pt modelId="{B1ECDB25-EC8B-4F67-A10D-CA71711C6881}" type="pres">
      <dgm:prSet presAssocID="{7541CB78-B163-4994-8E1A-2445043D4619}" presName="Name10" presStyleLbl="parChTrans1D2" presStyleIdx="0" presStyleCnt="6"/>
      <dgm:spPr/>
    </dgm:pt>
    <dgm:pt modelId="{06336DC9-D143-446D-B868-87DC9F3FCE64}" type="pres">
      <dgm:prSet presAssocID="{76181F70-B802-47FD-96B9-D0FFFD8CAD7A}" presName="hierRoot2" presStyleCnt="0"/>
      <dgm:spPr/>
    </dgm:pt>
    <dgm:pt modelId="{070E6CEE-77F5-421E-84B9-A233A7B64BC4}" type="pres">
      <dgm:prSet presAssocID="{76181F70-B802-47FD-96B9-D0FFFD8CAD7A}" presName="composite2" presStyleCnt="0"/>
      <dgm:spPr/>
    </dgm:pt>
    <dgm:pt modelId="{7BEA4E4F-6A98-4D44-A61C-8E22B7808606}" type="pres">
      <dgm:prSet presAssocID="{76181F70-B802-47FD-96B9-D0FFFD8CAD7A}" presName="background2" presStyleLbl="node2" presStyleIdx="0" presStyleCnt="6"/>
      <dgm:spPr/>
    </dgm:pt>
    <dgm:pt modelId="{10FBD7C0-FEB7-450B-9D8C-7234C023B837}" type="pres">
      <dgm:prSet presAssocID="{76181F70-B802-47FD-96B9-D0FFFD8CAD7A}" presName="text2" presStyleLbl="fgAcc2" presStyleIdx="0" presStyleCnt="6">
        <dgm:presLayoutVars>
          <dgm:chPref val="3"/>
        </dgm:presLayoutVars>
      </dgm:prSet>
      <dgm:spPr/>
    </dgm:pt>
    <dgm:pt modelId="{E8C3146A-EFF9-4BBB-8E99-2262342B2985}" type="pres">
      <dgm:prSet presAssocID="{76181F70-B802-47FD-96B9-D0FFFD8CAD7A}" presName="hierChild3" presStyleCnt="0"/>
      <dgm:spPr/>
    </dgm:pt>
    <dgm:pt modelId="{C113E152-6579-4A58-BC7F-A691B68B9A9E}" type="pres">
      <dgm:prSet presAssocID="{11ED50A0-E3C9-4A14-8AEF-30EE68BDA428}" presName="Name17" presStyleLbl="parChTrans1D3" presStyleIdx="0" presStyleCnt="15"/>
      <dgm:spPr/>
    </dgm:pt>
    <dgm:pt modelId="{3723F518-A530-47F5-860F-2F27A893A630}" type="pres">
      <dgm:prSet presAssocID="{5771BAB3-2DD4-4A96-94C7-71435D244C96}" presName="hierRoot3" presStyleCnt="0"/>
      <dgm:spPr/>
    </dgm:pt>
    <dgm:pt modelId="{E6D81EC3-DCDA-445F-B9A4-5DF291A88F9B}" type="pres">
      <dgm:prSet presAssocID="{5771BAB3-2DD4-4A96-94C7-71435D244C96}" presName="composite3" presStyleCnt="0"/>
      <dgm:spPr/>
    </dgm:pt>
    <dgm:pt modelId="{2DDE6F83-A570-41CD-B0C4-987717CBE94C}" type="pres">
      <dgm:prSet presAssocID="{5771BAB3-2DD4-4A96-94C7-71435D244C96}" presName="background3" presStyleLbl="node3" presStyleIdx="0" presStyleCnt="15"/>
      <dgm:spPr/>
    </dgm:pt>
    <dgm:pt modelId="{A6941B39-5E1E-4C8B-9B0E-01D1350A93ED}" type="pres">
      <dgm:prSet presAssocID="{5771BAB3-2DD4-4A96-94C7-71435D244C96}" presName="text3" presStyleLbl="fgAcc3" presStyleIdx="0" presStyleCnt="15">
        <dgm:presLayoutVars>
          <dgm:chPref val="3"/>
        </dgm:presLayoutVars>
      </dgm:prSet>
      <dgm:spPr/>
    </dgm:pt>
    <dgm:pt modelId="{90F3AF1B-EC3D-4536-A3BF-6FB80D6753EC}" type="pres">
      <dgm:prSet presAssocID="{5771BAB3-2DD4-4A96-94C7-71435D244C96}" presName="hierChild4" presStyleCnt="0"/>
      <dgm:spPr/>
    </dgm:pt>
    <dgm:pt modelId="{41D1DE62-0235-47E3-AEDA-289BAEF8FCB4}" type="pres">
      <dgm:prSet presAssocID="{8EE79D34-B843-456C-99FE-1B7A25E5E1B2}" presName="hierRoot1" presStyleCnt="0"/>
      <dgm:spPr/>
    </dgm:pt>
    <dgm:pt modelId="{D40B0F39-EB41-4D47-9698-7E429D0CD032}" type="pres">
      <dgm:prSet presAssocID="{8EE79D34-B843-456C-99FE-1B7A25E5E1B2}" presName="composite" presStyleCnt="0"/>
      <dgm:spPr/>
    </dgm:pt>
    <dgm:pt modelId="{7C427EDE-7178-49D4-A907-8CD39F1C19EE}" type="pres">
      <dgm:prSet presAssocID="{8EE79D34-B843-456C-99FE-1B7A25E5E1B2}" presName="background" presStyleLbl="node0" presStyleIdx="1" presStyleCnt="2"/>
      <dgm:spPr/>
    </dgm:pt>
    <dgm:pt modelId="{4FBF4CC5-9403-4775-8958-012A8A96B3CE}" type="pres">
      <dgm:prSet presAssocID="{8EE79D34-B843-456C-99FE-1B7A25E5E1B2}" presName="text" presStyleLbl="fgAcc0" presStyleIdx="1" presStyleCnt="2" custScaleX="123195">
        <dgm:presLayoutVars>
          <dgm:chPref val="3"/>
        </dgm:presLayoutVars>
      </dgm:prSet>
      <dgm:spPr/>
    </dgm:pt>
    <dgm:pt modelId="{369030C4-B860-4CF3-8A90-E61086D29F2E}" type="pres">
      <dgm:prSet presAssocID="{8EE79D34-B843-456C-99FE-1B7A25E5E1B2}" presName="hierChild2" presStyleCnt="0"/>
      <dgm:spPr/>
    </dgm:pt>
    <dgm:pt modelId="{74D54EB4-F12F-46FA-8E09-3AC280CAFA99}" type="pres">
      <dgm:prSet presAssocID="{8A644B6A-449D-41C5-877F-A4E6B7019AFA}" presName="Name10" presStyleLbl="parChTrans1D2" presStyleIdx="1" presStyleCnt="6"/>
      <dgm:spPr/>
    </dgm:pt>
    <dgm:pt modelId="{41BA8AA2-22A7-4B0E-845E-9D4A085A78E7}" type="pres">
      <dgm:prSet presAssocID="{11AC556A-652D-4550-880F-68C482BBBEC4}" presName="hierRoot2" presStyleCnt="0"/>
      <dgm:spPr/>
    </dgm:pt>
    <dgm:pt modelId="{60DC44E8-4409-40D6-84C5-01E15789DAEE}" type="pres">
      <dgm:prSet presAssocID="{11AC556A-652D-4550-880F-68C482BBBEC4}" presName="composite2" presStyleCnt="0"/>
      <dgm:spPr/>
    </dgm:pt>
    <dgm:pt modelId="{790666D0-5CAD-44E9-91E6-53E5FF3ABE83}" type="pres">
      <dgm:prSet presAssocID="{11AC556A-652D-4550-880F-68C482BBBEC4}" presName="background2" presStyleLbl="node2" presStyleIdx="1" presStyleCnt="6"/>
      <dgm:spPr/>
    </dgm:pt>
    <dgm:pt modelId="{D7619BA9-3776-4BF8-9DCE-CECF3B022EC3}" type="pres">
      <dgm:prSet presAssocID="{11AC556A-652D-4550-880F-68C482BBBEC4}" presName="text2" presStyleLbl="fgAcc2" presStyleIdx="1" presStyleCnt="6">
        <dgm:presLayoutVars>
          <dgm:chPref val="3"/>
        </dgm:presLayoutVars>
      </dgm:prSet>
      <dgm:spPr/>
    </dgm:pt>
    <dgm:pt modelId="{178E5B13-7D1E-482D-A36D-9B6F9304F5B6}" type="pres">
      <dgm:prSet presAssocID="{11AC556A-652D-4550-880F-68C482BBBEC4}" presName="hierChild3" presStyleCnt="0"/>
      <dgm:spPr/>
    </dgm:pt>
    <dgm:pt modelId="{E2D76BCA-17DE-419F-BC7C-4934E9BE82C1}" type="pres">
      <dgm:prSet presAssocID="{08B5DE82-5FDE-435B-9A1D-3F40CDE74CD7}" presName="Name10" presStyleLbl="parChTrans1D2" presStyleIdx="2" presStyleCnt="6"/>
      <dgm:spPr/>
    </dgm:pt>
    <dgm:pt modelId="{54733D88-0E75-4A1F-AECA-9AAD754FEE69}" type="pres">
      <dgm:prSet presAssocID="{8DB2CE4C-B658-4E17-90FC-A8A0D86A40EB}" presName="hierRoot2" presStyleCnt="0"/>
      <dgm:spPr/>
    </dgm:pt>
    <dgm:pt modelId="{5DC97BEB-BD1D-4497-B94A-A05CADBA2033}" type="pres">
      <dgm:prSet presAssocID="{8DB2CE4C-B658-4E17-90FC-A8A0D86A40EB}" presName="composite2" presStyleCnt="0"/>
      <dgm:spPr/>
    </dgm:pt>
    <dgm:pt modelId="{B6D951A7-6237-48EC-9B9D-E4750F2ECF2D}" type="pres">
      <dgm:prSet presAssocID="{8DB2CE4C-B658-4E17-90FC-A8A0D86A40EB}" presName="background2" presStyleLbl="node2" presStyleIdx="2" presStyleCnt="6"/>
      <dgm:spPr/>
    </dgm:pt>
    <dgm:pt modelId="{E1BDA8CA-3DCA-4B0F-85B8-7DF124589EC6}" type="pres">
      <dgm:prSet presAssocID="{8DB2CE4C-B658-4E17-90FC-A8A0D86A40EB}" presName="text2" presStyleLbl="fgAcc2" presStyleIdx="2" presStyleCnt="6">
        <dgm:presLayoutVars>
          <dgm:chPref val="3"/>
        </dgm:presLayoutVars>
      </dgm:prSet>
      <dgm:spPr/>
    </dgm:pt>
    <dgm:pt modelId="{1E5CAD36-5324-42F8-8631-A79DD0EC8194}" type="pres">
      <dgm:prSet presAssocID="{8DB2CE4C-B658-4E17-90FC-A8A0D86A40EB}" presName="hierChild3" presStyleCnt="0"/>
      <dgm:spPr/>
    </dgm:pt>
    <dgm:pt modelId="{E0765F9B-C64D-41C0-8AFB-467A512BC132}" type="pres">
      <dgm:prSet presAssocID="{476212D9-5619-49D3-B54E-5011DE97C3AB}" presName="Name10" presStyleLbl="parChTrans1D2" presStyleIdx="3" presStyleCnt="6"/>
      <dgm:spPr/>
    </dgm:pt>
    <dgm:pt modelId="{6C659380-DB27-4234-9AD3-F62B93413BA3}" type="pres">
      <dgm:prSet presAssocID="{3ED5A1A0-18B3-4910-BD4F-89EBE6477399}" presName="hierRoot2" presStyleCnt="0"/>
      <dgm:spPr/>
    </dgm:pt>
    <dgm:pt modelId="{DE036BB2-5EEE-4957-938B-D7D842C945FA}" type="pres">
      <dgm:prSet presAssocID="{3ED5A1A0-18B3-4910-BD4F-89EBE6477399}" presName="composite2" presStyleCnt="0"/>
      <dgm:spPr/>
    </dgm:pt>
    <dgm:pt modelId="{E14CF0E8-7796-4539-925C-44804D21F2E0}" type="pres">
      <dgm:prSet presAssocID="{3ED5A1A0-18B3-4910-BD4F-89EBE6477399}" presName="background2" presStyleLbl="node2" presStyleIdx="3" presStyleCnt="6"/>
      <dgm:spPr/>
    </dgm:pt>
    <dgm:pt modelId="{49C94F9A-8F3A-4D5A-AF01-314A2ACB85D6}" type="pres">
      <dgm:prSet presAssocID="{3ED5A1A0-18B3-4910-BD4F-89EBE6477399}" presName="text2" presStyleLbl="fgAcc2" presStyleIdx="3" presStyleCnt="6">
        <dgm:presLayoutVars>
          <dgm:chPref val="3"/>
        </dgm:presLayoutVars>
      </dgm:prSet>
      <dgm:spPr/>
    </dgm:pt>
    <dgm:pt modelId="{670ACF9F-F6F3-4CD5-9B66-26D4E743012D}" type="pres">
      <dgm:prSet presAssocID="{3ED5A1A0-18B3-4910-BD4F-89EBE6477399}" presName="hierChild3" presStyleCnt="0"/>
      <dgm:spPr/>
    </dgm:pt>
    <dgm:pt modelId="{90C3703A-6F79-4F0F-A936-05DBC36BA0C6}" type="pres">
      <dgm:prSet presAssocID="{E9A8BB80-3042-4180-AF62-98E5DBB14C5A}" presName="Name10" presStyleLbl="parChTrans1D2" presStyleIdx="4" presStyleCnt="6"/>
      <dgm:spPr/>
    </dgm:pt>
    <dgm:pt modelId="{C6646BBC-5B66-4863-B576-E58B40D74FF6}" type="pres">
      <dgm:prSet presAssocID="{DC96353E-BCA5-4248-95F4-517946BCEE01}" presName="hierRoot2" presStyleCnt="0"/>
      <dgm:spPr/>
    </dgm:pt>
    <dgm:pt modelId="{92C79096-0011-4982-9E2B-5F69CDF6BA7B}" type="pres">
      <dgm:prSet presAssocID="{DC96353E-BCA5-4248-95F4-517946BCEE01}" presName="composite2" presStyleCnt="0"/>
      <dgm:spPr/>
    </dgm:pt>
    <dgm:pt modelId="{C2CDA706-E38E-4877-BFBB-189A5BF377C0}" type="pres">
      <dgm:prSet presAssocID="{DC96353E-BCA5-4248-95F4-517946BCEE01}" presName="background2" presStyleLbl="node2" presStyleIdx="4" presStyleCnt="6"/>
      <dgm:spPr/>
    </dgm:pt>
    <dgm:pt modelId="{888C6FDD-FE56-4C53-89B2-5ADE6097B0EE}" type="pres">
      <dgm:prSet presAssocID="{DC96353E-BCA5-4248-95F4-517946BCEE01}" presName="text2" presStyleLbl="fgAcc2" presStyleIdx="4" presStyleCnt="6">
        <dgm:presLayoutVars>
          <dgm:chPref val="3"/>
        </dgm:presLayoutVars>
      </dgm:prSet>
      <dgm:spPr/>
    </dgm:pt>
    <dgm:pt modelId="{9BDB20C8-05F6-400E-B574-FC432A360A84}" type="pres">
      <dgm:prSet presAssocID="{DC96353E-BCA5-4248-95F4-517946BCEE01}" presName="hierChild3" presStyleCnt="0"/>
      <dgm:spPr/>
    </dgm:pt>
    <dgm:pt modelId="{36EE54B8-6D6E-42D9-A161-3AA14C23D37C}" type="pres">
      <dgm:prSet presAssocID="{84AA75A3-E2CF-4497-9ADF-34A2388BD752}" presName="Name10" presStyleLbl="parChTrans1D2" presStyleIdx="5" presStyleCnt="6"/>
      <dgm:spPr/>
    </dgm:pt>
    <dgm:pt modelId="{0FC52251-D453-4E84-8976-4D76CDA4F331}" type="pres">
      <dgm:prSet presAssocID="{7789C047-933B-4C4B-8732-7E6A613E9810}" presName="hierRoot2" presStyleCnt="0"/>
      <dgm:spPr/>
    </dgm:pt>
    <dgm:pt modelId="{1C5C2AB8-87FF-44BB-8C4F-4AF4CE10EA65}" type="pres">
      <dgm:prSet presAssocID="{7789C047-933B-4C4B-8732-7E6A613E9810}" presName="composite2" presStyleCnt="0"/>
      <dgm:spPr/>
    </dgm:pt>
    <dgm:pt modelId="{D1A8E49F-D1B6-44B7-87A1-DAAEA2189B1F}" type="pres">
      <dgm:prSet presAssocID="{7789C047-933B-4C4B-8732-7E6A613E9810}" presName="background2" presStyleLbl="node2" presStyleIdx="5" presStyleCnt="6"/>
      <dgm:spPr/>
    </dgm:pt>
    <dgm:pt modelId="{3539CBEB-6829-40AD-A7D2-C4F9F697E1FF}" type="pres">
      <dgm:prSet presAssocID="{7789C047-933B-4C4B-8732-7E6A613E9810}" presName="text2" presStyleLbl="fgAcc2" presStyleIdx="5" presStyleCnt="6">
        <dgm:presLayoutVars>
          <dgm:chPref val="3"/>
        </dgm:presLayoutVars>
      </dgm:prSet>
      <dgm:spPr/>
    </dgm:pt>
    <dgm:pt modelId="{2332BAF7-3E8E-4886-9D1B-246669A01D29}" type="pres">
      <dgm:prSet presAssocID="{7789C047-933B-4C4B-8732-7E6A613E9810}" presName="hierChild3" presStyleCnt="0"/>
      <dgm:spPr/>
    </dgm:pt>
    <dgm:pt modelId="{CC14A427-1C11-427B-9ED3-56B86E8C3DD7}" type="pres">
      <dgm:prSet presAssocID="{33954E69-A8BC-465A-8681-DF2246F9FFFD}" presName="Name17" presStyleLbl="parChTrans1D3" presStyleIdx="1" presStyleCnt="15"/>
      <dgm:spPr/>
    </dgm:pt>
    <dgm:pt modelId="{C6AC46AB-F71D-4E64-B7A2-03A8EE38DDE7}" type="pres">
      <dgm:prSet presAssocID="{5CD7318D-7445-41AE-B5E6-EFD9F4A36855}" presName="hierRoot3" presStyleCnt="0"/>
      <dgm:spPr/>
    </dgm:pt>
    <dgm:pt modelId="{1144ACFF-49B5-425E-818B-849CB453FC9A}" type="pres">
      <dgm:prSet presAssocID="{5CD7318D-7445-41AE-B5E6-EFD9F4A36855}" presName="composite3" presStyleCnt="0"/>
      <dgm:spPr/>
    </dgm:pt>
    <dgm:pt modelId="{33A54C73-2B32-4E44-B313-BACBCBA3680F}" type="pres">
      <dgm:prSet presAssocID="{5CD7318D-7445-41AE-B5E6-EFD9F4A36855}" presName="background3" presStyleLbl="node3" presStyleIdx="1" presStyleCnt="15"/>
      <dgm:spPr/>
    </dgm:pt>
    <dgm:pt modelId="{D49D6256-B688-415C-9453-FB6210967EF1}" type="pres">
      <dgm:prSet presAssocID="{5CD7318D-7445-41AE-B5E6-EFD9F4A36855}" presName="text3" presStyleLbl="fgAcc3" presStyleIdx="1" presStyleCnt="15">
        <dgm:presLayoutVars>
          <dgm:chPref val="3"/>
        </dgm:presLayoutVars>
      </dgm:prSet>
      <dgm:spPr/>
    </dgm:pt>
    <dgm:pt modelId="{7435A4BC-43BD-42EA-9FF0-81E5B0187643}" type="pres">
      <dgm:prSet presAssocID="{5CD7318D-7445-41AE-B5E6-EFD9F4A36855}" presName="hierChild4" presStyleCnt="0"/>
      <dgm:spPr/>
    </dgm:pt>
    <dgm:pt modelId="{954659A7-0E67-4534-AED0-FC8C5C599571}" type="pres">
      <dgm:prSet presAssocID="{81C39B39-D459-4BEE-BC9E-81C063B63932}" presName="Name17" presStyleLbl="parChTrans1D3" presStyleIdx="2" presStyleCnt="15"/>
      <dgm:spPr/>
    </dgm:pt>
    <dgm:pt modelId="{0DDC1990-29A3-413D-878F-23D4B0C8EB68}" type="pres">
      <dgm:prSet presAssocID="{CD23AE3B-C00A-485B-9D3C-DC25C6D0E1E1}" presName="hierRoot3" presStyleCnt="0"/>
      <dgm:spPr/>
    </dgm:pt>
    <dgm:pt modelId="{55BE5072-E097-42AD-A53C-106095ED63EC}" type="pres">
      <dgm:prSet presAssocID="{CD23AE3B-C00A-485B-9D3C-DC25C6D0E1E1}" presName="composite3" presStyleCnt="0"/>
      <dgm:spPr/>
    </dgm:pt>
    <dgm:pt modelId="{3E3591F3-D06A-431B-816E-0E27E7655DE1}" type="pres">
      <dgm:prSet presAssocID="{CD23AE3B-C00A-485B-9D3C-DC25C6D0E1E1}" presName="background3" presStyleLbl="node3" presStyleIdx="2" presStyleCnt="15"/>
      <dgm:spPr/>
    </dgm:pt>
    <dgm:pt modelId="{65A27D18-6CB6-4322-8465-E021E928147C}" type="pres">
      <dgm:prSet presAssocID="{CD23AE3B-C00A-485B-9D3C-DC25C6D0E1E1}" presName="text3" presStyleLbl="fgAcc3" presStyleIdx="2" presStyleCnt="15">
        <dgm:presLayoutVars>
          <dgm:chPref val="3"/>
        </dgm:presLayoutVars>
      </dgm:prSet>
      <dgm:spPr/>
    </dgm:pt>
    <dgm:pt modelId="{6B9AAF97-F32D-4E10-9576-F55211E84C96}" type="pres">
      <dgm:prSet presAssocID="{CD23AE3B-C00A-485B-9D3C-DC25C6D0E1E1}" presName="hierChild4" presStyleCnt="0"/>
      <dgm:spPr/>
    </dgm:pt>
    <dgm:pt modelId="{17A32D27-C689-49B9-B0FE-FEBCBACA7AE5}" type="pres">
      <dgm:prSet presAssocID="{74B9A972-FAAA-4117-AC54-C4D05B5A14AB}" presName="Name17" presStyleLbl="parChTrans1D3" presStyleIdx="3" presStyleCnt="15"/>
      <dgm:spPr/>
    </dgm:pt>
    <dgm:pt modelId="{55777ECE-161B-4B86-9686-4E2AAA082525}" type="pres">
      <dgm:prSet presAssocID="{B985E34F-F218-4705-B066-AF7326995A9E}" presName="hierRoot3" presStyleCnt="0"/>
      <dgm:spPr/>
    </dgm:pt>
    <dgm:pt modelId="{90EE7EBF-50D2-47C5-A3A3-F82FEB765E90}" type="pres">
      <dgm:prSet presAssocID="{B985E34F-F218-4705-B066-AF7326995A9E}" presName="composite3" presStyleCnt="0"/>
      <dgm:spPr/>
    </dgm:pt>
    <dgm:pt modelId="{DC48ED71-03CF-435C-A3DA-EC4EDEDBF2A5}" type="pres">
      <dgm:prSet presAssocID="{B985E34F-F218-4705-B066-AF7326995A9E}" presName="background3" presStyleLbl="node3" presStyleIdx="3" presStyleCnt="15"/>
      <dgm:spPr/>
    </dgm:pt>
    <dgm:pt modelId="{15B92C4C-D806-42D4-9350-A3EC02F1B90D}" type="pres">
      <dgm:prSet presAssocID="{B985E34F-F218-4705-B066-AF7326995A9E}" presName="text3" presStyleLbl="fgAcc3" presStyleIdx="3" presStyleCnt="15">
        <dgm:presLayoutVars>
          <dgm:chPref val="3"/>
        </dgm:presLayoutVars>
      </dgm:prSet>
      <dgm:spPr/>
    </dgm:pt>
    <dgm:pt modelId="{9FDCEF06-A699-4606-871D-14EAAE63538E}" type="pres">
      <dgm:prSet presAssocID="{B985E34F-F218-4705-B066-AF7326995A9E}" presName="hierChild4" presStyleCnt="0"/>
      <dgm:spPr/>
    </dgm:pt>
    <dgm:pt modelId="{2B27B9B0-55F3-4464-BE4F-1B42F487EE79}" type="pres">
      <dgm:prSet presAssocID="{B64D31C3-8CDB-44E8-BF43-12CA412CFB8A}" presName="Name23" presStyleLbl="parChTrans1D4" presStyleIdx="0" presStyleCnt="7"/>
      <dgm:spPr/>
    </dgm:pt>
    <dgm:pt modelId="{F001A015-D570-4977-B74A-0712A521A82E}" type="pres">
      <dgm:prSet presAssocID="{EE438BDE-7BEA-432C-AEBA-3B6F71739D11}" presName="hierRoot4" presStyleCnt="0"/>
      <dgm:spPr/>
    </dgm:pt>
    <dgm:pt modelId="{002361F9-5940-498D-A33E-E0E4BA9F698B}" type="pres">
      <dgm:prSet presAssocID="{EE438BDE-7BEA-432C-AEBA-3B6F71739D11}" presName="composite4" presStyleCnt="0"/>
      <dgm:spPr/>
    </dgm:pt>
    <dgm:pt modelId="{B8BEEAF8-A59A-404A-9838-BD548926BCE3}" type="pres">
      <dgm:prSet presAssocID="{EE438BDE-7BEA-432C-AEBA-3B6F71739D11}" presName="background4" presStyleLbl="node4" presStyleIdx="0" presStyleCnt="7"/>
      <dgm:spPr/>
    </dgm:pt>
    <dgm:pt modelId="{AA1C4A3E-A91F-4F9A-AEDD-86F060FD3627}" type="pres">
      <dgm:prSet presAssocID="{EE438BDE-7BEA-432C-AEBA-3B6F71739D11}" presName="text4" presStyleLbl="fgAcc4" presStyleIdx="0" presStyleCnt="7">
        <dgm:presLayoutVars>
          <dgm:chPref val="3"/>
        </dgm:presLayoutVars>
      </dgm:prSet>
      <dgm:spPr/>
    </dgm:pt>
    <dgm:pt modelId="{844E6ABA-EF5B-4EE6-8E60-3E90A45985CB}" type="pres">
      <dgm:prSet presAssocID="{EE438BDE-7BEA-432C-AEBA-3B6F71739D11}" presName="hierChild5" presStyleCnt="0"/>
      <dgm:spPr/>
    </dgm:pt>
    <dgm:pt modelId="{438B03DD-0555-44F4-85CB-E189F39F6BF1}" type="pres">
      <dgm:prSet presAssocID="{49527362-4945-4725-B35C-9ADE2A6B9EAC}" presName="Name23" presStyleLbl="parChTrans1D4" presStyleIdx="1" presStyleCnt="7"/>
      <dgm:spPr/>
    </dgm:pt>
    <dgm:pt modelId="{65279E0F-F46D-4799-9C5A-08734C9BC453}" type="pres">
      <dgm:prSet presAssocID="{33F29920-DFDA-4A90-A022-EF62E29C382A}" presName="hierRoot4" presStyleCnt="0"/>
      <dgm:spPr/>
    </dgm:pt>
    <dgm:pt modelId="{ED5A5173-E6AF-4D61-83F3-AEF65D8870C7}" type="pres">
      <dgm:prSet presAssocID="{33F29920-DFDA-4A90-A022-EF62E29C382A}" presName="composite4" presStyleCnt="0"/>
      <dgm:spPr/>
    </dgm:pt>
    <dgm:pt modelId="{78E37B67-8BDA-4CE7-8798-15C3D2623DC6}" type="pres">
      <dgm:prSet presAssocID="{33F29920-DFDA-4A90-A022-EF62E29C382A}" presName="background4" presStyleLbl="node4" presStyleIdx="1" presStyleCnt="7"/>
      <dgm:spPr/>
    </dgm:pt>
    <dgm:pt modelId="{3AD1A155-7485-4423-8003-47495DCC976A}" type="pres">
      <dgm:prSet presAssocID="{33F29920-DFDA-4A90-A022-EF62E29C382A}" presName="text4" presStyleLbl="fgAcc4" presStyleIdx="1" presStyleCnt="7">
        <dgm:presLayoutVars>
          <dgm:chPref val="3"/>
        </dgm:presLayoutVars>
      </dgm:prSet>
      <dgm:spPr/>
    </dgm:pt>
    <dgm:pt modelId="{FD4EE68C-8A24-423B-87AF-C04981EA0FED}" type="pres">
      <dgm:prSet presAssocID="{33F29920-DFDA-4A90-A022-EF62E29C382A}" presName="hierChild5" presStyleCnt="0"/>
      <dgm:spPr/>
    </dgm:pt>
    <dgm:pt modelId="{05F1EB4F-E525-4510-BCCF-7113538BD116}" type="pres">
      <dgm:prSet presAssocID="{1EBA9C17-0E65-4CCA-8A55-299B0E5F46AA}" presName="Name23" presStyleLbl="parChTrans1D4" presStyleIdx="2" presStyleCnt="7"/>
      <dgm:spPr/>
    </dgm:pt>
    <dgm:pt modelId="{7239F82A-5E7B-43F2-B66E-3F9D12C55704}" type="pres">
      <dgm:prSet presAssocID="{719F6BFE-CFC8-4E71-8D1F-A2A8D09AAF7D}" presName="hierRoot4" presStyleCnt="0"/>
      <dgm:spPr/>
    </dgm:pt>
    <dgm:pt modelId="{CA4D3396-D15E-4FDB-B023-D3EA10F77EBA}" type="pres">
      <dgm:prSet presAssocID="{719F6BFE-CFC8-4E71-8D1F-A2A8D09AAF7D}" presName="composite4" presStyleCnt="0"/>
      <dgm:spPr/>
    </dgm:pt>
    <dgm:pt modelId="{16B64E87-2965-488C-9B27-26DABF7001AA}" type="pres">
      <dgm:prSet presAssocID="{719F6BFE-CFC8-4E71-8D1F-A2A8D09AAF7D}" presName="background4" presStyleLbl="node4" presStyleIdx="2" presStyleCnt="7"/>
      <dgm:spPr/>
    </dgm:pt>
    <dgm:pt modelId="{982482F6-FB12-4F59-A394-95DC140DFEB6}" type="pres">
      <dgm:prSet presAssocID="{719F6BFE-CFC8-4E71-8D1F-A2A8D09AAF7D}" presName="text4" presStyleLbl="fgAcc4" presStyleIdx="2" presStyleCnt="7">
        <dgm:presLayoutVars>
          <dgm:chPref val="3"/>
        </dgm:presLayoutVars>
      </dgm:prSet>
      <dgm:spPr/>
    </dgm:pt>
    <dgm:pt modelId="{740E2C12-14E3-45DE-896A-D124B59AC588}" type="pres">
      <dgm:prSet presAssocID="{719F6BFE-CFC8-4E71-8D1F-A2A8D09AAF7D}" presName="hierChild5" presStyleCnt="0"/>
      <dgm:spPr/>
    </dgm:pt>
    <dgm:pt modelId="{59C5E829-A35A-4612-A673-8D027DDB4A54}" type="pres">
      <dgm:prSet presAssocID="{EED714D8-27CD-44DE-9B32-170B1B0E688A}" presName="Name23" presStyleLbl="parChTrans1D4" presStyleIdx="3" presStyleCnt="7"/>
      <dgm:spPr/>
    </dgm:pt>
    <dgm:pt modelId="{D6B2622A-0924-49AC-B7C6-233173640772}" type="pres">
      <dgm:prSet presAssocID="{C1DE4A8E-85A7-4D8B-8D0C-3EE174E92440}" presName="hierRoot4" presStyleCnt="0"/>
      <dgm:spPr/>
    </dgm:pt>
    <dgm:pt modelId="{19AF09B2-82A6-4A06-9AE8-073B0A268F75}" type="pres">
      <dgm:prSet presAssocID="{C1DE4A8E-85A7-4D8B-8D0C-3EE174E92440}" presName="composite4" presStyleCnt="0"/>
      <dgm:spPr/>
    </dgm:pt>
    <dgm:pt modelId="{EA1B04CD-DCF8-4C81-93D2-4F7CCA963541}" type="pres">
      <dgm:prSet presAssocID="{C1DE4A8E-85A7-4D8B-8D0C-3EE174E92440}" presName="background4" presStyleLbl="node4" presStyleIdx="3" presStyleCnt="7"/>
      <dgm:spPr/>
    </dgm:pt>
    <dgm:pt modelId="{EFCEACAC-757D-4CE5-ACC9-3127C1398A66}" type="pres">
      <dgm:prSet presAssocID="{C1DE4A8E-85A7-4D8B-8D0C-3EE174E92440}" presName="text4" presStyleLbl="fgAcc4" presStyleIdx="3" presStyleCnt="7">
        <dgm:presLayoutVars>
          <dgm:chPref val="3"/>
        </dgm:presLayoutVars>
      </dgm:prSet>
      <dgm:spPr/>
    </dgm:pt>
    <dgm:pt modelId="{523D7184-2894-40F4-A0F6-599E71953AE9}" type="pres">
      <dgm:prSet presAssocID="{C1DE4A8E-85A7-4D8B-8D0C-3EE174E92440}" presName="hierChild5" presStyleCnt="0"/>
      <dgm:spPr/>
    </dgm:pt>
    <dgm:pt modelId="{5A958331-2988-42F7-8209-EC0865813843}" type="pres">
      <dgm:prSet presAssocID="{CF1C2CEB-2CE0-4552-A8AA-8473B4D7A563}" presName="Name17" presStyleLbl="parChTrans1D3" presStyleIdx="4" presStyleCnt="15"/>
      <dgm:spPr/>
    </dgm:pt>
    <dgm:pt modelId="{96C2DBEA-B14D-4DC0-994F-0C32722B79C2}" type="pres">
      <dgm:prSet presAssocID="{07C636B1-BC6C-4F35-8399-F07E81F61B61}" presName="hierRoot3" presStyleCnt="0"/>
      <dgm:spPr/>
    </dgm:pt>
    <dgm:pt modelId="{78BC6345-867E-4850-94FA-7F69212F77BB}" type="pres">
      <dgm:prSet presAssocID="{07C636B1-BC6C-4F35-8399-F07E81F61B61}" presName="composite3" presStyleCnt="0"/>
      <dgm:spPr/>
    </dgm:pt>
    <dgm:pt modelId="{E034BF75-6121-4A49-91F2-52755101EB76}" type="pres">
      <dgm:prSet presAssocID="{07C636B1-BC6C-4F35-8399-F07E81F61B61}" presName="background3" presStyleLbl="node3" presStyleIdx="4" presStyleCnt="15"/>
      <dgm:spPr/>
    </dgm:pt>
    <dgm:pt modelId="{10A98546-279C-4263-9683-353810E4E823}" type="pres">
      <dgm:prSet presAssocID="{07C636B1-BC6C-4F35-8399-F07E81F61B61}" presName="text3" presStyleLbl="fgAcc3" presStyleIdx="4" presStyleCnt="15">
        <dgm:presLayoutVars>
          <dgm:chPref val="3"/>
        </dgm:presLayoutVars>
      </dgm:prSet>
      <dgm:spPr/>
    </dgm:pt>
    <dgm:pt modelId="{CE2CD4A7-D987-431B-9B5A-09F08A4B0974}" type="pres">
      <dgm:prSet presAssocID="{07C636B1-BC6C-4F35-8399-F07E81F61B61}" presName="hierChild4" presStyleCnt="0"/>
      <dgm:spPr/>
    </dgm:pt>
    <dgm:pt modelId="{4F02CE43-8B4E-4BD8-87ED-9E3225D106B7}" type="pres">
      <dgm:prSet presAssocID="{52901827-78DD-4676-A64E-44EE854CD836}" presName="Name23" presStyleLbl="parChTrans1D4" presStyleIdx="4" presStyleCnt="7"/>
      <dgm:spPr/>
    </dgm:pt>
    <dgm:pt modelId="{30917BFD-2EC0-42CA-B040-525858098CA7}" type="pres">
      <dgm:prSet presAssocID="{3F0EE97C-1032-4203-8F68-BA03BD875414}" presName="hierRoot4" presStyleCnt="0"/>
      <dgm:spPr/>
    </dgm:pt>
    <dgm:pt modelId="{9258A6B6-D3D9-4B9F-BFB1-2F40D710BE21}" type="pres">
      <dgm:prSet presAssocID="{3F0EE97C-1032-4203-8F68-BA03BD875414}" presName="composite4" presStyleCnt="0"/>
      <dgm:spPr/>
    </dgm:pt>
    <dgm:pt modelId="{060317FC-916D-495D-850B-5CF506A7BDE1}" type="pres">
      <dgm:prSet presAssocID="{3F0EE97C-1032-4203-8F68-BA03BD875414}" presName="background4" presStyleLbl="node4" presStyleIdx="4" presStyleCnt="7"/>
      <dgm:spPr/>
    </dgm:pt>
    <dgm:pt modelId="{89A46501-D9E2-4540-B9B5-C799FE6CDF62}" type="pres">
      <dgm:prSet presAssocID="{3F0EE97C-1032-4203-8F68-BA03BD875414}" presName="text4" presStyleLbl="fgAcc4" presStyleIdx="4" presStyleCnt="7">
        <dgm:presLayoutVars>
          <dgm:chPref val="3"/>
        </dgm:presLayoutVars>
      </dgm:prSet>
      <dgm:spPr/>
    </dgm:pt>
    <dgm:pt modelId="{10EE6509-D73F-4C30-B237-FA8E4AD4994B}" type="pres">
      <dgm:prSet presAssocID="{3F0EE97C-1032-4203-8F68-BA03BD875414}" presName="hierChild5" presStyleCnt="0"/>
      <dgm:spPr/>
    </dgm:pt>
    <dgm:pt modelId="{A3764529-5EE5-4B5D-A067-6A4A4686B108}" type="pres">
      <dgm:prSet presAssocID="{AE613D44-3990-4066-8388-8B2C261C6618}" presName="Name23" presStyleLbl="parChTrans1D4" presStyleIdx="5" presStyleCnt="7"/>
      <dgm:spPr/>
    </dgm:pt>
    <dgm:pt modelId="{97F1DF96-7F62-4BEF-841E-AFA1A9A7ED5C}" type="pres">
      <dgm:prSet presAssocID="{08986373-CD49-4B8E-BD3A-62AE95C7E922}" presName="hierRoot4" presStyleCnt="0"/>
      <dgm:spPr/>
    </dgm:pt>
    <dgm:pt modelId="{71FA0ABE-9660-4A51-962B-E76B788C27E0}" type="pres">
      <dgm:prSet presAssocID="{08986373-CD49-4B8E-BD3A-62AE95C7E922}" presName="composite4" presStyleCnt="0"/>
      <dgm:spPr/>
    </dgm:pt>
    <dgm:pt modelId="{439A2D83-6D18-4225-B318-21BD1FB810E6}" type="pres">
      <dgm:prSet presAssocID="{08986373-CD49-4B8E-BD3A-62AE95C7E922}" presName="background4" presStyleLbl="node4" presStyleIdx="5" presStyleCnt="7"/>
      <dgm:spPr/>
    </dgm:pt>
    <dgm:pt modelId="{010EDCAE-D178-44E2-9C8E-ED07B6E04024}" type="pres">
      <dgm:prSet presAssocID="{08986373-CD49-4B8E-BD3A-62AE95C7E922}" presName="text4" presStyleLbl="fgAcc4" presStyleIdx="5" presStyleCnt="7">
        <dgm:presLayoutVars>
          <dgm:chPref val="3"/>
        </dgm:presLayoutVars>
      </dgm:prSet>
      <dgm:spPr/>
    </dgm:pt>
    <dgm:pt modelId="{B12C5292-4483-4B5B-94C6-8BB3FDD0F97F}" type="pres">
      <dgm:prSet presAssocID="{08986373-CD49-4B8E-BD3A-62AE95C7E922}" presName="hierChild5" presStyleCnt="0"/>
      <dgm:spPr/>
    </dgm:pt>
    <dgm:pt modelId="{AFD3A961-1799-40C5-89CF-9BF5DBC613DF}" type="pres">
      <dgm:prSet presAssocID="{EE2F54DB-0D3F-4D25-992A-CC6C0A5F1604}" presName="Name23" presStyleLbl="parChTrans1D4" presStyleIdx="6" presStyleCnt="7"/>
      <dgm:spPr/>
    </dgm:pt>
    <dgm:pt modelId="{2773BBD6-A28A-4CD7-9A09-500941DFC9F7}" type="pres">
      <dgm:prSet presAssocID="{704632EF-DF71-4B62-AE68-7078C814466C}" presName="hierRoot4" presStyleCnt="0"/>
      <dgm:spPr/>
    </dgm:pt>
    <dgm:pt modelId="{58597B98-859A-42C5-A185-6CD510529C14}" type="pres">
      <dgm:prSet presAssocID="{704632EF-DF71-4B62-AE68-7078C814466C}" presName="composite4" presStyleCnt="0"/>
      <dgm:spPr/>
    </dgm:pt>
    <dgm:pt modelId="{51BB34E7-7F19-4D0C-9535-22F3CC5CC726}" type="pres">
      <dgm:prSet presAssocID="{704632EF-DF71-4B62-AE68-7078C814466C}" presName="background4" presStyleLbl="node4" presStyleIdx="6" presStyleCnt="7"/>
      <dgm:spPr/>
    </dgm:pt>
    <dgm:pt modelId="{245BD9C4-AB7D-4783-BD51-40B3CACA9F19}" type="pres">
      <dgm:prSet presAssocID="{704632EF-DF71-4B62-AE68-7078C814466C}" presName="text4" presStyleLbl="fgAcc4" presStyleIdx="6" presStyleCnt="7">
        <dgm:presLayoutVars>
          <dgm:chPref val="3"/>
        </dgm:presLayoutVars>
      </dgm:prSet>
      <dgm:spPr/>
    </dgm:pt>
    <dgm:pt modelId="{4C84FD14-49D5-4220-832B-E4A9B3926CF5}" type="pres">
      <dgm:prSet presAssocID="{704632EF-DF71-4B62-AE68-7078C814466C}" presName="hierChild5" presStyleCnt="0"/>
      <dgm:spPr/>
    </dgm:pt>
    <dgm:pt modelId="{E1BB8637-184F-4108-93D8-AFCCE9BC09AA}" type="pres">
      <dgm:prSet presAssocID="{21720B05-F61B-4EE6-9958-D50D8839E125}" presName="Name17" presStyleLbl="parChTrans1D3" presStyleIdx="5" presStyleCnt="15"/>
      <dgm:spPr/>
    </dgm:pt>
    <dgm:pt modelId="{DE3A806F-E865-4859-8A4C-2FF502E12C6E}" type="pres">
      <dgm:prSet presAssocID="{1E5B0A6C-9097-4A9F-88C8-82AFD5E01DE6}" presName="hierRoot3" presStyleCnt="0"/>
      <dgm:spPr/>
    </dgm:pt>
    <dgm:pt modelId="{692B6ACD-8F0E-4A93-AD8F-601FFDAFC0CB}" type="pres">
      <dgm:prSet presAssocID="{1E5B0A6C-9097-4A9F-88C8-82AFD5E01DE6}" presName="composite3" presStyleCnt="0"/>
      <dgm:spPr/>
    </dgm:pt>
    <dgm:pt modelId="{DBF87047-EE04-40FE-A726-B3CA0901921E}" type="pres">
      <dgm:prSet presAssocID="{1E5B0A6C-9097-4A9F-88C8-82AFD5E01DE6}" presName="background3" presStyleLbl="node3" presStyleIdx="5" presStyleCnt="15"/>
      <dgm:spPr/>
    </dgm:pt>
    <dgm:pt modelId="{275FA0CF-80ED-4DCA-96E5-153185FE1D93}" type="pres">
      <dgm:prSet presAssocID="{1E5B0A6C-9097-4A9F-88C8-82AFD5E01DE6}" presName="text3" presStyleLbl="fgAcc3" presStyleIdx="5" presStyleCnt="15">
        <dgm:presLayoutVars>
          <dgm:chPref val="3"/>
        </dgm:presLayoutVars>
      </dgm:prSet>
      <dgm:spPr/>
    </dgm:pt>
    <dgm:pt modelId="{39E0E3CA-5767-4815-8F1E-80A6BB99CF8E}" type="pres">
      <dgm:prSet presAssocID="{1E5B0A6C-9097-4A9F-88C8-82AFD5E01DE6}" presName="hierChild4" presStyleCnt="0"/>
      <dgm:spPr/>
    </dgm:pt>
    <dgm:pt modelId="{52D865CA-96EE-46D1-8561-67E7132685C7}" type="pres">
      <dgm:prSet presAssocID="{DFF70378-D281-4FCA-AD24-171F42E1AB20}" presName="Name17" presStyleLbl="parChTrans1D3" presStyleIdx="6" presStyleCnt="15"/>
      <dgm:spPr/>
    </dgm:pt>
    <dgm:pt modelId="{77CF95C0-9E6F-46B6-BE22-362F83DD1130}" type="pres">
      <dgm:prSet presAssocID="{C0682DF8-C557-4E92-B5E3-BF8C85BD7251}" presName="hierRoot3" presStyleCnt="0"/>
      <dgm:spPr/>
    </dgm:pt>
    <dgm:pt modelId="{B162743F-D00D-40ED-A334-7FFB5DC2C0EA}" type="pres">
      <dgm:prSet presAssocID="{C0682DF8-C557-4E92-B5E3-BF8C85BD7251}" presName="composite3" presStyleCnt="0"/>
      <dgm:spPr/>
    </dgm:pt>
    <dgm:pt modelId="{E57E568D-1BC0-46F6-B75F-BF5D3F80F0F7}" type="pres">
      <dgm:prSet presAssocID="{C0682DF8-C557-4E92-B5E3-BF8C85BD7251}" presName="background3" presStyleLbl="node3" presStyleIdx="6" presStyleCnt="15"/>
      <dgm:spPr/>
    </dgm:pt>
    <dgm:pt modelId="{BF648A50-27BF-4773-BE56-500D0CC6B7E2}" type="pres">
      <dgm:prSet presAssocID="{C0682DF8-C557-4E92-B5E3-BF8C85BD7251}" presName="text3" presStyleLbl="fgAcc3" presStyleIdx="6" presStyleCnt="15">
        <dgm:presLayoutVars>
          <dgm:chPref val="3"/>
        </dgm:presLayoutVars>
      </dgm:prSet>
      <dgm:spPr/>
    </dgm:pt>
    <dgm:pt modelId="{8137E9CC-B57B-44A0-AD4D-72D825DDA5BC}" type="pres">
      <dgm:prSet presAssocID="{C0682DF8-C557-4E92-B5E3-BF8C85BD7251}" presName="hierChild4" presStyleCnt="0"/>
      <dgm:spPr/>
    </dgm:pt>
    <dgm:pt modelId="{FBA641FE-D7AB-4882-B6BE-4CE8F5B7FD26}" type="pres">
      <dgm:prSet presAssocID="{A65CBA5A-42F0-4F98-B2E4-21ADDB5CE08D}" presName="Name17" presStyleLbl="parChTrans1D3" presStyleIdx="7" presStyleCnt="15"/>
      <dgm:spPr/>
    </dgm:pt>
    <dgm:pt modelId="{85B06C6B-15B4-48E4-85CE-1552F521387A}" type="pres">
      <dgm:prSet presAssocID="{47CED33E-3501-42E7-868E-D962BAF5EE9D}" presName="hierRoot3" presStyleCnt="0"/>
      <dgm:spPr/>
    </dgm:pt>
    <dgm:pt modelId="{01303FF5-E126-4E67-ABC5-8D75122D7153}" type="pres">
      <dgm:prSet presAssocID="{47CED33E-3501-42E7-868E-D962BAF5EE9D}" presName="composite3" presStyleCnt="0"/>
      <dgm:spPr/>
    </dgm:pt>
    <dgm:pt modelId="{DD18B95F-B5C0-452B-AFAD-F8AFDED9D771}" type="pres">
      <dgm:prSet presAssocID="{47CED33E-3501-42E7-868E-D962BAF5EE9D}" presName="background3" presStyleLbl="node3" presStyleIdx="7" presStyleCnt="15"/>
      <dgm:spPr/>
    </dgm:pt>
    <dgm:pt modelId="{B88DBCA0-E443-43CE-955F-9D80B7863C34}" type="pres">
      <dgm:prSet presAssocID="{47CED33E-3501-42E7-868E-D962BAF5EE9D}" presName="text3" presStyleLbl="fgAcc3" presStyleIdx="7" presStyleCnt="15">
        <dgm:presLayoutVars>
          <dgm:chPref val="3"/>
        </dgm:presLayoutVars>
      </dgm:prSet>
      <dgm:spPr/>
    </dgm:pt>
    <dgm:pt modelId="{09D73756-9285-4A63-9DC2-686B7750ED9B}" type="pres">
      <dgm:prSet presAssocID="{47CED33E-3501-42E7-868E-D962BAF5EE9D}" presName="hierChild4" presStyleCnt="0"/>
      <dgm:spPr/>
    </dgm:pt>
    <dgm:pt modelId="{45C2AB8D-1E3E-4157-8B4F-308F02785CAC}" type="pres">
      <dgm:prSet presAssocID="{0CAAAFF2-26F2-4A41-8E98-AD76E9840788}" presName="Name17" presStyleLbl="parChTrans1D3" presStyleIdx="8" presStyleCnt="15"/>
      <dgm:spPr/>
    </dgm:pt>
    <dgm:pt modelId="{2742F4E8-1E6C-4061-BA43-21D3BDCE9115}" type="pres">
      <dgm:prSet presAssocID="{D1029A76-3A27-43D0-AD77-6E1BDCBEF042}" presName="hierRoot3" presStyleCnt="0"/>
      <dgm:spPr/>
    </dgm:pt>
    <dgm:pt modelId="{653CA370-1478-4AA7-9004-C60170111ADD}" type="pres">
      <dgm:prSet presAssocID="{D1029A76-3A27-43D0-AD77-6E1BDCBEF042}" presName="composite3" presStyleCnt="0"/>
      <dgm:spPr/>
    </dgm:pt>
    <dgm:pt modelId="{5934052B-F580-46FF-8752-13C4F4D61FFC}" type="pres">
      <dgm:prSet presAssocID="{D1029A76-3A27-43D0-AD77-6E1BDCBEF042}" presName="background3" presStyleLbl="node3" presStyleIdx="8" presStyleCnt="15"/>
      <dgm:spPr/>
    </dgm:pt>
    <dgm:pt modelId="{E03061B8-5CD6-4DA5-A477-2BF9A725AE6C}" type="pres">
      <dgm:prSet presAssocID="{D1029A76-3A27-43D0-AD77-6E1BDCBEF042}" presName="text3" presStyleLbl="fgAcc3" presStyleIdx="8" presStyleCnt="15">
        <dgm:presLayoutVars>
          <dgm:chPref val="3"/>
        </dgm:presLayoutVars>
      </dgm:prSet>
      <dgm:spPr/>
    </dgm:pt>
    <dgm:pt modelId="{75BA98FA-20FD-4C40-8862-76008E01DD21}" type="pres">
      <dgm:prSet presAssocID="{D1029A76-3A27-43D0-AD77-6E1BDCBEF042}" presName="hierChild4" presStyleCnt="0"/>
      <dgm:spPr/>
    </dgm:pt>
    <dgm:pt modelId="{9BDF1138-3A5E-42A1-B848-FED4B112DD62}" type="pres">
      <dgm:prSet presAssocID="{26550A1D-537A-472C-B92B-5FB478C656ED}" presName="Name17" presStyleLbl="parChTrans1D3" presStyleIdx="9" presStyleCnt="15"/>
      <dgm:spPr/>
    </dgm:pt>
    <dgm:pt modelId="{537A37EB-B722-4326-937C-5AF85AF3DD63}" type="pres">
      <dgm:prSet presAssocID="{E646EE15-E9E2-434D-BDE9-DA465DC59F6B}" presName="hierRoot3" presStyleCnt="0"/>
      <dgm:spPr/>
    </dgm:pt>
    <dgm:pt modelId="{3E8CE312-CB69-4936-80D9-3D6214728F14}" type="pres">
      <dgm:prSet presAssocID="{E646EE15-E9E2-434D-BDE9-DA465DC59F6B}" presName="composite3" presStyleCnt="0"/>
      <dgm:spPr/>
    </dgm:pt>
    <dgm:pt modelId="{71F30764-AF2E-4744-8DD3-F8AF20A199BC}" type="pres">
      <dgm:prSet presAssocID="{E646EE15-E9E2-434D-BDE9-DA465DC59F6B}" presName="background3" presStyleLbl="node3" presStyleIdx="9" presStyleCnt="15"/>
      <dgm:spPr/>
    </dgm:pt>
    <dgm:pt modelId="{9E227DDB-03A2-486F-94EC-50FF26068689}" type="pres">
      <dgm:prSet presAssocID="{E646EE15-E9E2-434D-BDE9-DA465DC59F6B}" presName="text3" presStyleLbl="fgAcc3" presStyleIdx="9" presStyleCnt="15">
        <dgm:presLayoutVars>
          <dgm:chPref val="3"/>
        </dgm:presLayoutVars>
      </dgm:prSet>
      <dgm:spPr/>
    </dgm:pt>
    <dgm:pt modelId="{91E16067-D136-441F-AFF6-EB38CAAA0DC1}" type="pres">
      <dgm:prSet presAssocID="{E646EE15-E9E2-434D-BDE9-DA465DC59F6B}" presName="hierChild4" presStyleCnt="0"/>
      <dgm:spPr/>
    </dgm:pt>
    <dgm:pt modelId="{545273DC-38B5-4E63-BAAD-1F0CA40DEA5C}" type="pres">
      <dgm:prSet presAssocID="{7037DEF2-6883-40FD-AFD7-096CD5CA0C4F}" presName="Name17" presStyleLbl="parChTrans1D3" presStyleIdx="10" presStyleCnt="15"/>
      <dgm:spPr/>
    </dgm:pt>
    <dgm:pt modelId="{4F572F1D-2F0B-4304-BAD0-4B03193158C0}" type="pres">
      <dgm:prSet presAssocID="{5452EB44-50ED-415B-A896-DF8DC9FD040C}" presName="hierRoot3" presStyleCnt="0"/>
      <dgm:spPr/>
    </dgm:pt>
    <dgm:pt modelId="{9CFB9F6D-E772-4502-8C77-F7ECE10B9953}" type="pres">
      <dgm:prSet presAssocID="{5452EB44-50ED-415B-A896-DF8DC9FD040C}" presName="composite3" presStyleCnt="0"/>
      <dgm:spPr/>
    </dgm:pt>
    <dgm:pt modelId="{4159F34B-9868-4435-BF2D-6D73686C5DBA}" type="pres">
      <dgm:prSet presAssocID="{5452EB44-50ED-415B-A896-DF8DC9FD040C}" presName="background3" presStyleLbl="node3" presStyleIdx="10" presStyleCnt="15"/>
      <dgm:spPr/>
    </dgm:pt>
    <dgm:pt modelId="{73847988-482F-465B-9545-7A6E66994FFF}" type="pres">
      <dgm:prSet presAssocID="{5452EB44-50ED-415B-A896-DF8DC9FD040C}" presName="text3" presStyleLbl="fgAcc3" presStyleIdx="10" presStyleCnt="15">
        <dgm:presLayoutVars>
          <dgm:chPref val="3"/>
        </dgm:presLayoutVars>
      </dgm:prSet>
      <dgm:spPr/>
    </dgm:pt>
    <dgm:pt modelId="{A4DCD25A-BD5F-4944-B20C-0E2F2B1CDFDF}" type="pres">
      <dgm:prSet presAssocID="{5452EB44-50ED-415B-A896-DF8DC9FD040C}" presName="hierChild4" presStyleCnt="0"/>
      <dgm:spPr/>
    </dgm:pt>
    <dgm:pt modelId="{338FE542-20B8-4265-BFBA-5BDD7F9CF49B}" type="pres">
      <dgm:prSet presAssocID="{DB20E41C-84B6-4187-96AA-B3C5F22483DC}" presName="Name17" presStyleLbl="parChTrans1D3" presStyleIdx="11" presStyleCnt="15"/>
      <dgm:spPr/>
    </dgm:pt>
    <dgm:pt modelId="{B58B9F35-CE8C-45F4-92D6-736C982899BA}" type="pres">
      <dgm:prSet presAssocID="{48683C8E-4340-4456-828D-313AB65AB235}" presName="hierRoot3" presStyleCnt="0"/>
      <dgm:spPr/>
    </dgm:pt>
    <dgm:pt modelId="{E6D6DE7E-F39F-4258-A23E-693FDA54C6AF}" type="pres">
      <dgm:prSet presAssocID="{48683C8E-4340-4456-828D-313AB65AB235}" presName="composite3" presStyleCnt="0"/>
      <dgm:spPr/>
    </dgm:pt>
    <dgm:pt modelId="{62A282F5-89E1-4B6F-91A2-A6E5F6D9C532}" type="pres">
      <dgm:prSet presAssocID="{48683C8E-4340-4456-828D-313AB65AB235}" presName="background3" presStyleLbl="node3" presStyleIdx="11" presStyleCnt="15"/>
      <dgm:spPr/>
    </dgm:pt>
    <dgm:pt modelId="{129630B5-7392-409F-9670-D4BAE0BE0D5C}" type="pres">
      <dgm:prSet presAssocID="{48683C8E-4340-4456-828D-313AB65AB235}" presName="text3" presStyleLbl="fgAcc3" presStyleIdx="11" presStyleCnt="15">
        <dgm:presLayoutVars>
          <dgm:chPref val="3"/>
        </dgm:presLayoutVars>
      </dgm:prSet>
      <dgm:spPr/>
    </dgm:pt>
    <dgm:pt modelId="{529D737E-36E9-4994-9AAF-9B888935A071}" type="pres">
      <dgm:prSet presAssocID="{48683C8E-4340-4456-828D-313AB65AB235}" presName="hierChild4" presStyleCnt="0"/>
      <dgm:spPr/>
    </dgm:pt>
    <dgm:pt modelId="{A6E40FE6-A042-4A87-B9C2-4F2EFC300C66}" type="pres">
      <dgm:prSet presAssocID="{68B9E0FA-3F88-43D9-BDA2-B805B8B8F5D4}" presName="Name17" presStyleLbl="parChTrans1D3" presStyleIdx="12" presStyleCnt="15"/>
      <dgm:spPr/>
    </dgm:pt>
    <dgm:pt modelId="{4134B0C2-3BA1-442A-87E8-E7D6859A019F}" type="pres">
      <dgm:prSet presAssocID="{A6A5D39B-4DA7-42D9-9D34-D36A0E76CFFB}" presName="hierRoot3" presStyleCnt="0"/>
      <dgm:spPr/>
    </dgm:pt>
    <dgm:pt modelId="{C22E308C-2E04-48BD-837F-9A6B939E1C6C}" type="pres">
      <dgm:prSet presAssocID="{A6A5D39B-4DA7-42D9-9D34-D36A0E76CFFB}" presName="composite3" presStyleCnt="0"/>
      <dgm:spPr/>
    </dgm:pt>
    <dgm:pt modelId="{41BF1FD1-E1AD-4C73-AA2B-D96F025C5519}" type="pres">
      <dgm:prSet presAssocID="{A6A5D39B-4DA7-42D9-9D34-D36A0E76CFFB}" presName="background3" presStyleLbl="node3" presStyleIdx="12" presStyleCnt="15"/>
      <dgm:spPr/>
    </dgm:pt>
    <dgm:pt modelId="{61ABD1F4-1D31-4B7E-935F-A0ADBED50D8E}" type="pres">
      <dgm:prSet presAssocID="{A6A5D39B-4DA7-42D9-9D34-D36A0E76CFFB}" presName="text3" presStyleLbl="fgAcc3" presStyleIdx="12" presStyleCnt="15">
        <dgm:presLayoutVars>
          <dgm:chPref val="3"/>
        </dgm:presLayoutVars>
      </dgm:prSet>
      <dgm:spPr/>
    </dgm:pt>
    <dgm:pt modelId="{6BE50196-B138-44B5-93EF-462894AB5CA5}" type="pres">
      <dgm:prSet presAssocID="{A6A5D39B-4DA7-42D9-9D34-D36A0E76CFFB}" presName="hierChild4" presStyleCnt="0"/>
      <dgm:spPr/>
    </dgm:pt>
    <dgm:pt modelId="{450E0B93-B324-473B-8F1F-65C63BC68BD1}" type="pres">
      <dgm:prSet presAssocID="{7678A89B-9E08-4E5D-B624-E5EFD08B71E7}" presName="Name17" presStyleLbl="parChTrans1D3" presStyleIdx="13" presStyleCnt="15"/>
      <dgm:spPr/>
    </dgm:pt>
    <dgm:pt modelId="{A2404DCC-3787-415F-A8DA-AA73B774CF83}" type="pres">
      <dgm:prSet presAssocID="{85572D06-A666-4F79-AD86-68146983E3C9}" presName="hierRoot3" presStyleCnt="0"/>
      <dgm:spPr/>
    </dgm:pt>
    <dgm:pt modelId="{27D13DB5-BE9D-4892-9202-D2687066C1DC}" type="pres">
      <dgm:prSet presAssocID="{85572D06-A666-4F79-AD86-68146983E3C9}" presName="composite3" presStyleCnt="0"/>
      <dgm:spPr/>
    </dgm:pt>
    <dgm:pt modelId="{10A80EA6-0CFA-4F98-B6B8-3C55D169583D}" type="pres">
      <dgm:prSet presAssocID="{85572D06-A666-4F79-AD86-68146983E3C9}" presName="background3" presStyleLbl="node3" presStyleIdx="13" presStyleCnt="15"/>
      <dgm:spPr/>
    </dgm:pt>
    <dgm:pt modelId="{36645ED4-3F18-423D-9C5D-2955E0127B8F}" type="pres">
      <dgm:prSet presAssocID="{85572D06-A666-4F79-AD86-68146983E3C9}" presName="text3" presStyleLbl="fgAcc3" presStyleIdx="13" presStyleCnt="15">
        <dgm:presLayoutVars>
          <dgm:chPref val="3"/>
        </dgm:presLayoutVars>
      </dgm:prSet>
      <dgm:spPr/>
    </dgm:pt>
    <dgm:pt modelId="{712FCA5F-23DC-4BB0-9769-7CB2D056E354}" type="pres">
      <dgm:prSet presAssocID="{85572D06-A666-4F79-AD86-68146983E3C9}" presName="hierChild4" presStyleCnt="0"/>
      <dgm:spPr/>
    </dgm:pt>
    <dgm:pt modelId="{4A2D14F6-5ED6-4EF3-A846-004398CF7B3A}" type="pres">
      <dgm:prSet presAssocID="{E5555AC7-2ABB-4AAC-9DCE-3D2B9BB16908}" presName="Name17" presStyleLbl="parChTrans1D3" presStyleIdx="14" presStyleCnt="15"/>
      <dgm:spPr/>
    </dgm:pt>
    <dgm:pt modelId="{D93915D8-0009-42BB-B5C4-0DB5E566C4F1}" type="pres">
      <dgm:prSet presAssocID="{61F51820-FF8D-4C64-BD30-9B677962087F}" presName="hierRoot3" presStyleCnt="0"/>
      <dgm:spPr/>
    </dgm:pt>
    <dgm:pt modelId="{883E9425-5FD0-467E-8D62-946435005249}" type="pres">
      <dgm:prSet presAssocID="{61F51820-FF8D-4C64-BD30-9B677962087F}" presName="composite3" presStyleCnt="0"/>
      <dgm:spPr/>
    </dgm:pt>
    <dgm:pt modelId="{A1B7B2B6-6691-4DEB-8EB1-F914FFFC20C2}" type="pres">
      <dgm:prSet presAssocID="{61F51820-FF8D-4C64-BD30-9B677962087F}" presName="background3" presStyleLbl="node3" presStyleIdx="14" presStyleCnt="15"/>
      <dgm:spPr/>
    </dgm:pt>
    <dgm:pt modelId="{558BAF1D-94B4-4748-B439-A5E2E291BF82}" type="pres">
      <dgm:prSet presAssocID="{61F51820-FF8D-4C64-BD30-9B677962087F}" presName="text3" presStyleLbl="fgAcc3" presStyleIdx="14" presStyleCnt="15">
        <dgm:presLayoutVars>
          <dgm:chPref val="3"/>
        </dgm:presLayoutVars>
      </dgm:prSet>
      <dgm:spPr/>
    </dgm:pt>
    <dgm:pt modelId="{7741F8F1-BB9A-4466-B50E-02C64F52EBB4}" type="pres">
      <dgm:prSet presAssocID="{61F51820-FF8D-4C64-BD30-9B677962087F}" presName="hierChild4" presStyleCnt="0"/>
      <dgm:spPr/>
    </dgm:pt>
  </dgm:ptLst>
  <dgm:cxnLst>
    <dgm:cxn modelId="{32211D03-2B7A-4511-A0CE-00BB77F69812}" type="presOf" srcId="{E646EE15-E9E2-434D-BDE9-DA465DC59F6B}" destId="{9E227DDB-03A2-486F-94EC-50FF26068689}" srcOrd="0" destOrd="0" presId="urn:microsoft.com/office/officeart/2005/8/layout/hierarchy1"/>
    <dgm:cxn modelId="{7ECE4203-0878-4D23-A4C9-46E5014B6C7E}" type="presOf" srcId="{5CD7318D-7445-41AE-B5E6-EFD9F4A36855}" destId="{D49D6256-B688-415C-9453-FB6210967EF1}" srcOrd="0" destOrd="0" presId="urn:microsoft.com/office/officeart/2005/8/layout/hierarchy1"/>
    <dgm:cxn modelId="{05F3C303-4E91-4EB4-9E7F-6A795E2A1D88}" type="presOf" srcId="{08B5DE82-5FDE-435B-9A1D-3F40CDE74CD7}" destId="{E2D76BCA-17DE-419F-BC7C-4934E9BE82C1}" srcOrd="0" destOrd="0" presId="urn:microsoft.com/office/officeart/2005/8/layout/hierarchy1"/>
    <dgm:cxn modelId="{70D28305-3278-4BFE-B156-33A1D7D1A7C5}" type="presOf" srcId="{49527362-4945-4725-B35C-9ADE2A6B9EAC}" destId="{438B03DD-0555-44F4-85CB-E189F39F6BF1}" srcOrd="0" destOrd="0" presId="urn:microsoft.com/office/officeart/2005/8/layout/hierarchy1"/>
    <dgm:cxn modelId="{E3DC2307-E37F-4AA9-8A8F-517E82813ABB}" type="presOf" srcId="{719F6BFE-CFC8-4E71-8D1F-A2A8D09AAF7D}" destId="{982482F6-FB12-4F59-A394-95DC140DFEB6}" srcOrd="0" destOrd="0" presId="urn:microsoft.com/office/officeart/2005/8/layout/hierarchy1"/>
    <dgm:cxn modelId="{0B41D30A-08D6-40AA-93ED-F938DC5A054A}" type="presOf" srcId="{68B9E0FA-3F88-43D9-BDA2-B805B8B8F5D4}" destId="{A6E40FE6-A042-4A87-B9C2-4F2EFC300C66}" srcOrd="0" destOrd="0" presId="urn:microsoft.com/office/officeart/2005/8/layout/hierarchy1"/>
    <dgm:cxn modelId="{DC1BA80F-F590-4B64-ABC5-857D80546D5C}" srcId="{B985E34F-F218-4705-B066-AF7326995A9E}" destId="{C1DE4A8E-85A7-4D8B-8D0C-3EE174E92440}" srcOrd="3" destOrd="0" parTransId="{EED714D8-27CD-44DE-9B32-170B1B0E688A}" sibTransId="{6A8717DF-04DB-41B6-BAF3-59312A27BD58}"/>
    <dgm:cxn modelId="{402B3110-16FD-4C95-8E1E-AB5B8797A868}" srcId="{7789C047-933B-4C4B-8732-7E6A613E9810}" destId="{D1029A76-3A27-43D0-AD77-6E1BDCBEF042}" srcOrd="7" destOrd="0" parTransId="{0CAAAFF2-26F2-4A41-8E98-AD76E9840788}" sibTransId="{7792EBC6-34E4-45AB-A480-54977A4F30F7}"/>
    <dgm:cxn modelId="{E7797511-706B-44B1-AF0A-333EB35702FF}" type="presOf" srcId="{3F0EE97C-1032-4203-8F68-BA03BD875414}" destId="{89A46501-D9E2-4540-B9B5-C799FE6CDF62}" srcOrd="0" destOrd="0" presId="urn:microsoft.com/office/officeart/2005/8/layout/hierarchy1"/>
    <dgm:cxn modelId="{61DD9A12-B69A-475F-8B86-93259657B761}" srcId="{B985E34F-F218-4705-B066-AF7326995A9E}" destId="{719F6BFE-CFC8-4E71-8D1F-A2A8D09AAF7D}" srcOrd="2" destOrd="0" parTransId="{1EBA9C17-0E65-4CCA-8A55-299B0E5F46AA}" sibTransId="{4FCF88E2-BA87-4E5C-933F-647E15BF5C69}"/>
    <dgm:cxn modelId="{4F37D412-25DC-43CE-86EA-1E56B75A6B18}" type="presOf" srcId="{B64D31C3-8CDB-44E8-BF43-12CA412CFB8A}" destId="{2B27B9B0-55F3-4464-BE4F-1B42F487EE79}" srcOrd="0" destOrd="0" presId="urn:microsoft.com/office/officeart/2005/8/layout/hierarchy1"/>
    <dgm:cxn modelId="{50421114-0579-4C8A-BC3B-4F04C7325FB6}" srcId="{7789C047-933B-4C4B-8732-7E6A613E9810}" destId="{B985E34F-F218-4705-B066-AF7326995A9E}" srcOrd="2" destOrd="0" parTransId="{74B9A972-FAAA-4117-AC54-C4D05B5A14AB}" sibTransId="{843EEAFC-7C8E-47FD-B435-9AE69AD692F5}"/>
    <dgm:cxn modelId="{AE7CAB1B-029E-495D-8337-11B127102BDB}" type="presOf" srcId="{81C39B39-D459-4BEE-BC9E-81C063B63932}" destId="{954659A7-0E67-4534-AED0-FC8C5C599571}" srcOrd="0" destOrd="0" presId="urn:microsoft.com/office/officeart/2005/8/layout/hierarchy1"/>
    <dgm:cxn modelId="{D7BA081C-BB11-459A-83D7-68AE73A8BA7C}" type="presOf" srcId="{AE613D44-3990-4066-8388-8B2C261C6618}" destId="{A3764529-5EE5-4B5D-A067-6A4A4686B108}" srcOrd="0" destOrd="0" presId="urn:microsoft.com/office/officeart/2005/8/layout/hierarchy1"/>
    <dgm:cxn modelId="{5592301C-0123-43A0-90C9-24ABA3B21F08}" type="presOf" srcId="{DFF70378-D281-4FCA-AD24-171F42E1AB20}" destId="{52D865CA-96EE-46D1-8561-67E7132685C7}" srcOrd="0" destOrd="0" presId="urn:microsoft.com/office/officeart/2005/8/layout/hierarchy1"/>
    <dgm:cxn modelId="{EDF9FF1C-CE13-44FB-8878-2C42144A7E4A}" srcId="{07C636B1-BC6C-4F35-8399-F07E81F61B61}" destId="{08986373-CD49-4B8E-BD3A-62AE95C7E922}" srcOrd="1" destOrd="0" parTransId="{AE613D44-3990-4066-8388-8B2C261C6618}" sibTransId="{89E60507-287B-464D-B23C-36D63EFBFF3A}"/>
    <dgm:cxn modelId="{C3DB961E-5A64-40E8-BC03-30EED32A02F7}" type="presOf" srcId="{33F29920-DFDA-4A90-A022-EF62E29C382A}" destId="{3AD1A155-7485-4423-8003-47495DCC976A}" srcOrd="0" destOrd="0" presId="urn:microsoft.com/office/officeart/2005/8/layout/hierarchy1"/>
    <dgm:cxn modelId="{FADDD91E-1F56-4069-A78C-BEA836CD1769}" type="presOf" srcId="{8DB2CE4C-B658-4E17-90FC-A8A0D86A40EB}" destId="{E1BDA8CA-3DCA-4B0F-85B8-7DF124589EC6}" srcOrd="0" destOrd="0" presId="urn:microsoft.com/office/officeart/2005/8/layout/hierarchy1"/>
    <dgm:cxn modelId="{1316B31F-8F16-4424-80E1-DF5D81FBD7CA}" srcId="{608BEDE5-2144-4718-9A3E-469A577F0CB9}" destId="{6F361F39-E04A-4C76-880F-297C6FA3A147}" srcOrd="0" destOrd="0" parTransId="{509A3211-41AF-4959-BA5F-3DF40E000B81}" sibTransId="{8D5D8AED-515E-4CF5-BE0A-A6FBDFD67186}"/>
    <dgm:cxn modelId="{EDA89727-306F-4EA1-B1F2-F657518FA47F}" srcId="{8EE79D34-B843-456C-99FE-1B7A25E5E1B2}" destId="{7789C047-933B-4C4B-8732-7E6A613E9810}" srcOrd="4" destOrd="0" parTransId="{84AA75A3-E2CF-4497-9ADF-34A2388BD752}" sibTransId="{103541B0-ECDA-4740-98CD-F1972238372D}"/>
    <dgm:cxn modelId="{54AC052A-4B8D-4360-81CE-D2EE89DA05A6}" srcId="{7789C047-933B-4C4B-8732-7E6A613E9810}" destId="{07C636B1-BC6C-4F35-8399-F07E81F61B61}" srcOrd="3" destOrd="0" parTransId="{CF1C2CEB-2CE0-4552-A8AA-8473B4D7A563}" sibTransId="{2CCCD48A-9C96-4F30-BE52-23FBE4D3CFFF}"/>
    <dgm:cxn modelId="{4C696531-28FD-49FF-A954-0FC2F5761451}" srcId="{8EE79D34-B843-456C-99FE-1B7A25E5E1B2}" destId="{DC96353E-BCA5-4248-95F4-517946BCEE01}" srcOrd="3" destOrd="0" parTransId="{E9A8BB80-3042-4180-AF62-98E5DBB14C5A}" sibTransId="{6B46C26E-C8BB-4F66-9399-FDBF91BD071C}"/>
    <dgm:cxn modelId="{5B975033-736E-46FD-A6E7-2C0749A39A01}" type="presOf" srcId="{85572D06-A666-4F79-AD86-68146983E3C9}" destId="{36645ED4-3F18-423D-9C5D-2955E0127B8F}" srcOrd="0" destOrd="0" presId="urn:microsoft.com/office/officeart/2005/8/layout/hierarchy1"/>
    <dgm:cxn modelId="{BC6AC835-EA9A-4F9F-81FF-7448E67EFE77}" type="presOf" srcId="{84AA75A3-E2CF-4497-9ADF-34A2388BD752}" destId="{36EE54B8-6D6E-42D9-A161-3AA14C23D37C}" srcOrd="0" destOrd="0" presId="urn:microsoft.com/office/officeart/2005/8/layout/hierarchy1"/>
    <dgm:cxn modelId="{39A0E035-C8B6-4709-BFDE-026F150A137E}" srcId="{7789C047-933B-4C4B-8732-7E6A613E9810}" destId="{1E5B0A6C-9097-4A9F-88C8-82AFD5E01DE6}" srcOrd="4" destOrd="0" parTransId="{21720B05-F61B-4EE6-9958-D50D8839E125}" sibTransId="{7439A6F7-CE89-411F-BF0D-09BB7A6F2A91}"/>
    <dgm:cxn modelId="{27588F5C-5497-4DE8-A975-00678C7C6925}" type="presOf" srcId="{33954E69-A8BC-465A-8681-DF2246F9FFFD}" destId="{CC14A427-1C11-427B-9ED3-56B86E8C3DD7}" srcOrd="0" destOrd="0" presId="urn:microsoft.com/office/officeart/2005/8/layout/hierarchy1"/>
    <dgm:cxn modelId="{F609F35E-B2AF-44C4-B354-12F10BEB9CAF}" type="presOf" srcId="{A6A5D39B-4DA7-42D9-9D34-D36A0E76CFFB}" destId="{61ABD1F4-1D31-4B7E-935F-A0ADBED50D8E}" srcOrd="0" destOrd="0" presId="urn:microsoft.com/office/officeart/2005/8/layout/hierarchy1"/>
    <dgm:cxn modelId="{BA931142-DFBA-4D46-838D-310BB20FFDC2}" type="presOf" srcId="{47CED33E-3501-42E7-868E-D962BAF5EE9D}" destId="{B88DBCA0-E443-43CE-955F-9D80B7863C34}" srcOrd="0" destOrd="0" presId="urn:microsoft.com/office/officeart/2005/8/layout/hierarchy1"/>
    <dgm:cxn modelId="{8A756462-5AA4-4E36-9BE8-1F7DE79CC2A5}" srcId="{608BEDE5-2144-4718-9A3E-469A577F0CB9}" destId="{8EE79D34-B843-456C-99FE-1B7A25E5E1B2}" srcOrd="1" destOrd="0" parTransId="{996EC78B-9E5B-4D2D-AA97-9AED41ECD8FC}" sibTransId="{1B422943-12B6-44CC-BDF1-2B4122364599}"/>
    <dgm:cxn modelId="{905F4C43-F676-4623-9649-1662BBA1B910}" type="presOf" srcId="{C1DE4A8E-85A7-4D8B-8D0C-3EE174E92440}" destId="{EFCEACAC-757D-4CE5-ACC9-3127C1398A66}" srcOrd="0" destOrd="0" presId="urn:microsoft.com/office/officeart/2005/8/layout/hierarchy1"/>
    <dgm:cxn modelId="{B010BF64-26EE-4836-8600-B494529CF5B7}" type="presOf" srcId="{08986373-CD49-4B8E-BD3A-62AE95C7E922}" destId="{010EDCAE-D178-44E2-9C8E-ED07B6E04024}" srcOrd="0" destOrd="0" presId="urn:microsoft.com/office/officeart/2005/8/layout/hierarchy1"/>
    <dgm:cxn modelId="{F7678965-E42D-44DA-9220-E47DEB4AFFEF}" srcId="{8EE79D34-B843-456C-99FE-1B7A25E5E1B2}" destId="{3ED5A1A0-18B3-4910-BD4F-89EBE6477399}" srcOrd="2" destOrd="0" parTransId="{476212D9-5619-49D3-B54E-5011DE97C3AB}" sibTransId="{7AD07AD8-1984-42D8-99C2-1FC59B9594C8}"/>
    <dgm:cxn modelId="{8BC7F545-F893-43BC-BA9F-80E2FFFCF946}" type="presOf" srcId="{1E5B0A6C-9097-4A9F-88C8-82AFD5E01DE6}" destId="{275FA0CF-80ED-4DCA-96E5-153185FE1D93}" srcOrd="0" destOrd="0" presId="urn:microsoft.com/office/officeart/2005/8/layout/hierarchy1"/>
    <dgm:cxn modelId="{158B6047-AEB8-4960-8670-A1CD78137244}" type="presOf" srcId="{CD23AE3B-C00A-485B-9D3C-DC25C6D0E1E1}" destId="{65A27D18-6CB6-4322-8465-E021E928147C}" srcOrd="0" destOrd="0" presId="urn:microsoft.com/office/officeart/2005/8/layout/hierarchy1"/>
    <dgm:cxn modelId="{20B6214A-A506-4730-B2ED-60CF818C0A41}" srcId="{7789C047-933B-4C4B-8732-7E6A613E9810}" destId="{E646EE15-E9E2-434D-BDE9-DA465DC59F6B}" srcOrd="8" destOrd="0" parTransId="{26550A1D-537A-472C-B92B-5FB478C656ED}" sibTransId="{2D90F0D1-3EDF-4783-9E12-944BEDB2AF26}"/>
    <dgm:cxn modelId="{5AB7204D-DD46-4321-8A77-0401E1DCF576}" type="presOf" srcId="{8EE79D34-B843-456C-99FE-1B7A25E5E1B2}" destId="{4FBF4CC5-9403-4775-8958-012A8A96B3CE}" srcOrd="0" destOrd="0" presId="urn:microsoft.com/office/officeart/2005/8/layout/hierarchy1"/>
    <dgm:cxn modelId="{952D0B4E-1F46-4151-97FE-216B9C82EC28}" type="presOf" srcId="{A65CBA5A-42F0-4F98-B2E4-21ADDB5CE08D}" destId="{FBA641FE-D7AB-4882-B6BE-4CE8F5B7FD26}" srcOrd="0" destOrd="0" presId="urn:microsoft.com/office/officeart/2005/8/layout/hierarchy1"/>
    <dgm:cxn modelId="{AE7A636E-4011-4C0A-BD0A-E0EC29976A5C}" type="presOf" srcId="{07C636B1-BC6C-4F35-8399-F07E81F61B61}" destId="{10A98546-279C-4263-9683-353810E4E823}" srcOrd="0" destOrd="0" presId="urn:microsoft.com/office/officeart/2005/8/layout/hierarchy1"/>
    <dgm:cxn modelId="{970A2971-0FA3-4B0F-8FE6-025F08894E5B}" srcId="{07C636B1-BC6C-4F35-8399-F07E81F61B61}" destId="{704632EF-DF71-4B62-AE68-7078C814466C}" srcOrd="2" destOrd="0" parTransId="{EE2F54DB-0D3F-4D25-992A-CC6C0A5F1604}" sibTransId="{FAB0623F-D491-41D2-A7EC-16A4542F7B76}"/>
    <dgm:cxn modelId="{87384372-BBC9-4E3A-908D-45373A8D1A69}" type="presOf" srcId="{7789C047-933B-4C4B-8732-7E6A613E9810}" destId="{3539CBEB-6829-40AD-A7D2-C4F9F697E1FF}" srcOrd="0" destOrd="0" presId="urn:microsoft.com/office/officeart/2005/8/layout/hierarchy1"/>
    <dgm:cxn modelId="{BC4FDE73-43E2-4809-B543-5D47810898E3}" type="presOf" srcId="{7541CB78-B163-4994-8E1A-2445043D4619}" destId="{B1ECDB25-EC8B-4F67-A10D-CA71711C6881}" srcOrd="0" destOrd="0" presId="urn:microsoft.com/office/officeart/2005/8/layout/hierarchy1"/>
    <dgm:cxn modelId="{4B9D2F75-362B-42C1-A54A-33DC64C7D4EC}" type="presOf" srcId="{76181F70-B802-47FD-96B9-D0FFFD8CAD7A}" destId="{10FBD7C0-FEB7-450B-9D8C-7234C023B837}" srcOrd="0" destOrd="0" presId="urn:microsoft.com/office/officeart/2005/8/layout/hierarchy1"/>
    <dgm:cxn modelId="{8105D856-3669-4EF8-A22B-B172B01CEE4A}" type="presOf" srcId="{52901827-78DD-4676-A64E-44EE854CD836}" destId="{4F02CE43-8B4E-4BD8-87ED-9E3225D106B7}" srcOrd="0" destOrd="0" presId="urn:microsoft.com/office/officeart/2005/8/layout/hierarchy1"/>
    <dgm:cxn modelId="{40671977-BF73-445F-927E-3E5C114B2B75}" type="presOf" srcId="{5452EB44-50ED-415B-A896-DF8DC9FD040C}" destId="{73847988-482F-465B-9545-7A6E66994FFF}" srcOrd="0" destOrd="0" presId="urn:microsoft.com/office/officeart/2005/8/layout/hierarchy1"/>
    <dgm:cxn modelId="{2852A777-83DC-4FA5-B506-35996DF5D2B2}" type="presOf" srcId="{11ED50A0-E3C9-4A14-8AEF-30EE68BDA428}" destId="{C113E152-6579-4A58-BC7F-A691B68B9A9E}" srcOrd="0" destOrd="0" presId="urn:microsoft.com/office/officeart/2005/8/layout/hierarchy1"/>
    <dgm:cxn modelId="{AAC4755A-D175-455B-80FE-C616E1E98571}" type="presOf" srcId="{26550A1D-537A-472C-B92B-5FB478C656ED}" destId="{9BDF1138-3A5E-42A1-B848-FED4B112DD62}" srcOrd="0" destOrd="0" presId="urn:microsoft.com/office/officeart/2005/8/layout/hierarchy1"/>
    <dgm:cxn modelId="{3E8CE983-29EA-4507-9F90-BBB4A4C728C9}" type="presOf" srcId="{3ED5A1A0-18B3-4910-BD4F-89EBE6477399}" destId="{49C94F9A-8F3A-4D5A-AF01-314A2ACB85D6}" srcOrd="0" destOrd="0" presId="urn:microsoft.com/office/officeart/2005/8/layout/hierarchy1"/>
    <dgm:cxn modelId="{F6A18A88-1262-409E-8052-AF5D9B0E420A}" srcId="{8EE79D34-B843-456C-99FE-1B7A25E5E1B2}" destId="{8DB2CE4C-B658-4E17-90FC-A8A0D86A40EB}" srcOrd="1" destOrd="0" parTransId="{08B5DE82-5FDE-435B-9A1D-3F40CDE74CD7}" sibTransId="{94C54F75-6CE5-41C7-B8BD-3E4C6449FA78}"/>
    <dgm:cxn modelId="{23B33D8D-8787-4452-902B-5A0F06548AF7}" srcId="{7789C047-933B-4C4B-8732-7E6A613E9810}" destId="{5452EB44-50ED-415B-A896-DF8DC9FD040C}" srcOrd="9" destOrd="0" parTransId="{7037DEF2-6883-40FD-AFD7-096CD5CA0C4F}" sibTransId="{C9FA8137-63B2-431D-B332-2F88105E8BA7}"/>
    <dgm:cxn modelId="{5ED06C93-3F29-460C-856A-5696F9794A34}" type="presOf" srcId="{DC96353E-BCA5-4248-95F4-517946BCEE01}" destId="{888C6FDD-FE56-4C53-89B2-5ADE6097B0EE}" srcOrd="0" destOrd="0" presId="urn:microsoft.com/office/officeart/2005/8/layout/hierarchy1"/>
    <dgm:cxn modelId="{C7DA7B94-7D53-487C-9C65-B7414447BC2F}" type="presOf" srcId="{7678A89B-9E08-4E5D-B624-E5EFD08B71E7}" destId="{450E0B93-B324-473B-8F1F-65C63BC68BD1}" srcOrd="0" destOrd="0" presId="urn:microsoft.com/office/officeart/2005/8/layout/hierarchy1"/>
    <dgm:cxn modelId="{82DB8A97-BEAA-449B-B4A7-D5AF6B6FF6AC}" type="presOf" srcId="{CF1C2CEB-2CE0-4552-A8AA-8473B4D7A563}" destId="{5A958331-2988-42F7-8209-EC0865813843}" srcOrd="0" destOrd="0" presId="urn:microsoft.com/office/officeart/2005/8/layout/hierarchy1"/>
    <dgm:cxn modelId="{DBFE8198-B02D-4C62-AB65-44EF9E8D4E11}" type="presOf" srcId="{61F51820-FF8D-4C64-BD30-9B677962087F}" destId="{558BAF1D-94B4-4748-B439-A5E2E291BF82}" srcOrd="0" destOrd="0" presId="urn:microsoft.com/office/officeart/2005/8/layout/hierarchy1"/>
    <dgm:cxn modelId="{078DD5A0-8A76-4362-A245-D9D63882B2AA}" type="presOf" srcId="{EE2F54DB-0D3F-4D25-992A-CC6C0A5F1604}" destId="{AFD3A961-1799-40C5-89CF-9BF5DBC613DF}" srcOrd="0" destOrd="0" presId="urn:microsoft.com/office/officeart/2005/8/layout/hierarchy1"/>
    <dgm:cxn modelId="{D94CAFA6-FD68-4685-B6EA-990FCCC6C3B0}" srcId="{B985E34F-F218-4705-B066-AF7326995A9E}" destId="{EE438BDE-7BEA-432C-AEBA-3B6F71739D11}" srcOrd="0" destOrd="0" parTransId="{B64D31C3-8CDB-44E8-BF43-12CA412CFB8A}" sibTransId="{7E98B7B0-B616-4114-9088-4C32EC9E34DD}"/>
    <dgm:cxn modelId="{877617A8-948E-4C8C-8309-E29A95B46CC4}" type="presOf" srcId="{DB20E41C-84B6-4187-96AA-B3C5F22483DC}" destId="{338FE542-20B8-4265-BFBA-5BDD7F9CF49B}" srcOrd="0" destOrd="0" presId="urn:microsoft.com/office/officeart/2005/8/layout/hierarchy1"/>
    <dgm:cxn modelId="{F931AEA8-2430-4492-AC45-95A54BE1E5FA}" srcId="{7789C047-933B-4C4B-8732-7E6A613E9810}" destId="{48683C8E-4340-4456-828D-313AB65AB235}" srcOrd="10" destOrd="0" parTransId="{DB20E41C-84B6-4187-96AA-B3C5F22483DC}" sibTransId="{B145014A-552F-45A7-A1D7-EE21A2714829}"/>
    <dgm:cxn modelId="{AA26E9AC-871D-4DD4-BF4E-B9D0615ACDBD}" type="presOf" srcId="{5771BAB3-2DD4-4A96-94C7-71435D244C96}" destId="{A6941B39-5E1E-4C8B-9B0E-01D1350A93ED}" srcOrd="0" destOrd="0" presId="urn:microsoft.com/office/officeart/2005/8/layout/hierarchy1"/>
    <dgm:cxn modelId="{C1F446AE-E019-4FD9-8243-DE75934A28FA}" type="presOf" srcId="{608BEDE5-2144-4718-9A3E-469A577F0CB9}" destId="{43FE4C91-7B41-4F5B-84D8-1AD96AC462BD}" srcOrd="0" destOrd="0" presId="urn:microsoft.com/office/officeart/2005/8/layout/hierarchy1"/>
    <dgm:cxn modelId="{ECC789AE-0968-435C-9EA1-199EE04A8693}" srcId="{7789C047-933B-4C4B-8732-7E6A613E9810}" destId="{61F51820-FF8D-4C64-BD30-9B677962087F}" srcOrd="13" destOrd="0" parTransId="{E5555AC7-2ABB-4AAC-9DCE-3D2B9BB16908}" sibTransId="{A4A1F9A0-4FCA-4A46-A5BC-6C975477F90E}"/>
    <dgm:cxn modelId="{53A7CFAE-E90C-4A48-9804-5E39F4B1A776}" srcId="{7789C047-933B-4C4B-8732-7E6A613E9810}" destId="{A6A5D39B-4DA7-42D9-9D34-D36A0E76CFFB}" srcOrd="11" destOrd="0" parTransId="{68B9E0FA-3F88-43D9-BDA2-B805B8B8F5D4}" sibTransId="{B78C98D4-5FB9-43B3-B1A7-892ECF724AF8}"/>
    <dgm:cxn modelId="{46631AB2-59BF-4CA7-9AEA-133C77CA3574}" type="presOf" srcId="{1EBA9C17-0E65-4CCA-8A55-299B0E5F46AA}" destId="{05F1EB4F-E525-4510-BCCF-7113538BD116}" srcOrd="0" destOrd="0" presId="urn:microsoft.com/office/officeart/2005/8/layout/hierarchy1"/>
    <dgm:cxn modelId="{C1ED7EB3-B841-4982-BCCF-E03821BA0807}" type="presOf" srcId="{476212D9-5619-49D3-B54E-5011DE97C3AB}" destId="{E0765F9B-C64D-41C0-8AFB-467A512BC132}" srcOrd="0" destOrd="0" presId="urn:microsoft.com/office/officeart/2005/8/layout/hierarchy1"/>
    <dgm:cxn modelId="{14EA98B6-1966-495D-A9FE-1C8C8C482CDD}" srcId="{07C636B1-BC6C-4F35-8399-F07E81F61B61}" destId="{3F0EE97C-1032-4203-8F68-BA03BD875414}" srcOrd="0" destOrd="0" parTransId="{52901827-78DD-4676-A64E-44EE854CD836}" sibTransId="{4C56B390-2AA4-4D02-A366-778838A0B485}"/>
    <dgm:cxn modelId="{D60BDAB6-5587-4F5C-AA3D-117945C3D92D}" type="presOf" srcId="{0CAAAFF2-26F2-4A41-8E98-AD76E9840788}" destId="{45C2AB8D-1E3E-4157-8B4F-308F02785CAC}" srcOrd="0" destOrd="0" presId="urn:microsoft.com/office/officeart/2005/8/layout/hierarchy1"/>
    <dgm:cxn modelId="{7B026FB8-7148-417D-9249-1FC5BDE10D70}" type="presOf" srcId="{74B9A972-FAAA-4117-AC54-C4D05B5A14AB}" destId="{17A32D27-C689-49B9-B0FE-FEBCBACA7AE5}" srcOrd="0" destOrd="0" presId="urn:microsoft.com/office/officeart/2005/8/layout/hierarchy1"/>
    <dgm:cxn modelId="{CBAFB3B9-7E15-4891-98B2-15C22F8C1C33}" srcId="{8EE79D34-B843-456C-99FE-1B7A25E5E1B2}" destId="{11AC556A-652D-4550-880F-68C482BBBEC4}" srcOrd="0" destOrd="0" parTransId="{8A644B6A-449D-41C5-877F-A4E6B7019AFA}" sibTransId="{2509F514-2346-4CAD-8503-C57C607F2F0C}"/>
    <dgm:cxn modelId="{BC6779BE-CBE1-4604-8304-D39325DE5D21}" type="presOf" srcId="{E5555AC7-2ABB-4AAC-9DCE-3D2B9BB16908}" destId="{4A2D14F6-5ED6-4EF3-A846-004398CF7B3A}" srcOrd="0" destOrd="0" presId="urn:microsoft.com/office/officeart/2005/8/layout/hierarchy1"/>
    <dgm:cxn modelId="{20FB76BF-45F3-4576-900F-29C6BF471C5F}" type="presOf" srcId="{7037DEF2-6883-40FD-AFD7-096CD5CA0C4F}" destId="{545273DC-38B5-4E63-BAAD-1F0CA40DEA5C}" srcOrd="0" destOrd="0" presId="urn:microsoft.com/office/officeart/2005/8/layout/hierarchy1"/>
    <dgm:cxn modelId="{7CA28FCA-E701-43B3-A08D-076E055DFC49}" srcId="{7789C047-933B-4C4B-8732-7E6A613E9810}" destId="{47CED33E-3501-42E7-868E-D962BAF5EE9D}" srcOrd="6" destOrd="0" parTransId="{A65CBA5A-42F0-4F98-B2E4-21ADDB5CE08D}" sibTransId="{45CA0084-7A40-4059-BD47-CF0651CF4C4B}"/>
    <dgm:cxn modelId="{012FF0CA-B7B2-43AC-A2FB-8C5503C13527}" srcId="{B985E34F-F218-4705-B066-AF7326995A9E}" destId="{33F29920-DFDA-4A90-A022-EF62E29C382A}" srcOrd="1" destOrd="0" parTransId="{49527362-4945-4725-B35C-9ADE2A6B9EAC}" sibTransId="{E6781A9F-87D7-449C-B11C-BC8D3C29E288}"/>
    <dgm:cxn modelId="{B81988D0-D0E2-431A-8AA2-4A9F5B0A5AFF}" type="presOf" srcId="{704632EF-DF71-4B62-AE68-7078C814466C}" destId="{245BD9C4-AB7D-4783-BD51-40B3CACA9F19}" srcOrd="0" destOrd="0" presId="urn:microsoft.com/office/officeart/2005/8/layout/hierarchy1"/>
    <dgm:cxn modelId="{6BEB6ED3-CB1A-454B-B0E5-32694F0C2148}" type="presOf" srcId="{D1029A76-3A27-43D0-AD77-6E1BDCBEF042}" destId="{E03061B8-5CD6-4DA5-A477-2BF9A725AE6C}" srcOrd="0" destOrd="0" presId="urn:microsoft.com/office/officeart/2005/8/layout/hierarchy1"/>
    <dgm:cxn modelId="{73E0ECD3-2244-4283-BA9F-5EFB2419AD61}" type="presOf" srcId="{B985E34F-F218-4705-B066-AF7326995A9E}" destId="{15B92C4C-D806-42D4-9350-A3EC02F1B90D}" srcOrd="0" destOrd="0" presId="urn:microsoft.com/office/officeart/2005/8/layout/hierarchy1"/>
    <dgm:cxn modelId="{E9A2ADD4-97F4-465A-BBC4-C6918D448D47}" type="presOf" srcId="{EED714D8-27CD-44DE-9B32-170B1B0E688A}" destId="{59C5E829-A35A-4612-A673-8D027DDB4A54}" srcOrd="0" destOrd="0" presId="urn:microsoft.com/office/officeart/2005/8/layout/hierarchy1"/>
    <dgm:cxn modelId="{A10A4ED6-2E8D-429F-93AD-6A1DC13CAD87}" type="presOf" srcId="{E9A8BB80-3042-4180-AF62-98E5DBB14C5A}" destId="{90C3703A-6F79-4F0F-A936-05DBC36BA0C6}" srcOrd="0" destOrd="0" presId="urn:microsoft.com/office/officeart/2005/8/layout/hierarchy1"/>
    <dgm:cxn modelId="{B502BDD7-AF29-49D6-B697-437112296987}" type="presOf" srcId="{6F361F39-E04A-4C76-880F-297C6FA3A147}" destId="{B0282D49-A711-43D1-A42D-DF9E1A8331B9}" srcOrd="0" destOrd="0" presId="urn:microsoft.com/office/officeart/2005/8/layout/hierarchy1"/>
    <dgm:cxn modelId="{81CEDFDE-B2FD-456E-9DC1-97C00703A956}" type="presOf" srcId="{EE438BDE-7BEA-432C-AEBA-3B6F71739D11}" destId="{AA1C4A3E-A91F-4F9A-AEDD-86F060FD3627}" srcOrd="0" destOrd="0" presId="urn:microsoft.com/office/officeart/2005/8/layout/hierarchy1"/>
    <dgm:cxn modelId="{B89239E2-DADB-4191-9CCA-7B1A4D1EBDF2}" srcId="{7789C047-933B-4C4B-8732-7E6A613E9810}" destId="{C0682DF8-C557-4E92-B5E3-BF8C85BD7251}" srcOrd="5" destOrd="0" parTransId="{DFF70378-D281-4FCA-AD24-171F42E1AB20}" sibTransId="{66DD31DD-0FBC-4879-AA8E-3854670D6A78}"/>
    <dgm:cxn modelId="{C47D39E4-A9D8-42E6-93B9-1E22D1850A62}" type="presOf" srcId="{48683C8E-4340-4456-828D-313AB65AB235}" destId="{129630B5-7392-409F-9670-D4BAE0BE0D5C}" srcOrd="0" destOrd="0" presId="urn:microsoft.com/office/officeart/2005/8/layout/hierarchy1"/>
    <dgm:cxn modelId="{A735A9E7-803F-4DF6-A6EE-8FBB9903FF98}" type="presOf" srcId="{11AC556A-652D-4550-880F-68C482BBBEC4}" destId="{D7619BA9-3776-4BF8-9DCE-CECF3B022EC3}" srcOrd="0" destOrd="0" presId="urn:microsoft.com/office/officeart/2005/8/layout/hierarchy1"/>
    <dgm:cxn modelId="{A823BEEC-4C7E-4CC5-A7ED-038A2FF70D20}" srcId="{7789C047-933B-4C4B-8732-7E6A613E9810}" destId="{85572D06-A666-4F79-AD86-68146983E3C9}" srcOrd="12" destOrd="0" parTransId="{7678A89B-9E08-4E5D-B624-E5EFD08B71E7}" sibTransId="{61FC34FE-A3E8-447E-BC3B-B94F058D6566}"/>
    <dgm:cxn modelId="{CD24F7ED-AA3D-4E47-8A9B-5BEC0951C2BE}" type="presOf" srcId="{8A644B6A-449D-41C5-877F-A4E6B7019AFA}" destId="{74D54EB4-F12F-46FA-8E09-3AC280CAFA99}" srcOrd="0" destOrd="0" presId="urn:microsoft.com/office/officeart/2005/8/layout/hierarchy1"/>
    <dgm:cxn modelId="{AD8376F0-9E26-4D21-A4E8-E756643409A7}" type="presOf" srcId="{21720B05-F61B-4EE6-9958-D50D8839E125}" destId="{E1BB8637-184F-4108-93D8-AFCCE9BC09AA}" srcOrd="0" destOrd="0" presId="urn:microsoft.com/office/officeart/2005/8/layout/hierarchy1"/>
    <dgm:cxn modelId="{DE27C7F6-01B0-455B-A4DD-DC3A78489324}" srcId="{76181F70-B802-47FD-96B9-D0FFFD8CAD7A}" destId="{5771BAB3-2DD4-4A96-94C7-71435D244C96}" srcOrd="0" destOrd="0" parTransId="{11ED50A0-E3C9-4A14-8AEF-30EE68BDA428}" sibTransId="{21E072BB-379B-4C57-981A-C18C61D09EA2}"/>
    <dgm:cxn modelId="{9F8C3EFE-CC84-4616-9610-C5056C06BCD2}" srcId="{7789C047-933B-4C4B-8732-7E6A613E9810}" destId="{5CD7318D-7445-41AE-B5E6-EFD9F4A36855}" srcOrd="0" destOrd="0" parTransId="{33954E69-A8BC-465A-8681-DF2246F9FFFD}" sibTransId="{6C95D1EC-1D92-4CFC-B6B7-92E760833F31}"/>
    <dgm:cxn modelId="{F2E24BFE-E9A8-490C-87A3-C342BD1E2992}" srcId="{6F361F39-E04A-4C76-880F-297C6FA3A147}" destId="{76181F70-B802-47FD-96B9-D0FFFD8CAD7A}" srcOrd="0" destOrd="0" parTransId="{7541CB78-B163-4994-8E1A-2445043D4619}" sibTransId="{7737FF55-33F0-4C4F-9173-46FC6780CAA6}"/>
    <dgm:cxn modelId="{E445D3FE-F287-4341-9832-6C86F9B689A6}" type="presOf" srcId="{C0682DF8-C557-4E92-B5E3-BF8C85BD7251}" destId="{BF648A50-27BF-4773-BE56-500D0CC6B7E2}" srcOrd="0" destOrd="0" presId="urn:microsoft.com/office/officeart/2005/8/layout/hierarchy1"/>
    <dgm:cxn modelId="{7D2FACFF-9097-4774-BFA5-7133CDEDA54F}" srcId="{7789C047-933B-4C4B-8732-7E6A613E9810}" destId="{CD23AE3B-C00A-485B-9D3C-DC25C6D0E1E1}" srcOrd="1" destOrd="0" parTransId="{81C39B39-D459-4BEE-BC9E-81C063B63932}" sibTransId="{7FA38E0D-7F36-44EE-936B-B7AAAB7F21D0}"/>
    <dgm:cxn modelId="{7CBC4EDE-4239-4A8D-B1A7-030BDA111CF3}" type="presParOf" srcId="{43FE4C91-7B41-4F5B-84D8-1AD96AC462BD}" destId="{9F2DA08D-4CBE-4AA4-A227-2383BCBE1B62}" srcOrd="0" destOrd="0" presId="urn:microsoft.com/office/officeart/2005/8/layout/hierarchy1"/>
    <dgm:cxn modelId="{50F418A7-E1D1-4C4C-8D57-AD01976FEED4}" type="presParOf" srcId="{9F2DA08D-4CBE-4AA4-A227-2383BCBE1B62}" destId="{D6E59437-1A89-41F4-A736-56FEB9DA5BFF}" srcOrd="0" destOrd="0" presId="urn:microsoft.com/office/officeart/2005/8/layout/hierarchy1"/>
    <dgm:cxn modelId="{087C86A6-64C3-4E08-97FB-74783EF9DF9E}" type="presParOf" srcId="{D6E59437-1A89-41F4-A736-56FEB9DA5BFF}" destId="{F447AB89-5D13-4442-B788-EC5B84F6AA4C}" srcOrd="0" destOrd="0" presId="urn:microsoft.com/office/officeart/2005/8/layout/hierarchy1"/>
    <dgm:cxn modelId="{4861001B-6798-4359-9D31-74C37B27E4BF}" type="presParOf" srcId="{D6E59437-1A89-41F4-A736-56FEB9DA5BFF}" destId="{B0282D49-A711-43D1-A42D-DF9E1A8331B9}" srcOrd="1" destOrd="0" presId="urn:microsoft.com/office/officeart/2005/8/layout/hierarchy1"/>
    <dgm:cxn modelId="{F9015803-D08D-4852-9445-B46D853F3909}" type="presParOf" srcId="{9F2DA08D-4CBE-4AA4-A227-2383BCBE1B62}" destId="{F08030D2-5AC8-4EB6-A4AC-67A43615E0BD}" srcOrd="1" destOrd="0" presId="urn:microsoft.com/office/officeart/2005/8/layout/hierarchy1"/>
    <dgm:cxn modelId="{85BC5D60-5D70-4200-967C-488B749353D5}" type="presParOf" srcId="{F08030D2-5AC8-4EB6-A4AC-67A43615E0BD}" destId="{B1ECDB25-EC8B-4F67-A10D-CA71711C6881}" srcOrd="0" destOrd="0" presId="urn:microsoft.com/office/officeart/2005/8/layout/hierarchy1"/>
    <dgm:cxn modelId="{A13B1BD8-2530-4460-991E-D93333D48D3D}" type="presParOf" srcId="{F08030D2-5AC8-4EB6-A4AC-67A43615E0BD}" destId="{06336DC9-D143-446D-B868-87DC9F3FCE64}" srcOrd="1" destOrd="0" presId="urn:microsoft.com/office/officeart/2005/8/layout/hierarchy1"/>
    <dgm:cxn modelId="{B44489EC-2E30-4EDB-96FF-6BB3DA2C7E4B}" type="presParOf" srcId="{06336DC9-D143-446D-B868-87DC9F3FCE64}" destId="{070E6CEE-77F5-421E-84B9-A233A7B64BC4}" srcOrd="0" destOrd="0" presId="urn:microsoft.com/office/officeart/2005/8/layout/hierarchy1"/>
    <dgm:cxn modelId="{08CED1C3-74B4-4DB2-AA1C-31DA3C8846EE}" type="presParOf" srcId="{070E6CEE-77F5-421E-84B9-A233A7B64BC4}" destId="{7BEA4E4F-6A98-4D44-A61C-8E22B7808606}" srcOrd="0" destOrd="0" presId="urn:microsoft.com/office/officeart/2005/8/layout/hierarchy1"/>
    <dgm:cxn modelId="{B9E3E5D6-413C-43BA-A373-BD827DA455A3}" type="presParOf" srcId="{070E6CEE-77F5-421E-84B9-A233A7B64BC4}" destId="{10FBD7C0-FEB7-450B-9D8C-7234C023B837}" srcOrd="1" destOrd="0" presId="urn:microsoft.com/office/officeart/2005/8/layout/hierarchy1"/>
    <dgm:cxn modelId="{EE7A1067-9569-46A8-9E2F-357E157CE5B6}" type="presParOf" srcId="{06336DC9-D143-446D-B868-87DC9F3FCE64}" destId="{E8C3146A-EFF9-4BBB-8E99-2262342B2985}" srcOrd="1" destOrd="0" presId="urn:microsoft.com/office/officeart/2005/8/layout/hierarchy1"/>
    <dgm:cxn modelId="{741E669D-181C-41CE-91E1-F5626CB65F40}" type="presParOf" srcId="{E8C3146A-EFF9-4BBB-8E99-2262342B2985}" destId="{C113E152-6579-4A58-BC7F-A691B68B9A9E}" srcOrd="0" destOrd="0" presId="urn:microsoft.com/office/officeart/2005/8/layout/hierarchy1"/>
    <dgm:cxn modelId="{6A85B1C8-BDB5-467A-A960-F771117F5D58}" type="presParOf" srcId="{E8C3146A-EFF9-4BBB-8E99-2262342B2985}" destId="{3723F518-A530-47F5-860F-2F27A893A630}" srcOrd="1" destOrd="0" presId="urn:microsoft.com/office/officeart/2005/8/layout/hierarchy1"/>
    <dgm:cxn modelId="{E85FDDC6-7CDB-496B-BC1D-91D9BD2C1976}" type="presParOf" srcId="{3723F518-A530-47F5-860F-2F27A893A630}" destId="{E6D81EC3-DCDA-445F-B9A4-5DF291A88F9B}" srcOrd="0" destOrd="0" presId="urn:microsoft.com/office/officeart/2005/8/layout/hierarchy1"/>
    <dgm:cxn modelId="{589842A6-49EE-4698-B102-05E884D345C8}" type="presParOf" srcId="{E6D81EC3-DCDA-445F-B9A4-5DF291A88F9B}" destId="{2DDE6F83-A570-41CD-B0C4-987717CBE94C}" srcOrd="0" destOrd="0" presId="urn:microsoft.com/office/officeart/2005/8/layout/hierarchy1"/>
    <dgm:cxn modelId="{2F78A9DC-13C7-4BBE-B9E1-B6BC67840F85}" type="presParOf" srcId="{E6D81EC3-DCDA-445F-B9A4-5DF291A88F9B}" destId="{A6941B39-5E1E-4C8B-9B0E-01D1350A93ED}" srcOrd="1" destOrd="0" presId="urn:microsoft.com/office/officeart/2005/8/layout/hierarchy1"/>
    <dgm:cxn modelId="{0F5B0611-4552-42C3-98A0-BC2C8D62977F}" type="presParOf" srcId="{3723F518-A530-47F5-860F-2F27A893A630}" destId="{90F3AF1B-EC3D-4536-A3BF-6FB80D6753EC}" srcOrd="1" destOrd="0" presId="urn:microsoft.com/office/officeart/2005/8/layout/hierarchy1"/>
    <dgm:cxn modelId="{495A9680-F7D8-46C9-B0F8-15F3511CCBF7}" type="presParOf" srcId="{43FE4C91-7B41-4F5B-84D8-1AD96AC462BD}" destId="{41D1DE62-0235-47E3-AEDA-289BAEF8FCB4}" srcOrd="1" destOrd="0" presId="urn:microsoft.com/office/officeart/2005/8/layout/hierarchy1"/>
    <dgm:cxn modelId="{766405A9-C81B-45A8-8710-798EDBA195FF}" type="presParOf" srcId="{41D1DE62-0235-47E3-AEDA-289BAEF8FCB4}" destId="{D40B0F39-EB41-4D47-9698-7E429D0CD032}" srcOrd="0" destOrd="0" presId="urn:microsoft.com/office/officeart/2005/8/layout/hierarchy1"/>
    <dgm:cxn modelId="{66B939E7-DBF3-460D-A404-03EE9BC1B2E7}" type="presParOf" srcId="{D40B0F39-EB41-4D47-9698-7E429D0CD032}" destId="{7C427EDE-7178-49D4-A907-8CD39F1C19EE}" srcOrd="0" destOrd="0" presId="urn:microsoft.com/office/officeart/2005/8/layout/hierarchy1"/>
    <dgm:cxn modelId="{8BF0554E-84C7-4971-A49B-1C39CBDBFEC9}" type="presParOf" srcId="{D40B0F39-EB41-4D47-9698-7E429D0CD032}" destId="{4FBF4CC5-9403-4775-8958-012A8A96B3CE}" srcOrd="1" destOrd="0" presId="urn:microsoft.com/office/officeart/2005/8/layout/hierarchy1"/>
    <dgm:cxn modelId="{6D13484B-8B4A-472A-BB64-88AF22AB2027}" type="presParOf" srcId="{41D1DE62-0235-47E3-AEDA-289BAEF8FCB4}" destId="{369030C4-B860-4CF3-8A90-E61086D29F2E}" srcOrd="1" destOrd="0" presId="urn:microsoft.com/office/officeart/2005/8/layout/hierarchy1"/>
    <dgm:cxn modelId="{E2F1ED67-1FBF-4389-8B2A-7B9BF2D1408C}" type="presParOf" srcId="{369030C4-B860-4CF3-8A90-E61086D29F2E}" destId="{74D54EB4-F12F-46FA-8E09-3AC280CAFA99}" srcOrd="0" destOrd="0" presId="urn:microsoft.com/office/officeart/2005/8/layout/hierarchy1"/>
    <dgm:cxn modelId="{03A905A5-0EE5-4E39-8363-92C4DE45E6B5}" type="presParOf" srcId="{369030C4-B860-4CF3-8A90-E61086D29F2E}" destId="{41BA8AA2-22A7-4B0E-845E-9D4A085A78E7}" srcOrd="1" destOrd="0" presId="urn:microsoft.com/office/officeart/2005/8/layout/hierarchy1"/>
    <dgm:cxn modelId="{EB6DC9F8-C76A-4FD4-A449-4DD687E6E518}" type="presParOf" srcId="{41BA8AA2-22A7-4B0E-845E-9D4A085A78E7}" destId="{60DC44E8-4409-40D6-84C5-01E15789DAEE}" srcOrd="0" destOrd="0" presId="urn:microsoft.com/office/officeart/2005/8/layout/hierarchy1"/>
    <dgm:cxn modelId="{09C3EDBF-7F82-4B18-9B05-B1F0BCB9BB94}" type="presParOf" srcId="{60DC44E8-4409-40D6-84C5-01E15789DAEE}" destId="{790666D0-5CAD-44E9-91E6-53E5FF3ABE83}" srcOrd="0" destOrd="0" presId="urn:microsoft.com/office/officeart/2005/8/layout/hierarchy1"/>
    <dgm:cxn modelId="{DA7DC244-FF79-4B02-AC21-3D7C5F88096A}" type="presParOf" srcId="{60DC44E8-4409-40D6-84C5-01E15789DAEE}" destId="{D7619BA9-3776-4BF8-9DCE-CECF3B022EC3}" srcOrd="1" destOrd="0" presId="urn:microsoft.com/office/officeart/2005/8/layout/hierarchy1"/>
    <dgm:cxn modelId="{46ADF48C-0DD6-4236-83B2-E0CE1F4B84A6}" type="presParOf" srcId="{41BA8AA2-22A7-4B0E-845E-9D4A085A78E7}" destId="{178E5B13-7D1E-482D-A36D-9B6F9304F5B6}" srcOrd="1" destOrd="0" presId="urn:microsoft.com/office/officeart/2005/8/layout/hierarchy1"/>
    <dgm:cxn modelId="{63EDDCCD-04FB-4E70-94E5-5ED407E67D60}" type="presParOf" srcId="{369030C4-B860-4CF3-8A90-E61086D29F2E}" destId="{E2D76BCA-17DE-419F-BC7C-4934E9BE82C1}" srcOrd="2" destOrd="0" presId="urn:microsoft.com/office/officeart/2005/8/layout/hierarchy1"/>
    <dgm:cxn modelId="{A10266A9-F219-4A11-BFBF-36FD7B519753}" type="presParOf" srcId="{369030C4-B860-4CF3-8A90-E61086D29F2E}" destId="{54733D88-0E75-4A1F-AECA-9AAD754FEE69}" srcOrd="3" destOrd="0" presId="urn:microsoft.com/office/officeart/2005/8/layout/hierarchy1"/>
    <dgm:cxn modelId="{8031B876-4699-4779-8F59-C4B41240664D}" type="presParOf" srcId="{54733D88-0E75-4A1F-AECA-9AAD754FEE69}" destId="{5DC97BEB-BD1D-4497-B94A-A05CADBA2033}" srcOrd="0" destOrd="0" presId="urn:microsoft.com/office/officeart/2005/8/layout/hierarchy1"/>
    <dgm:cxn modelId="{A432CDFF-4ED5-4061-916E-5A0ACA6E832E}" type="presParOf" srcId="{5DC97BEB-BD1D-4497-B94A-A05CADBA2033}" destId="{B6D951A7-6237-48EC-9B9D-E4750F2ECF2D}" srcOrd="0" destOrd="0" presId="urn:microsoft.com/office/officeart/2005/8/layout/hierarchy1"/>
    <dgm:cxn modelId="{6CAE8AA0-E31F-4225-9763-EEEA2D3BDB3C}" type="presParOf" srcId="{5DC97BEB-BD1D-4497-B94A-A05CADBA2033}" destId="{E1BDA8CA-3DCA-4B0F-85B8-7DF124589EC6}" srcOrd="1" destOrd="0" presId="urn:microsoft.com/office/officeart/2005/8/layout/hierarchy1"/>
    <dgm:cxn modelId="{3AE236F1-B8D3-4FDE-81FD-93002B22724F}" type="presParOf" srcId="{54733D88-0E75-4A1F-AECA-9AAD754FEE69}" destId="{1E5CAD36-5324-42F8-8631-A79DD0EC8194}" srcOrd="1" destOrd="0" presId="urn:microsoft.com/office/officeart/2005/8/layout/hierarchy1"/>
    <dgm:cxn modelId="{763BD63F-10A6-45CD-BB69-09F2E6AA021F}" type="presParOf" srcId="{369030C4-B860-4CF3-8A90-E61086D29F2E}" destId="{E0765F9B-C64D-41C0-8AFB-467A512BC132}" srcOrd="4" destOrd="0" presId="urn:microsoft.com/office/officeart/2005/8/layout/hierarchy1"/>
    <dgm:cxn modelId="{5C3B5D40-D92C-449E-82DB-EE6DAC00A0C7}" type="presParOf" srcId="{369030C4-B860-4CF3-8A90-E61086D29F2E}" destId="{6C659380-DB27-4234-9AD3-F62B93413BA3}" srcOrd="5" destOrd="0" presId="urn:microsoft.com/office/officeart/2005/8/layout/hierarchy1"/>
    <dgm:cxn modelId="{40FA6787-B6ED-4177-97E7-069809858BB1}" type="presParOf" srcId="{6C659380-DB27-4234-9AD3-F62B93413BA3}" destId="{DE036BB2-5EEE-4957-938B-D7D842C945FA}" srcOrd="0" destOrd="0" presId="urn:microsoft.com/office/officeart/2005/8/layout/hierarchy1"/>
    <dgm:cxn modelId="{3BC9B7D8-B2BF-4AE7-8526-A28D84D00C90}" type="presParOf" srcId="{DE036BB2-5EEE-4957-938B-D7D842C945FA}" destId="{E14CF0E8-7796-4539-925C-44804D21F2E0}" srcOrd="0" destOrd="0" presId="urn:microsoft.com/office/officeart/2005/8/layout/hierarchy1"/>
    <dgm:cxn modelId="{BA8526F8-686C-4183-AAC1-5BEDED8906E6}" type="presParOf" srcId="{DE036BB2-5EEE-4957-938B-D7D842C945FA}" destId="{49C94F9A-8F3A-4D5A-AF01-314A2ACB85D6}" srcOrd="1" destOrd="0" presId="urn:microsoft.com/office/officeart/2005/8/layout/hierarchy1"/>
    <dgm:cxn modelId="{5E09B95C-08C1-410E-BE8E-2DC5E7680A47}" type="presParOf" srcId="{6C659380-DB27-4234-9AD3-F62B93413BA3}" destId="{670ACF9F-F6F3-4CD5-9B66-26D4E743012D}" srcOrd="1" destOrd="0" presId="urn:microsoft.com/office/officeart/2005/8/layout/hierarchy1"/>
    <dgm:cxn modelId="{3BD72DE1-EF8C-4139-81E4-2ACEAFC4350A}" type="presParOf" srcId="{369030C4-B860-4CF3-8A90-E61086D29F2E}" destId="{90C3703A-6F79-4F0F-A936-05DBC36BA0C6}" srcOrd="6" destOrd="0" presId="urn:microsoft.com/office/officeart/2005/8/layout/hierarchy1"/>
    <dgm:cxn modelId="{BDF41979-A74D-4C46-8866-0B272A22BD39}" type="presParOf" srcId="{369030C4-B860-4CF3-8A90-E61086D29F2E}" destId="{C6646BBC-5B66-4863-B576-E58B40D74FF6}" srcOrd="7" destOrd="0" presId="urn:microsoft.com/office/officeart/2005/8/layout/hierarchy1"/>
    <dgm:cxn modelId="{37111BCE-CF59-4C6C-8EC0-5DA46B9B82D5}" type="presParOf" srcId="{C6646BBC-5B66-4863-B576-E58B40D74FF6}" destId="{92C79096-0011-4982-9E2B-5F69CDF6BA7B}" srcOrd="0" destOrd="0" presId="urn:microsoft.com/office/officeart/2005/8/layout/hierarchy1"/>
    <dgm:cxn modelId="{8C22FC25-8D3A-4A98-8E17-9377A3AAC688}" type="presParOf" srcId="{92C79096-0011-4982-9E2B-5F69CDF6BA7B}" destId="{C2CDA706-E38E-4877-BFBB-189A5BF377C0}" srcOrd="0" destOrd="0" presId="urn:microsoft.com/office/officeart/2005/8/layout/hierarchy1"/>
    <dgm:cxn modelId="{6D5AF68D-FEF1-4BAC-B027-06A26DEF9342}" type="presParOf" srcId="{92C79096-0011-4982-9E2B-5F69CDF6BA7B}" destId="{888C6FDD-FE56-4C53-89B2-5ADE6097B0EE}" srcOrd="1" destOrd="0" presId="urn:microsoft.com/office/officeart/2005/8/layout/hierarchy1"/>
    <dgm:cxn modelId="{FE18CE34-D0F8-4908-B013-ABAC11BCD548}" type="presParOf" srcId="{C6646BBC-5B66-4863-B576-E58B40D74FF6}" destId="{9BDB20C8-05F6-400E-B574-FC432A360A84}" srcOrd="1" destOrd="0" presId="urn:microsoft.com/office/officeart/2005/8/layout/hierarchy1"/>
    <dgm:cxn modelId="{EE62B2EE-610E-4046-A93B-5FABB1634153}" type="presParOf" srcId="{369030C4-B860-4CF3-8A90-E61086D29F2E}" destId="{36EE54B8-6D6E-42D9-A161-3AA14C23D37C}" srcOrd="8" destOrd="0" presId="urn:microsoft.com/office/officeart/2005/8/layout/hierarchy1"/>
    <dgm:cxn modelId="{ABA88BDB-C926-4A42-BAE5-2741469FF1FC}" type="presParOf" srcId="{369030C4-B860-4CF3-8A90-E61086D29F2E}" destId="{0FC52251-D453-4E84-8976-4D76CDA4F331}" srcOrd="9" destOrd="0" presId="urn:microsoft.com/office/officeart/2005/8/layout/hierarchy1"/>
    <dgm:cxn modelId="{5F113715-9856-445A-9C4E-8DE9C2CAE115}" type="presParOf" srcId="{0FC52251-D453-4E84-8976-4D76CDA4F331}" destId="{1C5C2AB8-87FF-44BB-8C4F-4AF4CE10EA65}" srcOrd="0" destOrd="0" presId="urn:microsoft.com/office/officeart/2005/8/layout/hierarchy1"/>
    <dgm:cxn modelId="{09AA7006-6BC3-42D9-95D2-BF06D728DBD8}" type="presParOf" srcId="{1C5C2AB8-87FF-44BB-8C4F-4AF4CE10EA65}" destId="{D1A8E49F-D1B6-44B7-87A1-DAAEA2189B1F}" srcOrd="0" destOrd="0" presId="urn:microsoft.com/office/officeart/2005/8/layout/hierarchy1"/>
    <dgm:cxn modelId="{1A5AFD45-8533-4393-96AA-54A76136D484}" type="presParOf" srcId="{1C5C2AB8-87FF-44BB-8C4F-4AF4CE10EA65}" destId="{3539CBEB-6829-40AD-A7D2-C4F9F697E1FF}" srcOrd="1" destOrd="0" presId="urn:microsoft.com/office/officeart/2005/8/layout/hierarchy1"/>
    <dgm:cxn modelId="{7FF7F2F6-1315-4452-A391-A38505BD5808}" type="presParOf" srcId="{0FC52251-D453-4E84-8976-4D76CDA4F331}" destId="{2332BAF7-3E8E-4886-9D1B-246669A01D29}" srcOrd="1" destOrd="0" presId="urn:microsoft.com/office/officeart/2005/8/layout/hierarchy1"/>
    <dgm:cxn modelId="{982E8060-9978-43FD-BC9D-FB3202F8876A}" type="presParOf" srcId="{2332BAF7-3E8E-4886-9D1B-246669A01D29}" destId="{CC14A427-1C11-427B-9ED3-56B86E8C3DD7}" srcOrd="0" destOrd="0" presId="urn:microsoft.com/office/officeart/2005/8/layout/hierarchy1"/>
    <dgm:cxn modelId="{E13CD4A9-0B4E-40C0-9593-6E42BBBE954B}" type="presParOf" srcId="{2332BAF7-3E8E-4886-9D1B-246669A01D29}" destId="{C6AC46AB-F71D-4E64-B7A2-03A8EE38DDE7}" srcOrd="1" destOrd="0" presId="urn:microsoft.com/office/officeart/2005/8/layout/hierarchy1"/>
    <dgm:cxn modelId="{B65A2C0A-4A39-4A4C-9E8A-D891BA2B8024}" type="presParOf" srcId="{C6AC46AB-F71D-4E64-B7A2-03A8EE38DDE7}" destId="{1144ACFF-49B5-425E-818B-849CB453FC9A}" srcOrd="0" destOrd="0" presId="urn:microsoft.com/office/officeart/2005/8/layout/hierarchy1"/>
    <dgm:cxn modelId="{C0EA4ACF-D569-4E48-8D41-996202CA84B5}" type="presParOf" srcId="{1144ACFF-49B5-425E-818B-849CB453FC9A}" destId="{33A54C73-2B32-4E44-B313-BACBCBA3680F}" srcOrd="0" destOrd="0" presId="urn:microsoft.com/office/officeart/2005/8/layout/hierarchy1"/>
    <dgm:cxn modelId="{3CA3B5F0-AEDA-4603-B732-060B43F46891}" type="presParOf" srcId="{1144ACFF-49B5-425E-818B-849CB453FC9A}" destId="{D49D6256-B688-415C-9453-FB6210967EF1}" srcOrd="1" destOrd="0" presId="urn:microsoft.com/office/officeart/2005/8/layout/hierarchy1"/>
    <dgm:cxn modelId="{A8E3C938-B3E9-4902-B0BF-0A0BA4014D2B}" type="presParOf" srcId="{C6AC46AB-F71D-4E64-B7A2-03A8EE38DDE7}" destId="{7435A4BC-43BD-42EA-9FF0-81E5B0187643}" srcOrd="1" destOrd="0" presId="urn:microsoft.com/office/officeart/2005/8/layout/hierarchy1"/>
    <dgm:cxn modelId="{793E218D-D690-4461-9603-73A2301EDA53}" type="presParOf" srcId="{2332BAF7-3E8E-4886-9D1B-246669A01D29}" destId="{954659A7-0E67-4534-AED0-FC8C5C599571}" srcOrd="2" destOrd="0" presId="urn:microsoft.com/office/officeart/2005/8/layout/hierarchy1"/>
    <dgm:cxn modelId="{F1D1E5B1-7BD6-4870-98C2-E4993331254C}" type="presParOf" srcId="{2332BAF7-3E8E-4886-9D1B-246669A01D29}" destId="{0DDC1990-29A3-413D-878F-23D4B0C8EB68}" srcOrd="3" destOrd="0" presId="urn:microsoft.com/office/officeart/2005/8/layout/hierarchy1"/>
    <dgm:cxn modelId="{8B4BDB3C-7926-4554-B521-D0E4FA040CE7}" type="presParOf" srcId="{0DDC1990-29A3-413D-878F-23D4B0C8EB68}" destId="{55BE5072-E097-42AD-A53C-106095ED63EC}" srcOrd="0" destOrd="0" presId="urn:microsoft.com/office/officeart/2005/8/layout/hierarchy1"/>
    <dgm:cxn modelId="{F6349C0D-0D1F-449B-B52D-2D5AF2E2B1B6}" type="presParOf" srcId="{55BE5072-E097-42AD-A53C-106095ED63EC}" destId="{3E3591F3-D06A-431B-816E-0E27E7655DE1}" srcOrd="0" destOrd="0" presId="urn:microsoft.com/office/officeart/2005/8/layout/hierarchy1"/>
    <dgm:cxn modelId="{C5AA3CAC-7BE6-4719-8E87-571106EA2D24}" type="presParOf" srcId="{55BE5072-E097-42AD-A53C-106095ED63EC}" destId="{65A27D18-6CB6-4322-8465-E021E928147C}" srcOrd="1" destOrd="0" presId="urn:microsoft.com/office/officeart/2005/8/layout/hierarchy1"/>
    <dgm:cxn modelId="{481CCF3F-753B-41DB-9A67-ECD64C8C98A2}" type="presParOf" srcId="{0DDC1990-29A3-413D-878F-23D4B0C8EB68}" destId="{6B9AAF97-F32D-4E10-9576-F55211E84C96}" srcOrd="1" destOrd="0" presId="urn:microsoft.com/office/officeart/2005/8/layout/hierarchy1"/>
    <dgm:cxn modelId="{03494362-0442-48B8-B15D-7627ED1538DC}" type="presParOf" srcId="{2332BAF7-3E8E-4886-9D1B-246669A01D29}" destId="{17A32D27-C689-49B9-B0FE-FEBCBACA7AE5}" srcOrd="4" destOrd="0" presId="urn:microsoft.com/office/officeart/2005/8/layout/hierarchy1"/>
    <dgm:cxn modelId="{A5DD3025-E78D-4CD8-AA4C-905B2EF04524}" type="presParOf" srcId="{2332BAF7-3E8E-4886-9D1B-246669A01D29}" destId="{55777ECE-161B-4B86-9686-4E2AAA082525}" srcOrd="5" destOrd="0" presId="urn:microsoft.com/office/officeart/2005/8/layout/hierarchy1"/>
    <dgm:cxn modelId="{4CC67E72-85F1-4BAE-9792-662E3B7C5EF3}" type="presParOf" srcId="{55777ECE-161B-4B86-9686-4E2AAA082525}" destId="{90EE7EBF-50D2-47C5-A3A3-F82FEB765E90}" srcOrd="0" destOrd="0" presId="urn:microsoft.com/office/officeart/2005/8/layout/hierarchy1"/>
    <dgm:cxn modelId="{8CBA0FA5-095D-403D-AC3A-F48C43C70D22}" type="presParOf" srcId="{90EE7EBF-50D2-47C5-A3A3-F82FEB765E90}" destId="{DC48ED71-03CF-435C-A3DA-EC4EDEDBF2A5}" srcOrd="0" destOrd="0" presId="urn:microsoft.com/office/officeart/2005/8/layout/hierarchy1"/>
    <dgm:cxn modelId="{D4FFF8C9-93A2-4125-B3B7-A17ACD3BF777}" type="presParOf" srcId="{90EE7EBF-50D2-47C5-A3A3-F82FEB765E90}" destId="{15B92C4C-D806-42D4-9350-A3EC02F1B90D}" srcOrd="1" destOrd="0" presId="urn:microsoft.com/office/officeart/2005/8/layout/hierarchy1"/>
    <dgm:cxn modelId="{5D47804B-8FF0-4466-8DA9-9AC10A1900BE}" type="presParOf" srcId="{55777ECE-161B-4B86-9686-4E2AAA082525}" destId="{9FDCEF06-A699-4606-871D-14EAAE63538E}" srcOrd="1" destOrd="0" presId="urn:microsoft.com/office/officeart/2005/8/layout/hierarchy1"/>
    <dgm:cxn modelId="{2166A8EE-86E3-4F21-B7D6-E3BAE83F255F}" type="presParOf" srcId="{9FDCEF06-A699-4606-871D-14EAAE63538E}" destId="{2B27B9B0-55F3-4464-BE4F-1B42F487EE79}" srcOrd="0" destOrd="0" presId="urn:microsoft.com/office/officeart/2005/8/layout/hierarchy1"/>
    <dgm:cxn modelId="{30FAFEF1-D202-45D4-8699-BD04A2BC6AC0}" type="presParOf" srcId="{9FDCEF06-A699-4606-871D-14EAAE63538E}" destId="{F001A015-D570-4977-B74A-0712A521A82E}" srcOrd="1" destOrd="0" presId="urn:microsoft.com/office/officeart/2005/8/layout/hierarchy1"/>
    <dgm:cxn modelId="{FEF94E54-0E19-4A81-BFBC-59F169C8DFBE}" type="presParOf" srcId="{F001A015-D570-4977-B74A-0712A521A82E}" destId="{002361F9-5940-498D-A33E-E0E4BA9F698B}" srcOrd="0" destOrd="0" presId="urn:microsoft.com/office/officeart/2005/8/layout/hierarchy1"/>
    <dgm:cxn modelId="{0A7B4127-61A6-478B-A097-9A020319A0E0}" type="presParOf" srcId="{002361F9-5940-498D-A33E-E0E4BA9F698B}" destId="{B8BEEAF8-A59A-404A-9838-BD548926BCE3}" srcOrd="0" destOrd="0" presId="urn:microsoft.com/office/officeart/2005/8/layout/hierarchy1"/>
    <dgm:cxn modelId="{BCF25E5D-01EA-465D-9E19-20E7FF25F80E}" type="presParOf" srcId="{002361F9-5940-498D-A33E-E0E4BA9F698B}" destId="{AA1C4A3E-A91F-4F9A-AEDD-86F060FD3627}" srcOrd="1" destOrd="0" presId="urn:microsoft.com/office/officeart/2005/8/layout/hierarchy1"/>
    <dgm:cxn modelId="{25F7F152-9C28-4DAB-8FEA-F001B84CC2B8}" type="presParOf" srcId="{F001A015-D570-4977-B74A-0712A521A82E}" destId="{844E6ABA-EF5B-4EE6-8E60-3E90A45985CB}" srcOrd="1" destOrd="0" presId="urn:microsoft.com/office/officeart/2005/8/layout/hierarchy1"/>
    <dgm:cxn modelId="{3DBC264C-535B-4D86-8761-D6079FC8DD96}" type="presParOf" srcId="{9FDCEF06-A699-4606-871D-14EAAE63538E}" destId="{438B03DD-0555-44F4-85CB-E189F39F6BF1}" srcOrd="2" destOrd="0" presId="urn:microsoft.com/office/officeart/2005/8/layout/hierarchy1"/>
    <dgm:cxn modelId="{67CDD811-53B0-4E6F-91C3-BE1DAA0B1AF9}" type="presParOf" srcId="{9FDCEF06-A699-4606-871D-14EAAE63538E}" destId="{65279E0F-F46D-4799-9C5A-08734C9BC453}" srcOrd="3" destOrd="0" presId="urn:microsoft.com/office/officeart/2005/8/layout/hierarchy1"/>
    <dgm:cxn modelId="{96788900-0BE7-4271-BB08-4492FB7EAC3A}" type="presParOf" srcId="{65279E0F-F46D-4799-9C5A-08734C9BC453}" destId="{ED5A5173-E6AF-4D61-83F3-AEF65D8870C7}" srcOrd="0" destOrd="0" presId="urn:microsoft.com/office/officeart/2005/8/layout/hierarchy1"/>
    <dgm:cxn modelId="{C5F29B70-7141-47C7-946F-06776DD3BFBE}" type="presParOf" srcId="{ED5A5173-E6AF-4D61-83F3-AEF65D8870C7}" destId="{78E37B67-8BDA-4CE7-8798-15C3D2623DC6}" srcOrd="0" destOrd="0" presId="urn:microsoft.com/office/officeart/2005/8/layout/hierarchy1"/>
    <dgm:cxn modelId="{D5091A70-C389-4A89-B208-7BFE98D3945C}" type="presParOf" srcId="{ED5A5173-E6AF-4D61-83F3-AEF65D8870C7}" destId="{3AD1A155-7485-4423-8003-47495DCC976A}" srcOrd="1" destOrd="0" presId="urn:microsoft.com/office/officeart/2005/8/layout/hierarchy1"/>
    <dgm:cxn modelId="{A95539EB-1904-4CDB-BDCC-154572BA63C0}" type="presParOf" srcId="{65279E0F-F46D-4799-9C5A-08734C9BC453}" destId="{FD4EE68C-8A24-423B-87AF-C04981EA0FED}" srcOrd="1" destOrd="0" presId="urn:microsoft.com/office/officeart/2005/8/layout/hierarchy1"/>
    <dgm:cxn modelId="{6E2CEB79-B4C8-471E-BC81-549AB7FB8010}" type="presParOf" srcId="{9FDCEF06-A699-4606-871D-14EAAE63538E}" destId="{05F1EB4F-E525-4510-BCCF-7113538BD116}" srcOrd="4" destOrd="0" presId="urn:microsoft.com/office/officeart/2005/8/layout/hierarchy1"/>
    <dgm:cxn modelId="{DFC7069F-A171-4870-B70F-3D94C148DE5F}" type="presParOf" srcId="{9FDCEF06-A699-4606-871D-14EAAE63538E}" destId="{7239F82A-5E7B-43F2-B66E-3F9D12C55704}" srcOrd="5" destOrd="0" presId="urn:microsoft.com/office/officeart/2005/8/layout/hierarchy1"/>
    <dgm:cxn modelId="{195E9837-0CB4-4507-A047-655222251713}" type="presParOf" srcId="{7239F82A-5E7B-43F2-B66E-3F9D12C55704}" destId="{CA4D3396-D15E-4FDB-B023-D3EA10F77EBA}" srcOrd="0" destOrd="0" presId="urn:microsoft.com/office/officeart/2005/8/layout/hierarchy1"/>
    <dgm:cxn modelId="{0C678B34-2812-4232-9D47-5BD1D7FBA36B}" type="presParOf" srcId="{CA4D3396-D15E-4FDB-B023-D3EA10F77EBA}" destId="{16B64E87-2965-488C-9B27-26DABF7001AA}" srcOrd="0" destOrd="0" presId="urn:microsoft.com/office/officeart/2005/8/layout/hierarchy1"/>
    <dgm:cxn modelId="{8CFE15D5-2C10-444E-81C4-17E54417EA98}" type="presParOf" srcId="{CA4D3396-D15E-4FDB-B023-D3EA10F77EBA}" destId="{982482F6-FB12-4F59-A394-95DC140DFEB6}" srcOrd="1" destOrd="0" presId="urn:microsoft.com/office/officeart/2005/8/layout/hierarchy1"/>
    <dgm:cxn modelId="{9F6EA45A-BFFC-4039-8E8B-6AB36355CFDC}" type="presParOf" srcId="{7239F82A-5E7B-43F2-B66E-3F9D12C55704}" destId="{740E2C12-14E3-45DE-896A-D124B59AC588}" srcOrd="1" destOrd="0" presId="urn:microsoft.com/office/officeart/2005/8/layout/hierarchy1"/>
    <dgm:cxn modelId="{3157662D-8137-4592-8B0E-948259DE455E}" type="presParOf" srcId="{9FDCEF06-A699-4606-871D-14EAAE63538E}" destId="{59C5E829-A35A-4612-A673-8D027DDB4A54}" srcOrd="6" destOrd="0" presId="urn:microsoft.com/office/officeart/2005/8/layout/hierarchy1"/>
    <dgm:cxn modelId="{637850BD-B8ED-4E5D-8610-4842F0224E3E}" type="presParOf" srcId="{9FDCEF06-A699-4606-871D-14EAAE63538E}" destId="{D6B2622A-0924-49AC-B7C6-233173640772}" srcOrd="7" destOrd="0" presId="urn:microsoft.com/office/officeart/2005/8/layout/hierarchy1"/>
    <dgm:cxn modelId="{6E036399-26A6-4036-8046-4D6A09AE88AA}" type="presParOf" srcId="{D6B2622A-0924-49AC-B7C6-233173640772}" destId="{19AF09B2-82A6-4A06-9AE8-073B0A268F75}" srcOrd="0" destOrd="0" presId="urn:microsoft.com/office/officeart/2005/8/layout/hierarchy1"/>
    <dgm:cxn modelId="{A5199C86-BF1A-4A17-B6F2-59E24C6F9E48}" type="presParOf" srcId="{19AF09B2-82A6-4A06-9AE8-073B0A268F75}" destId="{EA1B04CD-DCF8-4C81-93D2-4F7CCA963541}" srcOrd="0" destOrd="0" presId="urn:microsoft.com/office/officeart/2005/8/layout/hierarchy1"/>
    <dgm:cxn modelId="{B973569C-C6EE-4E44-968F-C50E2E531C35}" type="presParOf" srcId="{19AF09B2-82A6-4A06-9AE8-073B0A268F75}" destId="{EFCEACAC-757D-4CE5-ACC9-3127C1398A66}" srcOrd="1" destOrd="0" presId="urn:microsoft.com/office/officeart/2005/8/layout/hierarchy1"/>
    <dgm:cxn modelId="{3A156A9F-89BB-442C-A5C5-F41170FEE86D}" type="presParOf" srcId="{D6B2622A-0924-49AC-B7C6-233173640772}" destId="{523D7184-2894-40F4-A0F6-599E71953AE9}" srcOrd="1" destOrd="0" presId="urn:microsoft.com/office/officeart/2005/8/layout/hierarchy1"/>
    <dgm:cxn modelId="{12A8056A-8F1E-478B-8FE2-924863D53119}" type="presParOf" srcId="{2332BAF7-3E8E-4886-9D1B-246669A01D29}" destId="{5A958331-2988-42F7-8209-EC0865813843}" srcOrd="6" destOrd="0" presId="urn:microsoft.com/office/officeart/2005/8/layout/hierarchy1"/>
    <dgm:cxn modelId="{C691A858-27DD-43BC-8DC7-668C5DC68B80}" type="presParOf" srcId="{2332BAF7-3E8E-4886-9D1B-246669A01D29}" destId="{96C2DBEA-B14D-4DC0-994F-0C32722B79C2}" srcOrd="7" destOrd="0" presId="urn:microsoft.com/office/officeart/2005/8/layout/hierarchy1"/>
    <dgm:cxn modelId="{0800904A-3CDA-45C1-AA4D-9346A15CD3D7}" type="presParOf" srcId="{96C2DBEA-B14D-4DC0-994F-0C32722B79C2}" destId="{78BC6345-867E-4850-94FA-7F69212F77BB}" srcOrd="0" destOrd="0" presId="urn:microsoft.com/office/officeart/2005/8/layout/hierarchy1"/>
    <dgm:cxn modelId="{7CEA45DD-7956-46AA-AC57-0D42220FBFF0}" type="presParOf" srcId="{78BC6345-867E-4850-94FA-7F69212F77BB}" destId="{E034BF75-6121-4A49-91F2-52755101EB76}" srcOrd="0" destOrd="0" presId="urn:microsoft.com/office/officeart/2005/8/layout/hierarchy1"/>
    <dgm:cxn modelId="{311AF0FB-B905-41A5-B67B-B6E904C0463F}" type="presParOf" srcId="{78BC6345-867E-4850-94FA-7F69212F77BB}" destId="{10A98546-279C-4263-9683-353810E4E823}" srcOrd="1" destOrd="0" presId="urn:microsoft.com/office/officeart/2005/8/layout/hierarchy1"/>
    <dgm:cxn modelId="{5C9D68E2-22FF-4DAA-86BA-9371DFA37F97}" type="presParOf" srcId="{96C2DBEA-B14D-4DC0-994F-0C32722B79C2}" destId="{CE2CD4A7-D987-431B-9B5A-09F08A4B0974}" srcOrd="1" destOrd="0" presId="urn:microsoft.com/office/officeart/2005/8/layout/hierarchy1"/>
    <dgm:cxn modelId="{965A94C4-2A1F-4545-9EA1-DEED994D10A6}" type="presParOf" srcId="{CE2CD4A7-D987-431B-9B5A-09F08A4B0974}" destId="{4F02CE43-8B4E-4BD8-87ED-9E3225D106B7}" srcOrd="0" destOrd="0" presId="urn:microsoft.com/office/officeart/2005/8/layout/hierarchy1"/>
    <dgm:cxn modelId="{5229478D-0397-47CE-A031-E653F2C57E76}" type="presParOf" srcId="{CE2CD4A7-D987-431B-9B5A-09F08A4B0974}" destId="{30917BFD-2EC0-42CA-B040-525858098CA7}" srcOrd="1" destOrd="0" presId="urn:microsoft.com/office/officeart/2005/8/layout/hierarchy1"/>
    <dgm:cxn modelId="{D5F2193C-F452-415F-8CD5-0BAFC76D4C9E}" type="presParOf" srcId="{30917BFD-2EC0-42CA-B040-525858098CA7}" destId="{9258A6B6-D3D9-4B9F-BFB1-2F40D710BE21}" srcOrd="0" destOrd="0" presId="urn:microsoft.com/office/officeart/2005/8/layout/hierarchy1"/>
    <dgm:cxn modelId="{C3133085-8846-42A5-899C-918B78BFB64F}" type="presParOf" srcId="{9258A6B6-D3D9-4B9F-BFB1-2F40D710BE21}" destId="{060317FC-916D-495D-850B-5CF506A7BDE1}" srcOrd="0" destOrd="0" presId="urn:microsoft.com/office/officeart/2005/8/layout/hierarchy1"/>
    <dgm:cxn modelId="{0347EDF6-AF64-45C6-B7E8-90EE1336BBC4}" type="presParOf" srcId="{9258A6B6-D3D9-4B9F-BFB1-2F40D710BE21}" destId="{89A46501-D9E2-4540-B9B5-C799FE6CDF62}" srcOrd="1" destOrd="0" presId="urn:microsoft.com/office/officeart/2005/8/layout/hierarchy1"/>
    <dgm:cxn modelId="{4BFC6276-5CAD-4B12-9A82-012A0E90E237}" type="presParOf" srcId="{30917BFD-2EC0-42CA-B040-525858098CA7}" destId="{10EE6509-D73F-4C30-B237-FA8E4AD4994B}" srcOrd="1" destOrd="0" presId="urn:microsoft.com/office/officeart/2005/8/layout/hierarchy1"/>
    <dgm:cxn modelId="{8A1565D7-0C45-462A-8575-2F1E0EF5AA1A}" type="presParOf" srcId="{CE2CD4A7-D987-431B-9B5A-09F08A4B0974}" destId="{A3764529-5EE5-4B5D-A067-6A4A4686B108}" srcOrd="2" destOrd="0" presId="urn:microsoft.com/office/officeart/2005/8/layout/hierarchy1"/>
    <dgm:cxn modelId="{26F4BBF9-ECBC-4B67-BE1C-4AB25CFBD6AD}" type="presParOf" srcId="{CE2CD4A7-D987-431B-9B5A-09F08A4B0974}" destId="{97F1DF96-7F62-4BEF-841E-AFA1A9A7ED5C}" srcOrd="3" destOrd="0" presId="urn:microsoft.com/office/officeart/2005/8/layout/hierarchy1"/>
    <dgm:cxn modelId="{8ED6A258-E14A-4B12-8DC5-2F6E6A8DE170}" type="presParOf" srcId="{97F1DF96-7F62-4BEF-841E-AFA1A9A7ED5C}" destId="{71FA0ABE-9660-4A51-962B-E76B788C27E0}" srcOrd="0" destOrd="0" presId="urn:microsoft.com/office/officeart/2005/8/layout/hierarchy1"/>
    <dgm:cxn modelId="{14B5DDF8-63A4-47CA-8828-13D36B3BB6EE}" type="presParOf" srcId="{71FA0ABE-9660-4A51-962B-E76B788C27E0}" destId="{439A2D83-6D18-4225-B318-21BD1FB810E6}" srcOrd="0" destOrd="0" presId="urn:microsoft.com/office/officeart/2005/8/layout/hierarchy1"/>
    <dgm:cxn modelId="{B85D19AD-41B3-46A8-B406-2725F48AC47A}" type="presParOf" srcId="{71FA0ABE-9660-4A51-962B-E76B788C27E0}" destId="{010EDCAE-D178-44E2-9C8E-ED07B6E04024}" srcOrd="1" destOrd="0" presId="urn:microsoft.com/office/officeart/2005/8/layout/hierarchy1"/>
    <dgm:cxn modelId="{40E3A6E5-C965-4B00-92C0-E7CAB060B77D}" type="presParOf" srcId="{97F1DF96-7F62-4BEF-841E-AFA1A9A7ED5C}" destId="{B12C5292-4483-4B5B-94C6-8BB3FDD0F97F}" srcOrd="1" destOrd="0" presId="urn:microsoft.com/office/officeart/2005/8/layout/hierarchy1"/>
    <dgm:cxn modelId="{60885C19-4255-4B2C-AFBC-A0116F03F077}" type="presParOf" srcId="{CE2CD4A7-D987-431B-9B5A-09F08A4B0974}" destId="{AFD3A961-1799-40C5-89CF-9BF5DBC613DF}" srcOrd="4" destOrd="0" presId="urn:microsoft.com/office/officeart/2005/8/layout/hierarchy1"/>
    <dgm:cxn modelId="{2BFE0F20-8347-43B2-8CE6-95BA9CE9CF44}" type="presParOf" srcId="{CE2CD4A7-D987-431B-9B5A-09F08A4B0974}" destId="{2773BBD6-A28A-4CD7-9A09-500941DFC9F7}" srcOrd="5" destOrd="0" presId="urn:microsoft.com/office/officeart/2005/8/layout/hierarchy1"/>
    <dgm:cxn modelId="{A2D2C41F-761E-4658-BD50-CBC90BAD6C17}" type="presParOf" srcId="{2773BBD6-A28A-4CD7-9A09-500941DFC9F7}" destId="{58597B98-859A-42C5-A185-6CD510529C14}" srcOrd="0" destOrd="0" presId="urn:microsoft.com/office/officeart/2005/8/layout/hierarchy1"/>
    <dgm:cxn modelId="{797D1795-B889-48FF-AF8D-4F253B87AFE7}" type="presParOf" srcId="{58597B98-859A-42C5-A185-6CD510529C14}" destId="{51BB34E7-7F19-4D0C-9535-22F3CC5CC726}" srcOrd="0" destOrd="0" presId="urn:microsoft.com/office/officeart/2005/8/layout/hierarchy1"/>
    <dgm:cxn modelId="{8174E8B6-22DD-4561-84C9-2B4C16E0938F}" type="presParOf" srcId="{58597B98-859A-42C5-A185-6CD510529C14}" destId="{245BD9C4-AB7D-4783-BD51-40B3CACA9F19}" srcOrd="1" destOrd="0" presId="urn:microsoft.com/office/officeart/2005/8/layout/hierarchy1"/>
    <dgm:cxn modelId="{D28906D5-3E4E-413F-B79B-5A682E41A3E5}" type="presParOf" srcId="{2773BBD6-A28A-4CD7-9A09-500941DFC9F7}" destId="{4C84FD14-49D5-4220-832B-E4A9B3926CF5}" srcOrd="1" destOrd="0" presId="urn:microsoft.com/office/officeart/2005/8/layout/hierarchy1"/>
    <dgm:cxn modelId="{DD34D459-CB06-4D39-9F5C-3D0DACC35EEC}" type="presParOf" srcId="{2332BAF7-3E8E-4886-9D1B-246669A01D29}" destId="{E1BB8637-184F-4108-93D8-AFCCE9BC09AA}" srcOrd="8" destOrd="0" presId="urn:microsoft.com/office/officeart/2005/8/layout/hierarchy1"/>
    <dgm:cxn modelId="{1F3C5A9A-681B-41FE-9207-5C67ABE05566}" type="presParOf" srcId="{2332BAF7-3E8E-4886-9D1B-246669A01D29}" destId="{DE3A806F-E865-4859-8A4C-2FF502E12C6E}" srcOrd="9" destOrd="0" presId="urn:microsoft.com/office/officeart/2005/8/layout/hierarchy1"/>
    <dgm:cxn modelId="{D4C1C17A-21BB-4FDA-850B-B80D79CCCAF2}" type="presParOf" srcId="{DE3A806F-E865-4859-8A4C-2FF502E12C6E}" destId="{692B6ACD-8F0E-4A93-AD8F-601FFDAFC0CB}" srcOrd="0" destOrd="0" presId="urn:microsoft.com/office/officeart/2005/8/layout/hierarchy1"/>
    <dgm:cxn modelId="{5FE7B95E-E6E1-46DF-BBC5-B8E4FF3BB022}" type="presParOf" srcId="{692B6ACD-8F0E-4A93-AD8F-601FFDAFC0CB}" destId="{DBF87047-EE04-40FE-A726-B3CA0901921E}" srcOrd="0" destOrd="0" presId="urn:microsoft.com/office/officeart/2005/8/layout/hierarchy1"/>
    <dgm:cxn modelId="{67DA4B21-BA28-4C11-90BD-EB35A314E364}" type="presParOf" srcId="{692B6ACD-8F0E-4A93-AD8F-601FFDAFC0CB}" destId="{275FA0CF-80ED-4DCA-96E5-153185FE1D93}" srcOrd="1" destOrd="0" presId="urn:microsoft.com/office/officeart/2005/8/layout/hierarchy1"/>
    <dgm:cxn modelId="{001125D4-7089-4568-97AC-29E182540E61}" type="presParOf" srcId="{DE3A806F-E865-4859-8A4C-2FF502E12C6E}" destId="{39E0E3CA-5767-4815-8F1E-80A6BB99CF8E}" srcOrd="1" destOrd="0" presId="urn:microsoft.com/office/officeart/2005/8/layout/hierarchy1"/>
    <dgm:cxn modelId="{395F5BB1-50BD-4F70-BD78-7C830048F346}" type="presParOf" srcId="{2332BAF7-3E8E-4886-9D1B-246669A01D29}" destId="{52D865CA-96EE-46D1-8561-67E7132685C7}" srcOrd="10" destOrd="0" presId="urn:microsoft.com/office/officeart/2005/8/layout/hierarchy1"/>
    <dgm:cxn modelId="{72CCB498-2F19-46BA-A253-07DE14B7B6F1}" type="presParOf" srcId="{2332BAF7-3E8E-4886-9D1B-246669A01D29}" destId="{77CF95C0-9E6F-46B6-BE22-362F83DD1130}" srcOrd="11" destOrd="0" presId="urn:microsoft.com/office/officeart/2005/8/layout/hierarchy1"/>
    <dgm:cxn modelId="{831C2134-50DF-4DC4-8577-B8C98E9B6B6B}" type="presParOf" srcId="{77CF95C0-9E6F-46B6-BE22-362F83DD1130}" destId="{B162743F-D00D-40ED-A334-7FFB5DC2C0EA}" srcOrd="0" destOrd="0" presId="urn:microsoft.com/office/officeart/2005/8/layout/hierarchy1"/>
    <dgm:cxn modelId="{9F99361F-5D0D-4960-90C1-ED77832AB3A9}" type="presParOf" srcId="{B162743F-D00D-40ED-A334-7FFB5DC2C0EA}" destId="{E57E568D-1BC0-46F6-B75F-BF5D3F80F0F7}" srcOrd="0" destOrd="0" presId="urn:microsoft.com/office/officeart/2005/8/layout/hierarchy1"/>
    <dgm:cxn modelId="{2C7CD20D-8EBD-43A3-86FE-BE61A356C3C8}" type="presParOf" srcId="{B162743F-D00D-40ED-A334-7FFB5DC2C0EA}" destId="{BF648A50-27BF-4773-BE56-500D0CC6B7E2}" srcOrd="1" destOrd="0" presId="urn:microsoft.com/office/officeart/2005/8/layout/hierarchy1"/>
    <dgm:cxn modelId="{64907354-549D-40B7-BF2D-B9E13E9CE10E}" type="presParOf" srcId="{77CF95C0-9E6F-46B6-BE22-362F83DD1130}" destId="{8137E9CC-B57B-44A0-AD4D-72D825DDA5BC}" srcOrd="1" destOrd="0" presId="urn:microsoft.com/office/officeart/2005/8/layout/hierarchy1"/>
    <dgm:cxn modelId="{5F836C9C-33CD-428D-BB67-AC4F12129879}" type="presParOf" srcId="{2332BAF7-3E8E-4886-9D1B-246669A01D29}" destId="{FBA641FE-D7AB-4882-B6BE-4CE8F5B7FD26}" srcOrd="12" destOrd="0" presId="urn:microsoft.com/office/officeart/2005/8/layout/hierarchy1"/>
    <dgm:cxn modelId="{F489764B-8F84-48CC-8DF8-F84208CEEA16}" type="presParOf" srcId="{2332BAF7-3E8E-4886-9D1B-246669A01D29}" destId="{85B06C6B-15B4-48E4-85CE-1552F521387A}" srcOrd="13" destOrd="0" presId="urn:microsoft.com/office/officeart/2005/8/layout/hierarchy1"/>
    <dgm:cxn modelId="{EF34EC23-0C65-4779-B400-A0F56F6C96E3}" type="presParOf" srcId="{85B06C6B-15B4-48E4-85CE-1552F521387A}" destId="{01303FF5-E126-4E67-ABC5-8D75122D7153}" srcOrd="0" destOrd="0" presId="urn:microsoft.com/office/officeart/2005/8/layout/hierarchy1"/>
    <dgm:cxn modelId="{FAF613C4-9A38-426B-B05A-C9206021E20E}" type="presParOf" srcId="{01303FF5-E126-4E67-ABC5-8D75122D7153}" destId="{DD18B95F-B5C0-452B-AFAD-F8AFDED9D771}" srcOrd="0" destOrd="0" presId="urn:microsoft.com/office/officeart/2005/8/layout/hierarchy1"/>
    <dgm:cxn modelId="{D4EEB3B9-2FD6-4AEA-B75C-5AF70A7591C3}" type="presParOf" srcId="{01303FF5-E126-4E67-ABC5-8D75122D7153}" destId="{B88DBCA0-E443-43CE-955F-9D80B7863C34}" srcOrd="1" destOrd="0" presId="urn:microsoft.com/office/officeart/2005/8/layout/hierarchy1"/>
    <dgm:cxn modelId="{86658D26-6961-491D-B2B2-26A7E5038B59}" type="presParOf" srcId="{85B06C6B-15B4-48E4-85CE-1552F521387A}" destId="{09D73756-9285-4A63-9DC2-686B7750ED9B}" srcOrd="1" destOrd="0" presId="urn:microsoft.com/office/officeart/2005/8/layout/hierarchy1"/>
    <dgm:cxn modelId="{66650E26-B248-43A4-BF3B-12B057B8D5D4}" type="presParOf" srcId="{2332BAF7-3E8E-4886-9D1B-246669A01D29}" destId="{45C2AB8D-1E3E-4157-8B4F-308F02785CAC}" srcOrd="14" destOrd="0" presId="urn:microsoft.com/office/officeart/2005/8/layout/hierarchy1"/>
    <dgm:cxn modelId="{75048BC9-5E30-4A99-A6B5-DC7FCD9CC6DF}" type="presParOf" srcId="{2332BAF7-3E8E-4886-9D1B-246669A01D29}" destId="{2742F4E8-1E6C-4061-BA43-21D3BDCE9115}" srcOrd="15" destOrd="0" presId="urn:microsoft.com/office/officeart/2005/8/layout/hierarchy1"/>
    <dgm:cxn modelId="{C10404F7-C1B7-4E97-B48A-BE5A90AB387D}" type="presParOf" srcId="{2742F4E8-1E6C-4061-BA43-21D3BDCE9115}" destId="{653CA370-1478-4AA7-9004-C60170111ADD}" srcOrd="0" destOrd="0" presId="urn:microsoft.com/office/officeart/2005/8/layout/hierarchy1"/>
    <dgm:cxn modelId="{4A235F22-DF57-469D-9D16-F6AA83BEF6F6}" type="presParOf" srcId="{653CA370-1478-4AA7-9004-C60170111ADD}" destId="{5934052B-F580-46FF-8752-13C4F4D61FFC}" srcOrd="0" destOrd="0" presId="urn:microsoft.com/office/officeart/2005/8/layout/hierarchy1"/>
    <dgm:cxn modelId="{B4E6A80E-7A7B-4A74-AA6B-BCC90E0C52C7}" type="presParOf" srcId="{653CA370-1478-4AA7-9004-C60170111ADD}" destId="{E03061B8-5CD6-4DA5-A477-2BF9A725AE6C}" srcOrd="1" destOrd="0" presId="urn:microsoft.com/office/officeart/2005/8/layout/hierarchy1"/>
    <dgm:cxn modelId="{88FE6390-2A00-440D-91FB-3065E341E5F4}" type="presParOf" srcId="{2742F4E8-1E6C-4061-BA43-21D3BDCE9115}" destId="{75BA98FA-20FD-4C40-8862-76008E01DD21}" srcOrd="1" destOrd="0" presId="urn:microsoft.com/office/officeart/2005/8/layout/hierarchy1"/>
    <dgm:cxn modelId="{C40D793C-5DB2-400E-A1FF-DAF5CC8AF3C1}" type="presParOf" srcId="{2332BAF7-3E8E-4886-9D1B-246669A01D29}" destId="{9BDF1138-3A5E-42A1-B848-FED4B112DD62}" srcOrd="16" destOrd="0" presId="urn:microsoft.com/office/officeart/2005/8/layout/hierarchy1"/>
    <dgm:cxn modelId="{52977ACA-7592-4EB7-B07D-CC2E7F3FA013}" type="presParOf" srcId="{2332BAF7-3E8E-4886-9D1B-246669A01D29}" destId="{537A37EB-B722-4326-937C-5AF85AF3DD63}" srcOrd="17" destOrd="0" presId="urn:microsoft.com/office/officeart/2005/8/layout/hierarchy1"/>
    <dgm:cxn modelId="{4C13937B-4F42-4FE4-A1A1-75DF7FE6E386}" type="presParOf" srcId="{537A37EB-B722-4326-937C-5AF85AF3DD63}" destId="{3E8CE312-CB69-4936-80D9-3D6214728F14}" srcOrd="0" destOrd="0" presId="urn:microsoft.com/office/officeart/2005/8/layout/hierarchy1"/>
    <dgm:cxn modelId="{8729F16B-7EE2-4866-BCEF-9968CD5F8DBE}" type="presParOf" srcId="{3E8CE312-CB69-4936-80D9-3D6214728F14}" destId="{71F30764-AF2E-4744-8DD3-F8AF20A199BC}" srcOrd="0" destOrd="0" presId="urn:microsoft.com/office/officeart/2005/8/layout/hierarchy1"/>
    <dgm:cxn modelId="{2A119CC0-BA26-4A17-B1E2-04FC7CEE920C}" type="presParOf" srcId="{3E8CE312-CB69-4936-80D9-3D6214728F14}" destId="{9E227DDB-03A2-486F-94EC-50FF26068689}" srcOrd="1" destOrd="0" presId="urn:microsoft.com/office/officeart/2005/8/layout/hierarchy1"/>
    <dgm:cxn modelId="{3CAE7575-4A17-4A8F-BE88-04C723236884}" type="presParOf" srcId="{537A37EB-B722-4326-937C-5AF85AF3DD63}" destId="{91E16067-D136-441F-AFF6-EB38CAAA0DC1}" srcOrd="1" destOrd="0" presId="urn:microsoft.com/office/officeart/2005/8/layout/hierarchy1"/>
    <dgm:cxn modelId="{F604DAEE-9849-450C-8A78-141694C75D45}" type="presParOf" srcId="{2332BAF7-3E8E-4886-9D1B-246669A01D29}" destId="{545273DC-38B5-4E63-BAAD-1F0CA40DEA5C}" srcOrd="18" destOrd="0" presId="urn:microsoft.com/office/officeart/2005/8/layout/hierarchy1"/>
    <dgm:cxn modelId="{AC95EB5A-614E-438D-BE37-AAEFC15AD9C1}" type="presParOf" srcId="{2332BAF7-3E8E-4886-9D1B-246669A01D29}" destId="{4F572F1D-2F0B-4304-BAD0-4B03193158C0}" srcOrd="19" destOrd="0" presId="urn:microsoft.com/office/officeart/2005/8/layout/hierarchy1"/>
    <dgm:cxn modelId="{686FD635-4EED-4D7D-A24D-B8EB0CF0B552}" type="presParOf" srcId="{4F572F1D-2F0B-4304-BAD0-4B03193158C0}" destId="{9CFB9F6D-E772-4502-8C77-F7ECE10B9953}" srcOrd="0" destOrd="0" presId="urn:microsoft.com/office/officeart/2005/8/layout/hierarchy1"/>
    <dgm:cxn modelId="{9EC15236-F8B4-46B5-AA3A-D408CE3CB0D7}" type="presParOf" srcId="{9CFB9F6D-E772-4502-8C77-F7ECE10B9953}" destId="{4159F34B-9868-4435-BF2D-6D73686C5DBA}" srcOrd="0" destOrd="0" presId="urn:microsoft.com/office/officeart/2005/8/layout/hierarchy1"/>
    <dgm:cxn modelId="{C011EE5F-E47C-461A-9C93-1A8C2A6F7E05}" type="presParOf" srcId="{9CFB9F6D-E772-4502-8C77-F7ECE10B9953}" destId="{73847988-482F-465B-9545-7A6E66994FFF}" srcOrd="1" destOrd="0" presId="urn:microsoft.com/office/officeart/2005/8/layout/hierarchy1"/>
    <dgm:cxn modelId="{514F868B-F00C-41F8-B73E-9198F37674C0}" type="presParOf" srcId="{4F572F1D-2F0B-4304-BAD0-4B03193158C0}" destId="{A4DCD25A-BD5F-4944-B20C-0E2F2B1CDFDF}" srcOrd="1" destOrd="0" presId="urn:microsoft.com/office/officeart/2005/8/layout/hierarchy1"/>
    <dgm:cxn modelId="{4090ECEF-92D6-42D5-8597-19E12DC0DAB2}" type="presParOf" srcId="{2332BAF7-3E8E-4886-9D1B-246669A01D29}" destId="{338FE542-20B8-4265-BFBA-5BDD7F9CF49B}" srcOrd="20" destOrd="0" presId="urn:microsoft.com/office/officeart/2005/8/layout/hierarchy1"/>
    <dgm:cxn modelId="{28F93520-F472-48E6-AE6D-4EB4A41B570F}" type="presParOf" srcId="{2332BAF7-3E8E-4886-9D1B-246669A01D29}" destId="{B58B9F35-CE8C-45F4-92D6-736C982899BA}" srcOrd="21" destOrd="0" presId="urn:microsoft.com/office/officeart/2005/8/layout/hierarchy1"/>
    <dgm:cxn modelId="{8063B696-9302-4D92-A3B3-8716B040CAD3}" type="presParOf" srcId="{B58B9F35-CE8C-45F4-92D6-736C982899BA}" destId="{E6D6DE7E-F39F-4258-A23E-693FDA54C6AF}" srcOrd="0" destOrd="0" presId="urn:microsoft.com/office/officeart/2005/8/layout/hierarchy1"/>
    <dgm:cxn modelId="{4A0CB331-0572-47D1-8600-0BE4A0B347A3}" type="presParOf" srcId="{E6D6DE7E-F39F-4258-A23E-693FDA54C6AF}" destId="{62A282F5-89E1-4B6F-91A2-A6E5F6D9C532}" srcOrd="0" destOrd="0" presId="urn:microsoft.com/office/officeart/2005/8/layout/hierarchy1"/>
    <dgm:cxn modelId="{B7FD30BB-3C8D-40A5-A90D-C62B2BB49B99}" type="presParOf" srcId="{E6D6DE7E-F39F-4258-A23E-693FDA54C6AF}" destId="{129630B5-7392-409F-9670-D4BAE0BE0D5C}" srcOrd="1" destOrd="0" presId="urn:microsoft.com/office/officeart/2005/8/layout/hierarchy1"/>
    <dgm:cxn modelId="{273825E7-9A42-4449-A6B7-DA129A9E0925}" type="presParOf" srcId="{B58B9F35-CE8C-45F4-92D6-736C982899BA}" destId="{529D737E-36E9-4994-9AAF-9B888935A071}" srcOrd="1" destOrd="0" presId="urn:microsoft.com/office/officeart/2005/8/layout/hierarchy1"/>
    <dgm:cxn modelId="{D1842FC9-AA13-4340-B53C-18E5347ECDE6}" type="presParOf" srcId="{2332BAF7-3E8E-4886-9D1B-246669A01D29}" destId="{A6E40FE6-A042-4A87-B9C2-4F2EFC300C66}" srcOrd="22" destOrd="0" presId="urn:microsoft.com/office/officeart/2005/8/layout/hierarchy1"/>
    <dgm:cxn modelId="{65DBE7F7-77C2-4C33-8D5D-2690E6E2EF81}" type="presParOf" srcId="{2332BAF7-3E8E-4886-9D1B-246669A01D29}" destId="{4134B0C2-3BA1-442A-87E8-E7D6859A019F}" srcOrd="23" destOrd="0" presId="urn:microsoft.com/office/officeart/2005/8/layout/hierarchy1"/>
    <dgm:cxn modelId="{D2B5411D-9AA0-4BD5-BC97-4B743A9025D7}" type="presParOf" srcId="{4134B0C2-3BA1-442A-87E8-E7D6859A019F}" destId="{C22E308C-2E04-48BD-837F-9A6B939E1C6C}" srcOrd="0" destOrd="0" presId="urn:microsoft.com/office/officeart/2005/8/layout/hierarchy1"/>
    <dgm:cxn modelId="{2BE58AB2-27B2-4D4D-AC5A-62EC819ADC80}" type="presParOf" srcId="{C22E308C-2E04-48BD-837F-9A6B939E1C6C}" destId="{41BF1FD1-E1AD-4C73-AA2B-D96F025C5519}" srcOrd="0" destOrd="0" presId="urn:microsoft.com/office/officeart/2005/8/layout/hierarchy1"/>
    <dgm:cxn modelId="{2DFC7D6E-4C04-4E9D-88A7-571991B6A3BA}" type="presParOf" srcId="{C22E308C-2E04-48BD-837F-9A6B939E1C6C}" destId="{61ABD1F4-1D31-4B7E-935F-A0ADBED50D8E}" srcOrd="1" destOrd="0" presId="urn:microsoft.com/office/officeart/2005/8/layout/hierarchy1"/>
    <dgm:cxn modelId="{D19EB021-2AF1-4470-9FB3-40559D4F025F}" type="presParOf" srcId="{4134B0C2-3BA1-442A-87E8-E7D6859A019F}" destId="{6BE50196-B138-44B5-93EF-462894AB5CA5}" srcOrd="1" destOrd="0" presId="urn:microsoft.com/office/officeart/2005/8/layout/hierarchy1"/>
    <dgm:cxn modelId="{800F50BD-288C-4E02-A650-276E94BDC0E2}" type="presParOf" srcId="{2332BAF7-3E8E-4886-9D1B-246669A01D29}" destId="{450E0B93-B324-473B-8F1F-65C63BC68BD1}" srcOrd="24" destOrd="0" presId="urn:microsoft.com/office/officeart/2005/8/layout/hierarchy1"/>
    <dgm:cxn modelId="{C5B658E9-F2A1-475B-8D3C-F2C1B3250490}" type="presParOf" srcId="{2332BAF7-3E8E-4886-9D1B-246669A01D29}" destId="{A2404DCC-3787-415F-A8DA-AA73B774CF83}" srcOrd="25" destOrd="0" presId="urn:microsoft.com/office/officeart/2005/8/layout/hierarchy1"/>
    <dgm:cxn modelId="{915A70E7-10D1-4D83-80A8-180C51A07F1C}" type="presParOf" srcId="{A2404DCC-3787-415F-A8DA-AA73B774CF83}" destId="{27D13DB5-BE9D-4892-9202-D2687066C1DC}" srcOrd="0" destOrd="0" presId="urn:microsoft.com/office/officeart/2005/8/layout/hierarchy1"/>
    <dgm:cxn modelId="{AFC01CBD-F5F5-46FA-82FD-62FEFF96A9FB}" type="presParOf" srcId="{27D13DB5-BE9D-4892-9202-D2687066C1DC}" destId="{10A80EA6-0CFA-4F98-B6B8-3C55D169583D}" srcOrd="0" destOrd="0" presId="urn:microsoft.com/office/officeart/2005/8/layout/hierarchy1"/>
    <dgm:cxn modelId="{14EE075C-F8A4-4A7F-9783-2E91C88F608F}" type="presParOf" srcId="{27D13DB5-BE9D-4892-9202-D2687066C1DC}" destId="{36645ED4-3F18-423D-9C5D-2955E0127B8F}" srcOrd="1" destOrd="0" presId="urn:microsoft.com/office/officeart/2005/8/layout/hierarchy1"/>
    <dgm:cxn modelId="{BC606DFE-571A-461F-B1F8-E6A04B46E30C}" type="presParOf" srcId="{A2404DCC-3787-415F-A8DA-AA73B774CF83}" destId="{712FCA5F-23DC-4BB0-9769-7CB2D056E354}" srcOrd="1" destOrd="0" presId="urn:microsoft.com/office/officeart/2005/8/layout/hierarchy1"/>
    <dgm:cxn modelId="{4E18BB57-7C0B-4153-B250-007C88969C72}" type="presParOf" srcId="{2332BAF7-3E8E-4886-9D1B-246669A01D29}" destId="{4A2D14F6-5ED6-4EF3-A846-004398CF7B3A}" srcOrd="26" destOrd="0" presId="urn:microsoft.com/office/officeart/2005/8/layout/hierarchy1"/>
    <dgm:cxn modelId="{69590359-BD49-45C9-A7B3-38D585BD11E6}" type="presParOf" srcId="{2332BAF7-3E8E-4886-9D1B-246669A01D29}" destId="{D93915D8-0009-42BB-B5C4-0DB5E566C4F1}" srcOrd="27" destOrd="0" presId="urn:microsoft.com/office/officeart/2005/8/layout/hierarchy1"/>
    <dgm:cxn modelId="{CBE585EC-DC79-4710-960A-424113F543C1}" type="presParOf" srcId="{D93915D8-0009-42BB-B5C4-0DB5E566C4F1}" destId="{883E9425-5FD0-467E-8D62-946435005249}" srcOrd="0" destOrd="0" presId="urn:microsoft.com/office/officeart/2005/8/layout/hierarchy1"/>
    <dgm:cxn modelId="{AB817D08-90ED-49A7-AD72-25ECB961C5A1}" type="presParOf" srcId="{883E9425-5FD0-467E-8D62-946435005249}" destId="{A1B7B2B6-6691-4DEB-8EB1-F914FFFC20C2}" srcOrd="0" destOrd="0" presId="urn:microsoft.com/office/officeart/2005/8/layout/hierarchy1"/>
    <dgm:cxn modelId="{923713EA-115D-474C-9170-73C19226EC38}" type="presParOf" srcId="{883E9425-5FD0-467E-8D62-946435005249}" destId="{558BAF1D-94B4-4748-B439-A5E2E291BF82}" srcOrd="1" destOrd="0" presId="urn:microsoft.com/office/officeart/2005/8/layout/hierarchy1"/>
    <dgm:cxn modelId="{64704116-F0AF-48EE-8127-2C291408BBF2}" type="presParOf" srcId="{D93915D8-0009-42BB-B5C4-0DB5E566C4F1}" destId="{7741F8F1-BB9A-4466-B50E-02C64F52EBB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4"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2"/>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08BEDE5-2144-4718-9A3E-469A577F0CB9}"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5CD7318D-7445-41AE-B5E6-EFD9F4A36855}">
      <dgm:prSet phldrT="[Text]"/>
      <dgm:spPr/>
      <dgm:t>
        <a:bodyPr/>
        <a:lstStyle/>
        <a:p>
          <a:r>
            <a:rPr lang="en-US"/>
            <a:t>Sense Stability</a:t>
          </a:r>
        </a:p>
      </dgm:t>
    </dgm:pt>
    <dgm:pt modelId="{33954E69-A8BC-465A-8681-DF2246F9FFFD}" type="parTrans" cxnId="{9F8C3EFE-CC84-4616-9610-C5056C06BCD2}">
      <dgm:prSet/>
      <dgm:spPr/>
      <dgm:t>
        <a:bodyPr/>
        <a:lstStyle/>
        <a:p>
          <a:endParaRPr lang="en-US"/>
        </a:p>
      </dgm:t>
    </dgm:pt>
    <dgm:pt modelId="{6C95D1EC-1D92-4CFC-B6B7-92E760833F31}" type="sibTrans" cxnId="{9F8C3EFE-CC84-4616-9610-C5056C06BCD2}">
      <dgm:prSet/>
      <dgm:spPr/>
      <dgm:t>
        <a:bodyPr/>
        <a:lstStyle/>
        <a:p>
          <a:endParaRPr lang="en-US"/>
        </a:p>
      </dgm:t>
    </dgm:pt>
    <dgm:pt modelId="{8EE79D34-B843-456C-99FE-1B7A25E5E1B2}">
      <dgm:prSet phldrT="[Text]"/>
      <dgm:spPr/>
      <dgm:t>
        <a:bodyPr/>
        <a:lstStyle/>
        <a:p>
          <a:r>
            <a:rPr lang="en-US"/>
            <a:t>Rehabilitate/Assist Movement</a:t>
          </a:r>
        </a:p>
      </dgm:t>
    </dgm:pt>
    <dgm:pt modelId="{996EC78B-9E5B-4D2D-AA97-9AED41ECD8FC}" type="parTrans" cxnId="{8A756462-5AA4-4E36-9BE8-1F7DE79CC2A5}">
      <dgm:prSet/>
      <dgm:spPr/>
      <dgm:t>
        <a:bodyPr/>
        <a:lstStyle/>
        <a:p>
          <a:endParaRPr lang="en-US"/>
        </a:p>
      </dgm:t>
    </dgm:pt>
    <dgm:pt modelId="{1B422943-12B6-44CC-BDF1-2B4122364599}" type="sibTrans" cxnId="{8A756462-5AA4-4E36-9BE8-1F7DE79CC2A5}">
      <dgm:prSet/>
      <dgm:spPr/>
      <dgm:t>
        <a:bodyPr/>
        <a:lstStyle/>
        <a:p>
          <a:endParaRPr lang="en-US"/>
        </a:p>
      </dgm:t>
    </dgm:pt>
    <dgm:pt modelId="{6F361F39-E04A-4C76-880F-297C6FA3A147}">
      <dgm:prSet phldrT="[Text]"/>
      <dgm:spPr/>
      <dgm:t>
        <a:bodyPr/>
        <a:lstStyle/>
        <a:p>
          <a:r>
            <a:rPr lang="en-US"/>
            <a:t>n+1</a:t>
          </a:r>
        </a:p>
      </dgm:t>
    </dgm:pt>
    <dgm:pt modelId="{509A3211-41AF-4959-BA5F-3DF40E000B81}" type="parTrans" cxnId="{1316B31F-8F16-4424-80E1-DF5D81FBD7CA}">
      <dgm:prSet/>
      <dgm:spPr/>
      <dgm:t>
        <a:bodyPr/>
        <a:lstStyle/>
        <a:p>
          <a:endParaRPr lang="en-US"/>
        </a:p>
      </dgm:t>
    </dgm:pt>
    <dgm:pt modelId="{8D5D8AED-515E-4CF5-BE0A-A6FBDFD67186}" type="sibTrans" cxnId="{1316B31F-8F16-4424-80E1-DF5D81FBD7CA}">
      <dgm:prSet/>
      <dgm:spPr/>
      <dgm:t>
        <a:bodyPr/>
        <a:lstStyle/>
        <a:p>
          <a:endParaRPr lang="en-US"/>
        </a:p>
      </dgm:t>
    </dgm:pt>
    <dgm:pt modelId="{76181F70-B802-47FD-96B9-D0FFFD8CAD7A}">
      <dgm:prSet phldrT="[Text]"/>
      <dgm:spPr/>
      <dgm:t>
        <a:bodyPr/>
        <a:lstStyle/>
        <a:p>
          <a:r>
            <a:rPr lang="en-US"/>
            <a:t>n</a:t>
          </a:r>
        </a:p>
      </dgm:t>
    </dgm:pt>
    <dgm:pt modelId="{7541CB78-B163-4994-8E1A-2445043D4619}" type="parTrans" cxnId="{F2E24BFE-E9A8-490C-87A3-C342BD1E2992}">
      <dgm:prSet/>
      <dgm:spPr/>
      <dgm:t>
        <a:bodyPr/>
        <a:lstStyle/>
        <a:p>
          <a:endParaRPr lang="en-US"/>
        </a:p>
      </dgm:t>
    </dgm:pt>
    <dgm:pt modelId="{7737FF55-33F0-4C4F-9173-46FC6780CAA6}" type="sibTrans" cxnId="{F2E24BFE-E9A8-490C-87A3-C342BD1E2992}">
      <dgm:prSet/>
      <dgm:spPr/>
      <dgm:t>
        <a:bodyPr/>
        <a:lstStyle/>
        <a:p>
          <a:endParaRPr lang="en-US"/>
        </a:p>
      </dgm:t>
    </dgm:pt>
    <dgm:pt modelId="{5771BAB3-2DD4-4A96-94C7-71435D244C96}">
      <dgm:prSet phldrT="[Text]"/>
      <dgm:spPr/>
      <dgm:t>
        <a:bodyPr/>
        <a:lstStyle/>
        <a:p>
          <a:r>
            <a:rPr lang="en-US"/>
            <a:t>n - 1</a:t>
          </a:r>
        </a:p>
      </dgm:t>
    </dgm:pt>
    <dgm:pt modelId="{11ED50A0-E3C9-4A14-8AEF-30EE68BDA428}" type="parTrans" cxnId="{DE27C7F6-01B0-455B-A4DD-DC3A78489324}">
      <dgm:prSet/>
      <dgm:spPr/>
      <dgm:t>
        <a:bodyPr/>
        <a:lstStyle/>
        <a:p>
          <a:endParaRPr lang="en-US"/>
        </a:p>
      </dgm:t>
    </dgm:pt>
    <dgm:pt modelId="{21E072BB-379B-4C57-981A-C18C61D09EA2}" type="sibTrans" cxnId="{DE27C7F6-01B0-455B-A4DD-DC3A78489324}">
      <dgm:prSet/>
      <dgm:spPr/>
      <dgm:t>
        <a:bodyPr/>
        <a:lstStyle/>
        <a:p>
          <a:endParaRPr lang="en-US"/>
        </a:p>
      </dgm:t>
    </dgm:pt>
    <dgm:pt modelId="{B985E34F-F218-4705-B066-AF7326995A9E}">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Support Body/Unit Weight</a:t>
          </a:r>
        </a:p>
      </dgm:t>
    </dgm:pt>
    <dgm:pt modelId="{74B9A972-FAAA-4117-AC54-C4D05B5A14AB}" type="parTrans" cxnId="{50421114-0579-4C8A-BC3B-4F04C7325FB6}">
      <dgm:prSet/>
      <dgm:spPr/>
      <dgm:t>
        <a:bodyPr/>
        <a:lstStyle/>
        <a:p>
          <a:endParaRPr lang="en-US"/>
        </a:p>
      </dgm:t>
    </dgm:pt>
    <dgm:pt modelId="{843EEAFC-7C8E-47FD-B435-9AE69AD692F5}" type="sibTrans" cxnId="{50421114-0579-4C8A-BC3B-4F04C7325FB6}">
      <dgm:prSet/>
      <dgm:spPr/>
      <dgm:t>
        <a:bodyPr/>
        <a:lstStyle/>
        <a:p>
          <a:endParaRPr lang="en-US"/>
        </a:p>
      </dgm:t>
    </dgm:pt>
    <dgm:pt modelId="{07C636B1-BC6C-4F35-8399-F07E81F61B61}">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Power Joints (assist)</a:t>
          </a:r>
        </a:p>
      </dgm:t>
    </dgm:pt>
    <dgm:pt modelId="{CF1C2CEB-2CE0-4552-A8AA-8473B4D7A563}" type="parTrans" cxnId="{54AC052A-4B8D-4360-81CE-D2EE89DA05A6}">
      <dgm:prSet/>
      <dgm:spPr/>
      <dgm:t>
        <a:bodyPr/>
        <a:lstStyle/>
        <a:p>
          <a:endParaRPr lang="en-US"/>
        </a:p>
      </dgm:t>
    </dgm:pt>
    <dgm:pt modelId="{2CCCD48A-9C96-4F30-BE52-23FBE4D3CFFF}" type="sibTrans" cxnId="{54AC052A-4B8D-4360-81CE-D2EE89DA05A6}">
      <dgm:prSet/>
      <dgm:spPr/>
      <dgm:t>
        <a:bodyPr/>
        <a:lstStyle/>
        <a:p>
          <a:endParaRPr lang="en-US"/>
        </a:p>
      </dgm:t>
    </dgm:pt>
    <dgm:pt modelId="{1E5B0A6C-9097-4A9F-88C8-82AFD5E01DE6}">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Retrain Muscle</a:t>
          </a:r>
        </a:p>
      </dgm:t>
    </dgm:pt>
    <dgm:pt modelId="{21720B05-F61B-4EE6-9958-D50D8839E125}" type="parTrans" cxnId="{39A0E035-C8B6-4709-BFDE-026F150A137E}">
      <dgm:prSet/>
      <dgm:spPr/>
      <dgm:t>
        <a:bodyPr/>
        <a:lstStyle/>
        <a:p>
          <a:endParaRPr lang="en-US"/>
        </a:p>
      </dgm:t>
    </dgm:pt>
    <dgm:pt modelId="{7439A6F7-CE89-411F-BF0D-09BB7A6F2A91}" type="sibTrans" cxnId="{39A0E035-C8B6-4709-BFDE-026F150A137E}">
      <dgm:prSet/>
      <dgm:spPr/>
      <dgm:t>
        <a:bodyPr/>
        <a:lstStyle/>
        <a:p>
          <a:endParaRPr lang="en-US"/>
        </a:p>
      </dgm:t>
    </dgm:pt>
    <dgm:pt modelId="{EE438BDE-7BEA-432C-AEBA-3B6F71739D11}">
      <dgm:prSet phldrT="[Text]"/>
      <dgm:spPr/>
      <dgm:t>
        <a:bodyPr/>
        <a:lstStyle/>
        <a:p>
          <a:r>
            <a:rPr lang="en-US"/>
            <a:t>Support Feet</a:t>
          </a:r>
        </a:p>
      </dgm:t>
    </dgm:pt>
    <dgm:pt modelId="{B64D31C3-8CDB-44E8-BF43-12CA412CFB8A}" type="parTrans" cxnId="{D94CAFA6-FD68-4685-B6EA-990FCCC6C3B0}">
      <dgm:prSet/>
      <dgm:spPr/>
      <dgm:t>
        <a:bodyPr/>
        <a:lstStyle/>
        <a:p>
          <a:endParaRPr lang="en-US"/>
        </a:p>
      </dgm:t>
    </dgm:pt>
    <dgm:pt modelId="{7E98B7B0-B616-4114-9088-4C32EC9E34DD}" type="sibTrans" cxnId="{D94CAFA6-FD68-4685-B6EA-990FCCC6C3B0}">
      <dgm:prSet/>
      <dgm:spPr/>
      <dgm:t>
        <a:bodyPr/>
        <a:lstStyle/>
        <a:p>
          <a:endParaRPr lang="en-US"/>
        </a:p>
      </dgm:t>
    </dgm:pt>
    <dgm:pt modelId="{33F29920-DFDA-4A90-A022-EF62E29C382A}">
      <dgm:prSet phldrT="[Text]"/>
      <dgm:spPr/>
      <dgm:t>
        <a:bodyPr/>
        <a:lstStyle/>
        <a:p>
          <a:r>
            <a:rPr lang="en-US"/>
            <a:t>Support Legs</a:t>
          </a:r>
        </a:p>
      </dgm:t>
    </dgm:pt>
    <dgm:pt modelId="{49527362-4945-4725-B35C-9ADE2A6B9EAC}" type="parTrans" cxnId="{012FF0CA-B7B2-43AC-A2FB-8C5503C13527}">
      <dgm:prSet/>
      <dgm:spPr/>
      <dgm:t>
        <a:bodyPr/>
        <a:lstStyle/>
        <a:p>
          <a:endParaRPr lang="en-US"/>
        </a:p>
      </dgm:t>
    </dgm:pt>
    <dgm:pt modelId="{E6781A9F-87D7-449C-B11C-BC8D3C29E288}" type="sibTrans" cxnId="{012FF0CA-B7B2-43AC-A2FB-8C5503C13527}">
      <dgm:prSet/>
      <dgm:spPr/>
      <dgm:t>
        <a:bodyPr/>
        <a:lstStyle/>
        <a:p>
          <a:endParaRPr lang="en-US"/>
        </a:p>
      </dgm:t>
    </dgm:pt>
    <dgm:pt modelId="{719F6BFE-CFC8-4E71-8D1F-A2A8D09AAF7D}">
      <dgm:prSet phldrT="[Text]"/>
      <dgm:spPr/>
      <dgm:t>
        <a:bodyPr/>
        <a:lstStyle/>
        <a:p>
          <a:r>
            <a:rPr lang="en-US"/>
            <a:t>Support Hips</a:t>
          </a:r>
        </a:p>
      </dgm:t>
    </dgm:pt>
    <dgm:pt modelId="{1EBA9C17-0E65-4CCA-8A55-299B0E5F46AA}" type="parTrans" cxnId="{61DD9A12-B69A-475F-8B86-93259657B761}">
      <dgm:prSet/>
      <dgm:spPr/>
      <dgm:t>
        <a:bodyPr/>
        <a:lstStyle/>
        <a:p>
          <a:endParaRPr lang="en-US"/>
        </a:p>
      </dgm:t>
    </dgm:pt>
    <dgm:pt modelId="{4FCF88E2-BA87-4E5C-933F-647E15BF5C69}" type="sibTrans" cxnId="{61DD9A12-B69A-475F-8B86-93259657B761}">
      <dgm:prSet/>
      <dgm:spPr/>
      <dgm:t>
        <a:bodyPr/>
        <a:lstStyle/>
        <a:p>
          <a:endParaRPr lang="en-US"/>
        </a:p>
      </dgm:t>
    </dgm:pt>
    <dgm:pt modelId="{C1DE4A8E-85A7-4D8B-8D0C-3EE174E92440}">
      <dgm:prSet phldrT="[Text]"/>
      <dgm:spPr/>
      <dgm:t>
        <a:bodyPr/>
        <a:lstStyle/>
        <a:p>
          <a:r>
            <a:rPr lang="en-US"/>
            <a:t>Support Knees</a:t>
          </a:r>
        </a:p>
      </dgm:t>
    </dgm:pt>
    <dgm:pt modelId="{EED714D8-27CD-44DE-9B32-170B1B0E688A}" type="parTrans" cxnId="{DC1BA80F-F590-4B64-ABC5-857D80546D5C}">
      <dgm:prSet/>
      <dgm:spPr/>
      <dgm:t>
        <a:bodyPr/>
        <a:lstStyle/>
        <a:p>
          <a:endParaRPr lang="en-US"/>
        </a:p>
      </dgm:t>
    </dgm:pt>
    <dgm:pt modelId="{6A8717DF-04DB-41B6-BAF3-59312A27BD58}" type="sibTrans" cxnId="{DC1BA80F-F590-4B64-ABC5-857D80546D5C}">
      <dgm:prSet/>
      <dgm:spPr/>
      <dgm:t>
        <a:bodyPr/>
        <a:lstStyle/>
        <a:p>
          <a:endParaRPr lang="en-US"/>
        </a:p>
      </dgm:t>
    </dgm:pt>
    <dgm:pt modelId="{CD23AE3B-C00A-485B-9D3C-DC25C6D0E1E1}">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Sense Position</a:t>
          </a:r>
        </a:p>
      </dgm:t>
    </dgm:pt>
    <dgm:pt modelId="{81C39B39-D459-4BEE-BC9E-81C063B63932}" type="parTrans" cxnId="{7D2FACFF-9097-4774-BFA5-7133CDEDA54F}">
      <dgm:prSet/>
      <dgm:spPr/>
      <dgm:t>
        <a:bodyPr/>
        <a:lstStyle/>
        <a:p>
          <a:endParaRPr lang="en-US"/>
        </a:p>
      </dgm:t>
    </dgm:pt>
    <dgm:pt modelId="{7FA38E0D-7F36-44EE-936B-B7AAAB7F21D0}" type="sibTrans" cxnId="{7D2FACFF-9097-4774-BFA5-7133CDEDA54F}">
      <dgm:prSet/>
      <dgm:spPr/>
      <dgm:t>
        <a:bodyPr/>
        <a:lstStyle/>
        <a:p>
          <a:endParaRPr lang="en-US"/>
        </a:p>
      </dgm:t>
    </dgm:pt>
    <dgm:pt modelId="{C0682DF8-C557-4E92-B5E3-BF8C85BD7251}">
      <dgm:prSet phldrT="[Text]"/>
      <dgm:spPr/>
      <dgm:t>
        <a:bodyPr/>
        <a:lstStyle/>
        <a:p>
          <a:r>
            <a:rPr lang="en-US"/>
            <a:t>Counteract Instability</a:t>
          </a:r>
        </a:p>
      </dgm:t>
    </dgm:pt>
    <dgm:pt modelId="{DFF70378-D281-4FCA-AD24-171F42E1AB20}" type="parTrans" cxnId="{B89239E2-DADB-4191-9CCA-7B1A4D1EBDF2}">
      <dgm:prSet/>
      <dgm:spPr/>
      <dgm:t>
        <a:bodyPr/>
        <a:lstStyle/>
        <a:p>
          <a:endParaRPr lang="en-US"/>
        </a:p>
      </dgm:t>
    </dgm:pt>
    <dgm:pt modelId="{66DD31DD-0FBC-4879-AA8E-3854670D6A78}" type="sibTrans" cxnId="{B89239E2-DADB-4191-9CCA-7B1A4D1EBDF2}">
      <dgm:prSet/>
      <dgm:spPr/>
      <dgm:t>
        <a:bodyPr/>
        <a:lstStyle/>
        <a:p>
          <a:endParaRPr lang="en-US"/>
        </a:p>
      </dgm:t>
    </dgm:pt>
    <dgm:pt modelId="{47CED33E-3501-42E7-868E-D962BAF5EE9D}">
      <dgm:prSet phldrT="[Text]"/>
      <dgm:spPr/>
      <dgm:t>
        <a:bodyPr/>
        <a:lstStyle/>
        <a:p>
          <a:r>
            <a:rPr lang="en-US"/>
            <a:t>Protect User</a:t>
          </a:r>
        </a:p>
      </dgm:t>
    </dgm:pt>
    <dgm:pt modelId="{A65CBA5A-42F0-4F98-B2E4-21ADDB5CE08D}" type="parTrans" cxnId="{7CA28FCA-E701-43B3-A08D-076E055DFC49}">
      <dgm:prSet/>
      <dgm:spPr/>
      <dgm:t>
        <a:bodyPr/>
        <a:lstStyle/>
        <a:p>
          <a:endParaRPr lang="en-US"/>
        </a:p>
      </dgm:t>
    </dgm:pt>
    <dgm:pt modelId="{45CA0084-7A40-4059-BD47-CF0651CF4C4B}" type="sibTrans" cxnId="{7CA28FCA-E701-43B3-A08D-076E055DFC49}">
      <dgm:prSet/>
      <dgm:spPr/>
      <dgm:t>
        <a:bodyPr/>
        <a:lstStyle/>
        <a:p>
          <a:endParaRPr lang="en-US"/>
        </a:p>
      </dgm:t>
    </dgm:pt>
    <dgm:pt modelId="{3F0EE97C-1032-4203-8F68-BA03BD875414}">
      <dgm:prSet phldrT="[Text]"/>
      <dgm:spPr/>
      <dgm:t>
        <a:bodyPr/>
        <a:lstStyle/>
        <a:p>
          <a:r>
            <a:rPr lang="en-US"/>
            <a:t>Power Ankle</a:t>
          </a:r>
        </a:p>
      </dgm:t>
    </dgm:pt>
    <dgm:pt modelId="{52901827-78DD-4676-A64E-44EE854CD836}" type="parTrans" cxnId="{14EA98B6-1966-495D-A9FE-1C8C8C482CDD}">
      <dgm:prSet/>
      <dgm:spPr/>
      <dgm:t>
        <a:bodyPr/>
        <a:lstStyle/>
        <a:p>
          <a:endParaRPr lang="en-US"/>
        </a:p>
      </dgm:t>
    </dgm:pt>
    <dgm:pt modelId="{4C56B390-2AA4-4D02-A366-778838A0B485}" type="sibTrans" cxnId="{14EA98B6-1966-495D-A9FE-1C8C8C482CDD}">
      <dgm:prSet/>
      <dgm:spPr/>
      <dgm:t>
        <a:bodyPr/>
        <a:lstStyle/>
        <a:p>
          <a:endParaRPr lang="en-US"/>
        </a:p>
      </dgm:t>
    </dgm:pt>
    <dgm:pt modelId="{08986373-CD49-4B8E-BD3A-62AE95C7E922}">
      <dgm:prSet phldrT="[Text]"/>
      <dgm:spPr/>
      <dgm:t>
        <a:bodyPr/>
        <a:lstStyle/>
        <a:p>
          <a:r>
            <a:rPr lang="en-US"/>
            <a:t>Power Knee</a:t>
          </a:r>
        </a:p>
      </dgm:t>
    </dgm:pt>
    <dgm:pt modelId="{AE613D44-3990-4066-8388-8B2C261C6618}" type="parTrans" cxnId="{EDF9FF1C-CE13-44FB-8878-2C42144A7E4A}">
      <dgm:prSet/>
      <dgm:spPr/>
      <dgm:t>
        <a:bodyPr/>
        <a:lstStyle/>
        <a:p>
          <a:endParaRPr lang="en-US"/>
        </a:p>
      </dgm:t>
    </dgm:pt>
    <dgm:pt modelId="{89E60507-287B-464D-B23C-36D63EFBFF3A}" type="sibTrans" cxnId="{EDF9FF1C-CE13-44FB-8878-2C42144A7E4A}">
      <dgm:prSet/>
      <dgm:spPr/>
      <dgm:t>
        <a:bodyPr/>
        <a:lstStyle/>
        <a:p>
          <a:endParaRPr lang="en-US"/>
        </a:p>
      </dgm:t>
    </dgm:pt>
    <dgm:pt modelId="{704632EF-DF71-4B62-AE68-7078C814466C}">
      <dgm:prSet phldrT="[Text]"/>
      <dgm:spPr/>
      <dgm:t>
        <a:bodyPr/>
        <a:lstStyle/>
        <a:p>
          <a:r>
            <a:rPr lang="en-US"/>
            <a:t>Power Hips </a:t>
          </a:r>
          <a:r>
            <a:rPr lang="en-US" b="1"/>
            <a:t>Break This One Down</a:t>
          </a:r>
          <a:endParaRPr lang="en-US"/>
        </a:p>
      </dgm:t>
    </dgm:pt>
    <dgm:pt modelId="{EE2F54DB-0D3F-4D25-992A-CC6C0A5F1604}" type="parTrans" cxnId="{970A2971-0FA3-4B0F-8FE6-025F08894E5B}">
      <dgm:prSet/>
      <dgm:spPr/>
      <dgm:t>
        <a:bodyPr/>
        <a:lstStyle/>
        <a:p>
          <a:endParaRPr lang="en-US"/>
        </a:p>
      </dgm:t>
    </dgm:pt>
    <dgm:pt modelId="{FAB0623F-D491-41D2-A7EC-16A4542F7B76}" type="sibTrans" cxnId="{970A2971-0FA3-4B0F-8FE6-025F08894E5B}">
      <dgm:prSet/>
      <dgm:spPr/>
      <dgm:t>
        <a:bodyPr/>
        <a:lstStyle/>
        <a:p>
          <a:endParaRPr lang="en-US"/>
        </a:p>
      </dgm:t>
    </dgm:pt>
    <dgm:pt modelId="{D1029A76-3A27-43D0-AD77-6E1BDCBEF042}">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Transmit Data</a:t>
          </a:r>
        </a:p>
      </dgm:t>
    </dgm:pt>
    <dgm:pt modelId="{0CAAAFF2-26F2-4A41-8E98-AD76E9840788}" type="parTrans" cxnId="{402B3110-16FD-4C95-8E1E-AB5B8797A868}">
      <dgm:prSet/>
      <dgm:spPr/>
      <dgm:t>
        <a:bodyPr/>
        <a:lstStyle/>
        <a:p>
          <a:endParaRPr lang="en-US"/>
        </a:p>
      </dgm:t>
    </dgm:pt>
    <dgm:pt modelId="{7792EBC6-34E4-45AB-A480-54977A4F30F7}" type="sibTrans" cxnId="{402B3110-16FD-4C95-8E1E-AB5B8797A868}">
      <dgm:prSet/>
      <dgm:spPr/>
      <dgm:t>
        <a:bodyPr/>
        <a:lstStyle/>
        <a:p>
          <a:endParaRPr lang="en-US"/>
        </a:p>
      </dgm:t>
    </dgm:pt>
    <dgm:pt modelId="{E646EE15-E9E2-434D-BDE9-DA465DC59F6B}">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Transmit Power</a:t>
          </a:r>
        </a:p>
      </dgm:t>
    </dgm:pt>
    <dgm:pt modelId="{26550A1D-537A-472C-B92B-5FB478C656ED}" type="parTrans" cxnId="{20B6214A-A506-4730-B2ED-60CF818C0A41}">
      <dgm:prSet/>
      <dgm:spPr/>
      <dgm:t>
        <a:bodyPr/>
        <a:lstStyle/>
        <a:p>
          <a:endParaRPr lang="en-US"/>
        </a:p>
      </dgm:t>
    </dgm:pt>
    <dgm:pt modelId="{2D90F0D1-3EDF-4783-9E12-944BEDB2AF26}" type="sibTrans" cxnId="{20B6214A-A506-4730-B2ED-60CF818C0A41}">
      <dgm:prSet/>
      <dgm:spPr/>
      <dgm:t>
        <a:bodyPr/>
        <a:lstStyle/>
        <a:p>
          <a:endParaRPr lang="en-US"/>
        </a:p>
      </dgm:t>
    </dgm:pt>
    <dgm:pt modelId="{48683C8E-4340-4456-828D-313AB65AB235}">
      <dgm:prSet phldrT="[Text]"/>
      <dgm:spPr/>
      <dgm:t>
        <a:bodyPr/>
        <a:lstStyle/>
        <a:p>
          <a:r>
            <a:rPr lang="en-US"/>
            <a:t>Operator Comfort</a:t>
          </a:r>
        </a:p>
      </dgm:t>
    </dgm:pt>
    <dgm:pt modelId="{DB20E41C-84B6-4187-96AA-B3C5F22483DC}" type="parTrans" cxnId="{F931AEA8-2430-4492-AC45-95A54BE1E5FA}">
      <dgm:prSet/>
      <dgm:spPr/>
      <dgm:t>
        <a:bodyPr/>
        <a:lstStyle/>
        <a:p>
          <a:endParaRPr lang="en-US"/>
        </a:p>
      </dgm:t>
    </dgm:pt>
    <dgm:pt modelId="{B145014A-552F-45A7-A1D7-EE21A2714829}" type="sibTrans" cxnId="{F931AEA8-2430-4492-AC45-95A54BE1E5FA}">
      <dgm:prSet/>
      <dgm:spPr/>
      <dgm:t>
        <a:bodyPr/>
        <a:lstStyle/>
        <a:p>
          <a:endParaRPr lang="en-US"/>
        </a:p>
      </dgm:t>
    </dgm:pt>
    <dgm:pt modelId="{A6A5D39B-4DA7-42D9-9D34-D36A0E76CFFB}">
      <dgm:prSet phldrT="[Text]" custT="1"/>
      <dgm:spPr>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gm:spPr>
      <dgm:t>
        <a:bodyPr spcFirstLastPara="0" vert="horz" wrap="square" lIns="22860" tIns="22860" rIns="22860" bIns="22860" numCol="1" spcCol="1270" anchor="ctr" anchorCtr="0"/>
        <a:lstStyle/>
        <a:p>
          <a:r>
            <a:rPr lang="en-US" sz="600" kern="1200">
              <a:solidFill>
                <a:prstClr val="black">
                  <a:hueOff val="0"/>
                  <a:satOff val="0"/>
                  <a:lumOff val="0"/>
                  <a:alphaOff val="0"/>
                </a:prstClr>
              </a:solidFill>
              <a:latin typeface="Calibri"/>
              <a:ea typeface="Arial"/>
              <a:cs typeface="Arial"/>
            </a:rPr>
            <a:t>Process</a:t>
          </a:r>
          <a:r>
            <a:rPr lang="en-US" sz="600" kern="1200"/>
            <a:t> Data</a:t>
          </a:r>
        </a:p>
      </dgm:t>
    </dgm:pt>
    <dgm:pt modelId="{68B9E0FA-3F88-43D9-BDA2-B805B8B8F5D4}" type="parTrans" cxnId="{53A7CFAE-E90C-4A48-9804-5E39F4B1A776}">
      <dgm:prSet/>
      <dgm:spPr/>
      <dgm:t>
        <a:bodyPr/>
        <a:lstStyle/>
        <a:p>
          <a:endParaRPr lang="en-US"/>
        </a:p>
      </dgm:t>
    </dgm:pt>
    <dgm:pt modelId="{B78C98D4-5FB9-43B3-B1A7-892ECF724AF8}" type="sibTrans" cxnId="{53A7CFAE-E90C-4A48-9804-5E39F4B1A776}">
      <dgm:prSet/>
      <dgm:spPr/>
      <dgm:t>
        <a:bodyPr/>
        <a:lstStyle/>
        <a:p>
          <a:endParaRPr lang="en-US"/>
        </a:p>
      </dgm:t>
    </dgm:pt>
    <dgm:pt modelId="{7789C047-933B-4C4B-8732-7E6A613E9810}">
      <dgm:prSet phldrT="[Text]"/>
      <dgm:spPr/>
      <dgm:t>
        <a:bodyPr/>
        <a:lstStyle/>
        <a:p>
          <a:r>
            <a:rPr lang="en-US"/>
            <a:t>Lift Assist</a:t>
          </a:r>
        </a:p>
      </dgm:t>
    </dgm:pt>
    <dgm:pt modelId="{84AA75A3-E2CF-4497-9ADF-34A2388BD752}" type="parTrans" cxnId="{EDA89727-306F-4EA1-B1F2-F657518FA47F}">
      <dgm:prSet/>
      <dgm:spPr/>
      <dgm:t>
        <a:bodyPr/>
        <a:lstStyle/>
        <a:p>
          <a:endParaRPr lang="en-US"/>
        </a:p>
      </dgm:t>
    </dgm:pt>
    <dgm:pt modelId="{103541B0-ECDA-4740-98CD-F1972238372D}" type="sibTrans" cxnId="{EDA89727-306F-4EA1-B1F2-F657518FA47F}">
      <dgm:prSet/>
      <dgm:spPr/>
      <dgm:t>
        <a:bodyPr/>
        <a:lstStyle/>
        <a:p>
          <a:endParaRPr lang="en-US"/>
        </a:p>
      </dgm:t>
    </dgm:pt>
    <dgm:pt modelId="{3ED5A1A0-18B3-4910-BD4F-89EBE6477399}">
      <dgm:prSet phldrT="[Text]"/>
      <dgm:spPr/>
      <dgm:t>
        <a:bodyPr/>
        <a:lstStyle/>
        <a:p>
          <a:r>
            <a:rPr lang="en-US"/>
            <a:t>Professional Assist</a:t>
          </a:r>
        </a:p>
      </dgm:t>
    </dgm:pt>
    <dgm:pt modelId="{476212D9-5619-49D3-B54E-5011DE97C3AB}" type="parTrans" cxnId="{F7678965-E42D-44DA-9220-E47DEB4AFFEF}">
      <dgm:prSet/>
      <dgm:spPr/>
      <dgm:t>
        <a:bodyPr/>
        <a:lstStyle/>
        <a:p>
          <a:endParaRPr lang="en-US"/>
        </a:p>
      </dgm:t>
    </dgm:pt>
    <dgm:pt modelId="{7AD07AD8-1984-42D8-99C2-1FC59B9594C8}" type="sibTrans" cxnId="{F7678965-E42D-44DA-9220-E47DEB4AFFEF}">
      <dgm:prSet/>
      <dgm:spPr/>
      <dgm:t>
        <a:bodyPr/>
        <a:lstStyle/>
        <a:p>
          <a:endParaRPr lang="en-US"/>
        </a:p>
      </dgm:t>
    </dgm:pt>
    <dgm:pt modelId="{DC96353E-BCA5-4248-95F4-517946BCEE01}">
      <dgm:prSet phldrT="[Text]"/>
      <dgm:spPr/>
      <dgm:t>
        <a:bodyPr/>
        <a:lstStyle/>
        <a:p>
          <a:r>
            <a:rPr lang="en-US"/>
            <a:t>Non-Professional Assist</a:t>
          </a:r>
        </a:p>
      </dgm:t>
    </dgm:pt>
    <dgm:pt modelId="{E9A8BB80-3042-4180-AF62-98E5DBB14C5A}" type="parTrans" cxnId="{4C696531-28FD-49FF-A954-0FC2F5761451}">
      <dgm:prSet/>
      <dgm:spPr/>
      <dgm:t>
        <a:bodyPr/>
        <a:lstStyle/>
        <a:p>
          <a:endParaRPr lang="en-US"/>
        </a:p>
      </dgm:t>
    </dgm:pt>
    <dgm:pt modelId="{6B46C26E-C8BB-4F66-9399-FDBF91BD071C}" type="sibTrans" cxnId="{4C696531-28FD-49FF-A954-0FC2F5761451}">
      <dgm:prSet/>
      <dgm:spPr/>
      <dgm:t>
        <a:bodyPr/>
        <a:lstStyle/>
        <a:p>
          <a:endParaRPr lang="en-US"/>
        </a:p>
      </dgm:t>
    </dgm:pt>
    <dgm:pt modelId="{11AC556A-652D-4550-880F-68C482BBBEC4}">
      <dgm:prSet phldrT="[Text]"/>
      <dgm:spPr/>
      <dgm:t>
        <a:bodyPr/>
        <a:lstStyle/>
        <a:p>
          <a:r>
            <a:rPr lang="en-US"/>
            <a:t>Medical Staff</a:t>
          </a:r>
        </a:p>
      </dgm:t>
    </dgm:pt>
    <dgm:pt modelId="{8A644B6A-449D-41C5-877F-A4E6B7019AFA}" type="parTrans" cxnId="{CBAFB3B9-7E15-4891-98B2-15C22F8C1C33}">
      <dgm:prSet/>
      <dgm:spPr/>
      <dgm:t>
        <a:bodyPr/>
        <a:lstStyle/>
        <a:p>
          <a:endParaRPr lang="en-US"/>
        </a:p>
      </dgm:t>
    </dgm:pt>
    <dgm:pt modelId="{2509F514-2346-4CAD-8503-C57C607F2F0C}" type="sibTrans" cxnId="{CBAFB3B9-7E15-4891-98B2-15C22F8C1C33}">
      <dgm:prSet/>
      <dgm:spPr/>
      <dgm:t>
        <a:bodyPr/>
        <a:lstStyle/>
        <a:p>
          <a:endParaRPr lang="en-US"/>
        </a:p>
      </dgm:t>
    </dgm:pt>
    <dgm:pt modelId="{8DB2CE4C-B658-4E17-90FC-A8A0D86A40EB}">
      <dgm:prSet phldrT="[Text]"/>
      <dgm:spPr/>
      <dgm:t>
        <a:bodyPr/>
        <a:lstStyle/>
        <a:p>
          <a:r>
            <a:rPr lang="en-US"/>
            <a:t>External Lift</a:t>
          </a:r>
        </a:p>
      </dgm:t>
    </dgm:pt>
    <dgm:pt modelId="{08B5DE82-5FDE-435B-9A1D-3F40CDE74CD7}" type="parTrans" cxnId="{F6A18A88-1262-409E-8052-AF5D9B0E420A}">
      <dgm:prSet/>
      <dgm:spPr/>
      <dgm:t>
        <a:bodyPr/>
        <a:lstStyle/>
        <a:p>
          <a:endParaRPr lang="en-US"/>
        </a:p>
      </dgm:t>
    </dgm:pt>
    <dgm:pt modelId="{94C54F75-6CE5-41C7-B8BD-3E4C6449FA78}" type="sibTrans" cxnId="{F6A18A88-1262-409E-8052-AF5D9B0E420A}">
      <dgm:prSet/>
      <dgm:spPr/>
      <dgm:t>
        <a:bodyPr/>
        <a:lstStyle/>
        <a:p>
          <a:endParaRPr lang="en-US"/>
        </a:p>
      </dgm:t>
    </dgm:pt>
    <dgm:pt modelId="{5452EB44-50ED-415B-A896-DF8DC9FD040C}">
      <dgm:prSet phldrT="[Text]"/>
      <dgm:spPr/>
      <dgm:t>
        <a:bodyPr/>
        <a:lstStyle/>
        <a:p>
          <a:r>
            <a:rPr lang="en-US"/>
            <a:t>Resist Power</a:t>
          </a:r>
        </a:p>
      </dgm:t>
    </dgm:pt>
    <dgm:pt modelId="{7037DEF2-6883-40FD-AFD7-096CD5CA0C4F}" type="parTrans" cxnId="{23B33D8D-8787-4452-902B-5A0F06548AF7}">
      <dgm:prSet/>
      <dgm:spPr/>
      <dgm:t>
        <a:bodyPr/>
        <a:lstStyle/>
        <a:p>
          <a:endParaRPr lang="en-US"/>
        </a:p>
      </dgm:t>
    </dgm:pt>
    <dgm:pt modelId="{C9FA8137-63B2-431D-B332-2F88105E8BA7}" type="sibTrans" cxnId="{23B33D8D-8787-4452-902B-5A0F06548AF7}">
      <dgm:prSet/>
      <dgm:spPr/>
      <dgm:t>
        <a:bodyPr/>
        <a:lstStyle/>
        <a:p>
          <a:endParaRPr lang="en-US"/>
        </a:p>
      </dgm:t>
    </dgm:pt>
    <dgm:pt modelId="{9C4B7BDC-DEC7-4CB2-BDB0-3F075BFE2380}">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19050" tIns="19050" rIns="19050" bIns="19050" numCol="1" spcCol="1270" anchor="ctr" anchorCtr="0"/>
        <a:lstStyle/>
        <a:p>
          <a:pPr marL="0" lvl="0" indent="0" algn="ctr" defTabSz="222250">
            <a:lnSpc>
              <a:spcPct val="90000"/>
            </a:lnSpc>
            <a:spcBef>
              <a:spcPct val="0"/>
            </a:spcBef>
            <a:spcAft>
              <a:spcPct val="35000"/>
            </a:spcAft>
            <a:buNone/>
          </a:pPr>
          <a:r>
            <a:rPr lang="en-US" sz="500" kern="1200">
              <a:solidFill>
                <a:prstClr val="black">
                  <a:hueOff val="0"/>
                  <a:satOff val="0"/>
                  <a:lumOff val="0"/>
                  <a:alphaOff val="0"/>
                </a:prstClr>
              </a:solidFill>
              <a:latin typeface="Calibri"/>
              <a:ea typeface="Arial"/>
              <a:cs typeface="Arial"/>
            </a:rPr>
            <a:t>Store Energy</a:t>
          </a:r>
        </a:p>
      </dgm:t>
    </dgm:pt>
    <dgm:pt modelId="{55C33CB2-45B2-4AEF-9C31-213F9AB44660}" type="parTrans" cxnId="{63389B64-4F3F-40D4-B552-92316AC789A8}">
      <dgm:prSet/>
      <dgm:spPr/>
      <dgm:t>
        <a:bodyPr/>
        <a:lstStyle/>
        <a:p>
          <a:endParaRPr lang="en-US"/>
        </a:p>
      </dgm:t>
    </dgm:pt>
    <dgm:pt modelId="{D07E4ACE-18EC-43CC-AF2F-E84FD3C78A43}" type="sibTrans" cxnId="{63389B64-4F3F-40D4-B552-92316AC789A8}">
      <dgm:prSet/>
      <dgm:spPr/>
      <dgm:t>
        <a:bodyPr/>
        <a:lstStyle/>
        <a:p>
          <a:endParaRPr lang="en-US"/>
        </a:p>
      </dgm:t>
    </dgm:pt>
    <dgm:pt modelId="{9C2AA426-D6AA-4A3F-BEE5-E522311ACE9E}">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19050" tIns="19050" rIns="19050" bIns="19050" numCol="1" spcCol="1270" anchor="ctr" anchorCtr="0"/>
        <a:lstStyle/>
        <a:p>
          <a:pPr marL="0" lvl="0" indent="0" algn="ctr" defTabSz="222250">
            <a:lnSpc>
              <a:spcPct val="90000"/>
            </a:lnSpc>
            <a:spcBef>
              <a:spcPct val="0"/>
            </a:spcBef>
            <a:spcAft>
              <a:spcPct val="35000"/>
            </a:spcAft>
            <a:buNone/>
          </a:pPr>
          <a:r>
            <a:rPr lang="en-US" sz="500" kern="1200">
              <a:solidFill>
                <a:prstClr val="black">
                  <a:hueOff val="0"/>
                  <a:satOff val="0"/>
                  <a:lumOff val="0"/>
                  <a:alphaOff val="0"/>
                </a:prstClr>
              </a:solidFill>
              <a:latin typeface="Calibri"/>
              <a:ea typeface="Arial"/>
              <a:cs typeface="Arial"/>
            </a:rPr>
            <a:t>Charge System</a:t>
          </a:r>
        </a:p>
      </dgm:t>
    </dgm:pt>
    <dgm:pt modelId="{084A468B-B285-4551-91F3-29C9A152B425}" type="parTrans" cxnId="{21C6CE61-4F01-4F1A-95B4-7B082A5B1B55}">
      <dgm:prSet/>
      <dgm:spPr/>
      <dgm:t>
        <a:bodyPr/>
        <a:lstStyle/>
        <a:p>
          <a:endParaRPr lang="en-US"/>
        </a:p>
      </dgm:t>
    </dgm:pt>
    <dgm:pt modelId="{0BA9B52B-FF4C-4BB7-8ECD-AFE33909175E}" type="sibTrans" cxnId="{21C6CE61-4F01-4F1A-95B4-7B082A5B1B55}">
      <dgm:prSet/>
      <dgm:spPr/>
      <dgm:t>
        <a:bodyPr/>
        <a:lstStyle/>
        <a:p>
          <a:endParaRPr lang="en-US"/>
        </a:p>
      </dgm:t>
    </dgm:pt>
    <dgm:pt modelId="{43FE4C91-7B41-4F5B-84D8-1AD96AC462BD}" type="pres">
      <dgm:prSet presAssocID="{608BEDE5-2144-4718-9A3E-469A577F0CB9}" presName="hierChild1" presStyleCnt="0">
        <dgm:presLayoutVars>
          <dgm:chPref val="1"/>
          <dgm:dir/>
          <dgm:animOne val="branch"/>
          <dgm:animLvl val="lvl"/>
          <dgm:resizeHandles/>
        </dgm:presLayoutVars>
      </dgm:prSet>
      <dgm:spPr/>
    </dgm:pt>
    <dgm:pt modelId="{9F2DA08D-4CBE-4AA4-A227-2383BCBE1B62}" type="pres">
      <dgm:prSet presAssocID="{6F361F39-E04A-4C76-880F-297C6FA3A147}" presName="hierRoot1" presStyleCnt="0"/>
      <dgm:spPr/>
    </dgm:pt>
    <dgm:pt modelId="{D6E59437-1A89-41F4-A736-56FEB9DA5BFF}" type="pres">
      <dgm:prSet presAssocID="{6F361F39-E04A-4C76-880F-297C6FA3A147}" presName="composite" presStyleCnt="0"/>
      <dgm:spPr/>
    </dgm:pt>
    <dgm:pt modelId="{F447AB89-5D13-4442-B788-EC5B84F6AA4C}" type="pres">
      <dgm:prSet presAssocID="{6F361F39-E04A-4C76-880F-297C6FA3A147}" presName="background" presStyleLbl="node0" presStyleIdx="0" presStyleCnt="2"/>
      <dgm:spPr/>
    </dgm:pt>
    <dgm:pt modelId="{B0282D49-A711-43D1-A42D-DF9E1A8331B9}" type="pres">
      <dgm:prSet presAssocID="{6F361F39-E04A-4C76-880F-297C6FA3A147}" presName="text" presStyleLbl="fgAcc0" presStyleIdx="0" presStyleCnt="2">
        <dgm:presLayoutVars>
          <dgm:chPref val="3"/>
        </dgm:presLayoutVars>
      </dgm:prSet>
      <dgm:spPr/>
    </dgm:pt>
    <dgm:pt modelId="{F08030D2-5AC8-4EB6-A4AC-67A43615E0BD}" type="pres">
      <dgm:prSet presAssocID="{6F361F39-E04A-4C76-880F-297C6FA3A147}" presName="hierChild2" presStyleCnt="0"/>
      <dgm:spPr/>
    </dgm:pt>
    <dgm:pt modelId="{B1ECDB25-EC8B-4F67-A10D-CA71711C6881}" type="pres">
      <dgm:prSet presAssocID="{7541CB78-B163-4994-8E1A-2445043D4619}" presName="Name10" presStyleLbl="parChTrans1D2" presStyleIdx="0" presStyleCnt="6"/>
      <dgm:spPr/>
    </dgm:pt>
    <dgm:pt modelId="{06336DC9-D143-446D-B868-87DC9F3FCE64}" type="pres">
      <dgm:prSet presAssocID="{76181F70-B802-47FD-96B9-D0FFFD8CAD7A}" presName="hierRoot2" presStyleCnt="0"/>
      <dgm:spPr/>
    </dgm:pt>
    <dgm:pt modelId="{070E6CEE-77F5-421E-84B9-A233A7B64BC4}" type="pres">
      <dgm:prSet presAssocID="{76181F70-B802-47FD-96B9-D0FFFD8CAD7A}" presName="composite2" presStyleCnt="0"/>
      <dgm:spPr/>
    </dgm:pt>
    <dgm:pt modelId="{7BEA4E4F-6A98-4D44-A61C-8E22B7808606}" type="pres">
      <dgm:prSet presAssocID="{76181F70-B802-47FD-96B9-D0FFFD8CAD7A}" presName="background2" presStyleLbl="node2" presStyleIdx="0" presStyleCnt="6"/>
      <dgm:spPr/>
    </dgm:pt>
    <dgm:pt modelId="{10FBD7C0-FEB7-450B-9D8C-7234C023B837}" type="pres">
      <dgm:prSet presAssocID="{76181F70-B802-47FD-96B9-D0FFFD8CAD7A}" presName="text2" presStyleLbl="fgAcc2" presStyleIdx="0" presStyleCnt="6">
        <dgm:presLayoutVars>
          <dgm:chPref val="3"/>
        </dgm:presLayoutVars>
      </dgm:prSet>
      <dgm:spPr/>
    </dgm:pt>
    <dgm:pt modelId="{E8C3146A-EFF9-4BBB-8E99-2262342B2985}" type="pres">
      <dgm:prSet presAssocID="{76181F70-B802-47FD-96B9-D0FFFD8CAD7A}" presName="hierChild3" presStyleCnt="0"/>
      <dgm:spPr/>
    </dgm:pt>
    <dgm:pt modelId="{C113E152-6579-4A58-BC7F-A691B68B9A9E}" type="pres">
      <dgm:prSet presAssocID="{11ED50A0-E3C9-4A14-8AEF-30EE68BDA428}" presName="Name17" presStyleLbl="parChTrans1D3" presStyleIdx="0" presStyleCnt="15"/>
      <dgm:spPr/>
    </dgm:pt>
    <dgm:pt modelId="{3723F518-A530-47F5-860F-2F27A893A630}" type="pres">
      <dgm:prSet presAssocID="{5771BAB3-2DD4-4A96-94C7-71435D244C96}" presName="hierRoot3" presStyleCnt="0"/>
      <dgm:spPr/>
    </dgm:pt>
    <dgm:pt modelId="{E6D81EC3-DCDA-445F-B9A4-5DF291A88F9B}" type="pres">
      <dgm:prSet presAssocID="{5771BAB3-2DD4-4A96-94C7-71435D244C96}" presName="composite3" presStyleCnt="0"/>
      <dgm:spPr/>
    </dgm:pt>
    <dgm:pt modelId="{2DDE6F83-A570-41CD-B0C4-987717CBE94C}" type="pres">
      <dgm:prSet presAssocID="{5771BAB3-2DD4-4A96-94C7-71435D244C96}" presName="background3" presStyleLbl="node3" presStyleIdx="0" presStyleCnt="15"/>
      <dgm:spPr/>
    </dgm:pt>
    <dgm:pt modelId="{A6941B39-5E1E-4C8B-9B0E-01D1350A93ED}" type="pres">
      <dgm:prSet presAssocID="{5771BAB3-2DD4-4A96-94C7-71435D244C96}" presName="text3" presStyleLbl="fgAcc3" presStyleIdx="0" presStyleCnt="15">
        <dgm:presLayoutVars>
          <dgm:chPref val="3"/>
        </dgm:presLayoutVars>
      </dgm:prSet>
      <dgm:spPr/>
    </dgm:pt>
    <dgm:pt modelId="{90F3AF1B-EC3D-4536-A3BF-6FB80D6753EC}" type="pres">
      <dgm:prSet presAssocID="{5771BAB3-2DD4-4A96-94C7-71435D244C96}" presName="hierChild4" presStyleCnt="0"/>
      <dgm:spPr/>
    </dgm:pt>
    <dgm:pt modelId="{41D1DE62-0235-47E3-AEDA-289BAEF8FCB4}" type="pres">
      <dgm:prSet presAssocID="{8EE79D34-B843-456C-99FE-1B7A25E5E1B2}" presName="hierRoot1" presStyleCnt="0"/>
      <dgm:spPr/>
    </dgm:pt>
    <dgm:pt modelId="{D40B0F39-EB41-4D47-9698-7E429D0CD032}" type="pres">
      <dgm:prSet presAssocID="{8EE79D34-B843-456C-99FE-1B7A25E5E1B2}" presName="composite" presStyleCnt="0"/>
      <dgm:spPr/>
    </dgm:pt>
    <dgm:pt modelId="{7C427EDE-7178-49D4-A907-8CD39F1C19EE}" type="pres">
      <dgm:prSet presAssocID="{8EE79D34-B843-456C-99FE-1B7A25E5E1B2}" presName="background" presStyleLbl="node0" presStyleIdx="1" presStyleCnt="2"/>
      <dgm:spPr/>
    </dgm:pt>
    <dgm:pt modelId="{4FBF4CC5-9403-4775-8958-012A8A96B3CE}" type="pres">
      <dgm:prSet presAssocID="{8EE79D34-B843-456C-99FE-1B7A25E5E1B2}" presName="text" presStyleLbl="fgAcc0" presStyleIdx="1" presStyleCnt="2" custScaleX="123195">
        <dgm:presLayoutVars>
          <dgm:chPref val="3"/>
        </dgm:presLayoutVars>
      </dgm:prSet>
      <dgm:spPr/>
    </dgm:pt>
    <dgm:pt modelId="{369030C4-B860-4CF3-8A90-E61086D29F2E}" type="pres">
      <dgm:prSet presAssocID="{8EE79D34-B843-456C-99FE-1B7A25E5E1B2}" presName="hierChild2" presStyleCnt="0"/>
      <dgm:spPr/>
    </dgm:pt>
    <dgm:pt modelId="{74D54EB4-F12F-46FA-8E09-3AC280CAFA99}" type="pres">
      <dgm:prSet presAssocID="{8A644B6A-449D-41C5-877F-A4E6B7019AFA}" presName="Name10" presStyleLbl="parChTrans1D2" presStyleIdx="1" presStyleCnt="6"/>
      <dgm:spPr/>
    </dgm:pt>
    <dgm:pt modelId="{41BA8AA2-22A7-4B0E-845E-9D4A085A78E7}" type="pres">
      <dgm:prSet presAssocID="{11AC556A-652D-4550-880F-68C482BBBEC4}" presName="hierRoot2" presStyleCnt="0"/>
      <dgm:spPr/>
    </dgm:pt>
    <dgm:pt modelId="{60DC44E8-4409-40D6-84C5-01E15789DAEE}" type="pres">
      <dgm:prSet presAssocID="{11AC556A-652D-4550-880F-68C482BBBEC4}" presName="composite2" presStyleCnt="0"/>
      <dgm:spPr/>
    </dgm:pt>
    <dgm:pt modelId="{790666D0-5CAD-44E9-91E6-53E5FF3ABE83}" type="pres">
      <dgm:prSet presAssocID="{11AC556A-652D-4550-880F-68C482BBBEC4}" presName="background2" presStyleLbl="node2" presStyleIdx="1" presStyleCnt="6"/>
      <dgm:spPr/>
    </dgm:pt>
    <dgm:pt modelId="{D7619BA9-3776-4BF8-9DCE-CECF3B022EC3}" type="pres">
      <dgm:prSet presAssocID="{11AC556A-652D-4550-880F-68C482BBBEC4}" presName="text2" presStyleLbl="fgAcc2" presStyleIdx="1" presStyleCnt="6">
        <dgm:presLayoutVars>
          <dgm:chPref val="3"/>
        </dgm:presLayoutVars>
      </dgm:prSet>
      <dgm:spPr/>
    </dgm:pt>
    <dgm:pt modelId="{178E5B13-7D1E-482D-A36D-9B6F9304F5B6}" type="pres">
      <dgm:prSet presAssocID="{11AC556A-652D-4550-880F-68C482BBBEC4}" presName="hierChild3" presStyleCnt="0"/>
      <dgm:spPr/>
    </dgm:pt>
    <dgm:pt modelId="{E2D76BCA-17DE-419F-BC7C-4934E9BE82C1}" type="pres">
      <dgm:prSet presAssocID="{08B5DE82-5FDE-435B-9A1D-3F40CDE74CD7}" presName="Name10" presStyleLbl="parChTrans1D2" presStyleIdx="2" presStyleCnt="6"/>
      <dgm:spPr/>
    </dgm:pt>
    <dgm:pt modelId="{54733D88-0E75-4A1F-AECA-9AAD754FEE69}" type="pres">
      <dgm:prSet presAssocID="{8DB2CE4C-B658-4E17-90FC-A8A0D86A40EB}" presName="hierRoot2" presStyleCnt="0"/>
      <dgm:spPr/>
    </dgm:pt>
    <dgm:pt modelId="{5DC97BEB-BD1D-4497-B94A-A05CADBA2033}" type="pres">
      <dgm:prSet presAssocID="{8DB2CE4C-B658-4E17-90FC-A8A0D86A40EB}" presName="composite2" presStyleCnt="0"/>
      <dgm:spPr/>
    </dgm:pt>
    <dgm:pt modelId="{B6D951A7-6237-48EC-9B9D-E4750F2ECF2D}" type="pres">
      <dgm:prSet presAssocID="{8DB2CE4C-B658-4E17-90FC-A8A0D86A40EB}" presName="background2" presStyleLbl="node2" presStyleIdx="2" presStyleCnt="6"/>
      <dgm:spPr/>
    </dgm:pt>
    <dgm:pt modelId="{E1BDA8CA-3DCA-4B0F-85B8-7DF124589EC6}" type="pres">
      <dgm:prSet presAssocID="{8DB2CE4C-B658-4E17-90FC-A8A0D86A40EB}" presName="text2" presStyleLbl="fgAcc2" presStyleIdx="2" presStyleCnt="6">
        <dgm:presLayoutVars>
          <dgm:chPref val="3"/>
        </dgm:presLayoutVars>
      </dgm:prSet>
      <dgm:spPr/>
    </dgm:pt>
    <dgm:pt modelId="{1E5CAD36-5324-42F8-8631-A79DD0EC8194}" type="pres">
      <dgm:prSet presAssocID="{8DB2CE4C-B658-4E17-90FC-A8A0D86A40EB}" presName="hierChild3" presStyleCnt="0"/>
      <dgm:spPr/>
    </dgm:pt>
    <dgm:pt modelId="{E0765F9B-C64D-41C0-8AFB-467A512BC132}" type="pres">
      <dgm:prSet presAssocID="{476212D9-5619-49D3-B54E-5011DE97C3AB}" presName="Name10" presStyleLbl="parChTrans1D2" presStyleIdx="3" presStyleCnt="6"/>
      <dgm:spPr/>
    </dgm:pt>
    <dgm:pt modelId="{6C659380-DB27-4234-9AD3-F62B93413BA3}" type="pres">
      <dgm:prSet presAssocID="{3ED5A1A0-18B3-4910-BD4F-89EBE6477399}" presName="hierRoot2" presStyleCnt="0"/>
      <dgm:spPr/>
    </dgm:pt>
    <dgm:pt modelId="{DE036BB2-5EEE-4957-938B-D7D842C945FA}" type="pres">
      <dgm:prSet presAssocID="{3ED5A1A0-18B3-4910-BD4F-89EBE6477399}" presName="composite2" presStyleCnt="0"/>
      <dgm:spPr/>
    </dgm:pt>
    <dgm:pt modelId="{E14CF0E8-7796-4539-925C-44804D21F2E0}" type="pres">
      <dgm:prSet presAssocID="{3ED5A1A0-18B3-4910-BD4F-89EBE6477399}" presName="background2" presStyleLbl="node2" presStyleIdx="3" presStyleCnt="6"/>
      <dgm:spPr/>
    </dgm:pt>
    <dgm:pt modelId="{49C94F9A-8F3A-4D5A-AF01-314A2ACB85D6}" type="pres">
      <dgm:prSet presAssocID="{3ED5A1A0-18B3-4910-BD4F-89EBE6477399}" presName="text2" presStyleLbl="fgAcc2" presStyleIdx="3" presStyleCnt="6">
        <dgm:presLayoutVars>
          <dgm:chPref val="3"/>
        </dgm:presLayoutVars>
      </dgm:prSet>
      <dgm:spPr/>
    </dgm:pt>
    <dgm:pt modelId="{670ACF9F-F6F3-4CD5-9B66-26D4E743012D}" type="pres">
      <dgm:prSet presAssocID="{3ED5A1A0-18B3-4910-BD4F-89EBE6477399}" presName="hierChild3" presStyleCnt="0"/>
      <dgm:spPr/>
    </dgm:pt>
    <dgm:pt modelId="{90C3703A-6F79-4F0F-A936-05DBC36BA0C6}" type="pres">
      <dgm:prSet presAssocID="{E9A8BB80-3042-4180-AF62-98E5DBB14C5A}" presName="Name10" presStyleLbl="parChTrans1D2" presStyleIdx="4" presStyleCnt="6"/>
      <dgm:spPr/>
    </dgm:pt>
    <dgm:pt modelId="{C6646BBC-5B66-4863-B576-E58B40D74FF6}" type="pres">
      <dgm:prSet presAssocID="{DC96353E-BCA5-4248-95F4-517946BCEE01}" presName="hierRoot2" presStyleCnt="0"/>
      <dgm:spPr/>
    </dgm:pt>
    <dgm:pt modelId="{92C79096-0011-4982-9E2B-5F69CDF6BA7B}" type="pres">
      <dgm:prSet presAssocID="{DC96353E-BCA5-4248-95F4-517946BCEE01}" presName="composite2" presStyleCnt="0"/>
      <dgm:spPr/>
    </dgm:pt>
    <dgm:pt modelId="{C2CDA706-E38E-4877-BFBB-189A5BF377C0}" type="pres">
      <dgm:prSet presAssocID="{DC96353E-BCA5-4248-95F4-517946BCEE01}" presName="background2" presStyleLbl="node2" presStyleIdx="4" presStyleCnt="6"/>
      <dgm:spPr/>
    </dgm:pt>
    <dgm:pt modelId="{888C6FDD-FE56-4C53-89B2-5ADE6097B0EE}" type="pres">
      <dgm:prSet presAssocID="{DC96353E-BCA5-4248-95F4-517946BCEE01}" presName="text2" presStyleLbl="fgAcc2" presStyleIdx="4" presStyleCnt="6">
        <dgm:presLayoutVars>
          <dgm:chPref val="3"/>
        </dgm:presLayoutVars>
      </dgm:prSet>
      <dgm:spPr/>
    </dgm:pt>
    <dgm:pt modelId="{9BDB20C8-05F6-400E-B574-FC432A360A84}" type="pres">
      <dgm:prSet presAssocID="{DC96353E-BCA5-4248-95F4-517946BCEE01}" presName="hierChild3" presStyleCnt="0"/>
      <dgm:spPr/>
    </dgm:pt>
    <dgm:pt modelId="{36EE54B8-6D6E-42D9-A161-3AA14C23D37C}" type="pres">
      <dgm:prSet presAssocID="{84AA75A3-E2CF-4497-9ADF-34A2388BD752}" presName="Name10" presStyleLbl="parChTrans1D2" presStyleIdx="5" presStyleCnt="6"/>
      <dgm:spPr/>
    </dgm:pt>
    <dgm:pt modelId="{0FC52251-D453-4E84-8976-4D76CDA4F331}" type="pres">
      <dgm:prSet presAssocID="{7789C047-933B-4C4B-8732-7E6A613E9810}" presName="hierRoot2" presStyleCnt="0"/>
      <dgm:spPr/>
    </dgm:pt>
    <dgm:pt modelId="{1C5C2AB8-87FF-44BB-8C4F-4AF4CE10EA65}" type="pres">
      <dgm:prSet presAssocID="{7789C047-933B-4C4B-8732-7E6A613E9810}" presName="composite2" presStyleCnt="0"/>
      <dgm:spPr/>
    </dgm:pt>
    <dgm:pt modelId="{D1A8E49F-D1B6-44B7-87A1-DAAEA2189B1F}" type="pres">
      <dgm:prSet presAssocID="{7789C047-933B-4C4B-8732-7E6A613E9810}" presName="background2" presStyleLbl="node2" presStyleIdx="5" presStyleCnt="6"/>
      <dgm:spPr/>
    </dgm:pt>
    <dgm:pt modelId="{3539CBEB-6829-40AD-A7D2-C4F9F697E1FF}" type="pres">
      <dgm:prSet presAssocID="{7789C047-933B-4C4B-8732-7E6A613E9810}" presName="text2" presStyleLbl="fgAcc2" presStyleIdx="5" presStyleCnt="6">
        <dgm:presLayoutVars>
          <dgm:chPref val="3"/>
        </dgm:presLayoutVars>
      </dgm:prSet>
      <dgm:spPr/>
    </dgm:pt>
    <dgm:pt modelId="{2332BAF7-3E8E-4886-9D1B-246669A01D29}" type="pres">
      <dgm:prSet presAssocID="{7789C047-933B-4C4B-8732-7E6A613E9810}" presName="hierChild3" presStyleCnt="0"/>
      <dgm:spPr/>
    </dgm:pt>
    <dgm:pt modelId="{CC14A427-1C11-427B-9ED3-56B86E8C3DD7}" type="pres">
      <dgm:prSet presAssocID="{33954E69-A8BC-465A-8681-DF2246F9FFFD}" presName="Name17" presStyleLbl="parChTrans1D3" presStyleIdx="1" presStyleCnt="15"/>
      <dgm:spPr/>
    </dgm:pt>
    <dgm:pt modelId="{C6AC46AB-F71D-4E64-B7A2-03A8EE38DDE7}" type="pres">
      <dgm:prSet presAssocID="{5CD7318D-7445-41AE-B5E6-EFD9F4A36855}" presName="hierRoot3" presStyleCnt="0"/>
      <dgm:spPr/>
    </dgm:pt>
    <dgm:pt modelId="{1144ACFF-49B5-425E-818B-849CB453FC9A}" type="pres">
      <dgm:prSet presAssocID="{5CD7318D-7445-41AE-B5E6-EFD9F4A36855}" presName="composite3" presStyleCnt="0"/>
      <dgm:spPr/>
    </dgm:pt>
    <dgm:pt modelId="{33A54C73-2B32-4E44-B313-BACBCBA3680F}" type="pres">
      <dgm:prSet presAssocID="{5CD7318D-7445-41AE-B5E6-EFD9F4A36855}" presName="background3" presStyleLbl="node3" presStyleIdx="1" presStyleCnt="15"/>
      <dgm:spPr/>
    </dgm:pt>
    <dgm:pt modelId="{D49D6256-B688-415C-9453-FB6210967EF1}" type="pres">
      <dgm:prSet presAssocID="{5CD7318D-7445-41AE-B5E6-EFD9F4A36855}" presName="text3" presStyleLbl="fgAcc3" presStyleIdx="1" presStyleCnt="15">
        <dgm:presLayoutVars>
          <dgm:chPref val="3"/>
        </dgm:presLayoutVars>
      </dgm:prSet>
      <dgm:spPr/>
    </dgm:pt>
    <dgm:pt modelId="{7435A4BC-43BD-42EA-9FF0-81E5B0187643}" type="pres">
      <dgm:prSet presAssocID="{5CD7318D-7445-41AE-B5E6-EFD9F4A36855}" presName="hierChild4" presStyleCnt="0"/>
      <dgm:spPr/>
    </dgm:pt>
    <dgm:pt modelId="{954659A7-0E67-4534-AED0-FC8C5C599571}" type="pres">
      <dgm:prSet presAssocID="{81C39B39-D459-4BEE-BC9E-81C063B63932}" presName="Name17" presStyleLbl="parChTrans1D3" presStyleIdx="2" presStyleCnt="15"/>
      <dgm:spPr/>
    </dgm:pt>
    <dgm:pt modelId="{0DDC1990-29A3-413D-878F-23D4B0C8EB68}" type="pres">
      <dgm:prSet presAssocID="{CD23AE3B-C00A-485B-9D3C-DC25C6D0E1E1}" presName="hierRoot3" presStyleCnt="0"/>
      <dgm:spPr/>
    </dgm:pt>
    <dgm:pt modelId="{55BE5072-E097-42AD-A53C-106095ED63EC}" type="pres">
      <dgm:prSet presAssocID="{CD23AE3B-C00A-485B-9D3C-DC25C6D0E1E1}" presName="composite3" presStyleCnt="0"/>
      <dgm:spPr/>
    </dgm:pt>
    <dgm:pt modelId="{3E3591F3-D06A-431B-816E-0E27E7655DE1}" type="pres">
      <dgm:prSet presAssocID="{CD23AE3B-C00A-485B-9D3C-DC25C6D0E1E1}" presName="background3" presStyleLbl="node3" presStyleIdx="2" presStyleCnt="15"/>
      <dgm:spPr>
        <a:xfrm>
          <a:off x="1367303"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65A27D18-6CB6-4322-8465-E021E928147C}" type="pres">
      <dgm:prSet presAssocID="{CD23AE3B-C00A-485B-9D3C-DC25C6D0E1E1}" presName="text3" presStyleLbl="fgAcc3" presStyleIdx="2" presStyleCnt="15">
        <dgm:presLayoutVars>
          <dgm:chPref val="3"/>
        </dgm:presLayoutVars>
      </dgm:prSet>
      <dgm:spPr>
        <a:xfrm>
          <a:off x="1429303" y="2286261"/>
          <a:ext cx="557999" cy="354329"/>
        </a:xfrm>
        <a:prstGeom prst="roundRect">
          <a:avLst>
            <a:gd name="adj" fmla="val 10000"/>
          </a:avLst>
        </a:prstGeom>
      </dgm:spPr>
    </dgm:pt>
    <dgm:pt modelId="{6B9AAF97-F32D-4E10-9576-F55211E84C96}" type="pres">
      <dgm:prSet presAssocID="{CD23AE3B-C00A-485B-9D3C-DC25C6D0E1E1}" presName="hierChild4" presStyleCnt="0"/>
      <dgm:spPr/>
    </dgm:pt>
    <dgm:pt modelId="{17A32D27-C689-49B9-B0FE-FEBCBACA7AE5}" type="pres">
      <dgm:prSet presAssocID="{74B9A972-FAAA-4117-AC54-C4D05B5A14AB}" presName="Name17" presStyleLbl="parChTrans1D3" presStyleIdx="3" presStyleCnt="15"/>
      <dgm:spPr/>
    </dgm:pt>
    <dgm:pt modelId="{55777ECE-161B-4B86-9686-4E2AAA082525}" type="pres">
      <dgm:prSet presAssocID="{B985E34F-F218-4705-B066-AF7326995A9E}" presName="hierRoot3" presStyleCnt="0"/>
      <dgm:spPr/>
    </dgm:pt>
    <dgm:pt modelId="{90EE7EBF-50D2-47C5-A3A3-F82FEB765E90}" type="pres">
      <dgm:prSet presAssocID="{B985E34F-F218-4705-B066-AF7326995A9E}" presName="composite3" presStyleCnt="0"/>
      <dgm:spPr/>
    </dgm:pt>
    <dgm:pt modelId="{DC48ED71-03CF-435C-A3DA-EC4EDEDBF2A5}" type="pres">
      <dgm:prSet presAssocID="{B985E34F-F218-4705-B066-AF7326995A9E}" presName="background3" presStyleLbl="node3" presStyleIdx="3" presStyleCnt="15"/>
      <dgm:spPr>
        <a:xfrm>
          <a:off x="2049303"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15B92C4C-D806-42D4-9350-A3EC02F1B90D}" type="pres">
      <dgm:prSet presAssocID="{B985E34F-F218-4705-B066-AF7326995A9E}" presName="text3" presStyleLbl="fgAcc3" presStyleIdx="3" presStyleCnt="15">
        <dgm:presLayoutVars>
          <dgm:chPref val="3"/>
        </dgm:presLayoutVars>
      </dgm:prSet>
      <dgm:spPr>
        <a:xfrm>
          <a:off x="2111303" y="2286261"/>
          <a:ext cx="557999" cy="354329"/>
        </a:xfrm>
        <a:prstGeom prst="roundRect">
          <a:avLst>
            <a:gd name="adj" fmla="val 10000"/>
          </a:avLst>
        </a:prstGeom>
      </dgm:spPr>
    </dgm:pt>
    <dgm:pt modelId="{9FDCEF06-A699-4606-871D-14EAAE63538E}" type="pres">
      <dgm:prSet presAssocID="{B985E34F-F218-4705-B066-AF7326995A9E}" presName="hierChild4" presStyleCnt="0"/>
      <dgm:spPr/>
    </dgm:pt>
    <dgm:pt modelId="{2B27B9B0-55F3-4464-BE4F-1B42F487EE79}" type="pres">
      <dgm:prSet presAssocID="{B64D31C3-8CDB-44E8-BF43-12CA412CFB8A}" presName="Name23" presStyleLbl="parChTrans1D4" presStyleIdx="0" presStyleCnt="7"/>
      <dgm:spPr/>
    </dgm:pt>
    <dgm:pt modelId="{F001A015-D570-4977-B74A-0712A521A82E}" type="pres">
      <dgm:prSet presAssocID="{EE438BDE-7BEA-432C-AEBA-3B6F71739D11}" presName="hierRoot4" presStyleCnt="0"/>
      <dgm:spPr/>
    </dgm:pt>
    <dgm:pt modelId="{002361F9-5940-498D-A33E-E0E4BA9F698B}" type="pres">
      <dgm:prSet presAssocID="{EE438BDE-7BEA-432C-AEBA-3B6F71739D11}" presName="composite4" presStyleCnt="0"/>
      <dgm:spPr/>
    </dgm:pt>
    <dgm:pt modelId="{B8BEEAF8-A59A-404A-9838-BD548926BCE3}" type="pres">
      <dgm:prSet presAssocID="{EE438BDE-7BEA-432C-AEBA-3B6F71739D11}" presName="background4" presStyleLbl="node4" presStyleIdx="0" presStyleCnt="7"/>
      <dgm:spPr/>
    </dgm:pt>
    <dgm:pt modelId="{AA1C4A3E-A91F-4F9A-AEDD-86F060FD3627}" type="pres">
      <dgm:prSet presAssocID="{EE438BDE-7BEA-432C-AEBA-3B6F71739D11}" presName="text4" presStyleLbl="fgAcc4" presStyleIdx="0" presStyleCnt="7">
        <dgm:presLayoutVars>
          <dgm:chPref val="3"/>
        </dgm:presLayoutVars>
      </dgm:prSet>
      <dgm:spPr/>
    </dgm:pt>
    <dgm:pt modelId="{844E6ABA-EF5B-4EE6-8E60-3E90A45985CB}" type="pres">
      <dgm:prSet presAssocID="{EE438BDE-7BEA-432C-AEBA-3B6F71739D11}" presName="hierChild5" presStyleCnt="0"/>
      <dgm:spPr/>
    </dgm:pt>
    <dgm:pt modelId="{438B03DD-0555-44F4-85CB-E189F39F6BF1}" type="pres">
      <dgm:prSet presAssocID="{49527362-4945-4725-B35C-9ADE2A6B9EAC}" presName="Name23" presStyleLbl="parChTrans1D4" presStyleIdx="1" presStyleCnt="7"/>
      <dgm:spPr/>
    </dgm:pt>
    <dgm:pt modelId="{65279E0F-F46D-4799-9C5A-08734C9BC453}" type="pres">
      <dgm:prSet presAssocID="{33F29920-DFDA-4A90-A022-EF62E29C382A}" presName="hierRoot4" presStyleCnt="0"/>
      <dgm:spPr/>
    </dgm:pt>
    <dgm:pt modelId="{ED5A5173-E6AF-4D61-83F3-AEF65D8870C7}" type="pres">
      <dgm:prSet presAssocID="{33F29920-DFDA-4A90-A022-EF62E29C382A}" presName="composite4" presStyleCnt="0"/>
      <dgm:spPr/>
    </dgm:pt>
    <dgm:pt modelId="{78E37B67-8BDA-4CE7-8798-15C3D2623DC6}" type="pres">
      <dgm:prSet presAssocID="{33F29920-DFDA-4A90-A022-EF62E29C382A}" presName="background4" presStyleLbl="node4" presStyleIdx="1" presStyleCnt="7"/>
      <dgm:spPr/>
    </dgm:pt>
    <dgm:pt modelId="{3AD1A155-7485-4423-8003-47495DCC976A}" type="pres">
      <dgm:prSet presAssocID="{33F29920-DFDA-4A90-A022-EF62E29C382A}" presName="text4" presStyleLbl="fgAcc4" presStyleIdx="1" presStyleCnt="7">
        <dgm:presLayoutVars>
          <dgm:chPref val="3"/>
        </dgm:presLayoutVars>
      </dgm:prSet>
      <dgm:spPr/>
    </dgm:pt>
    <dgm:pt modelId="{FD4EE68C-8A24-423B-87AF-C04981EA0FED}" type="pres">
      <dgm:prSet presAssocID="{33F29920-DFDA-4A90-A022-EF62E29C382A}" presName="hierChild5" presStyleCnt="0"/>
      <dgm:spPr/>
    </dgm:pt>
    <dgm:pt modelId="{05F1EB4F-E525-4510-BCCF-7113538BD116}" type="pres">
      <dgm:prSet presAssocID="{1EBA9C17-0E65-4CCA-8A55-299B0E5F46AA}" presName="Name23" presStyleLbl="parChTrans1D4" presStyleIdx="2" presStyleCnt="7"/>
      <dgm:spPr/>
    </dgm:pt>
    <dgm:pt modelId="{7239F82A-5E7B-43F2-B66E-3F9D12C55704}" type="pres">
      <dgm:prSet presAssocID="{719F6BFE-CFC8-4E71-8D1F-A2A8D09AAF7D}" presName="hierRoot4" presStyleCnt="0"/>
      <dgm:spPr/>
    </dgm:pt>
    <dgm:pt modelId="{CA4D3396-D15E-4FDB-B023-D3EA10F77EBA}" type="pres">
      <dgm:prSet presAssocID="{719F6BFE-CFC8-4E71-8D1F-A2A8D09AAF7D}" presName="composite4" presStyleCnt="0"/>
      <dgm:spPr/>
    </dgm:pt>
    <dgm:pt modelId="{16B64E87-2965-488C-9B27-26DABF7001AA}" type="pres">
      <dgm:prSet presAssocID="{719F6BFE-CFC8-4E71-8D1F-A2A8D09AAF7D}" presName="background4" presStyleLbl="node4" presStyleIdx="2" presStyleCnt="7"/>
      <dgm:spPr/>
    </dgm:pt>
    <dgm:pt modelId="{982482F6-FB12-4F59-A394-95DC140DFEB6}" type="pres">
      <dgm:prSet presAssocID="{719F6BFE-CFC8-4E71-8D1F-A2A8D09AAF7D}" presName="text4" presStyleLbl="fgAcc4" presStyleIdx="2" presStyleCnt="7">
        <dgm:presLayoutVars>
          <dgm:chPref val="3"/>
        </dgm:presLayoutVars>
      </dgm:prSet>
      <dgm:spPr/>
    </dgm:pt>
    <dgm:pt modelId="{740E2C12-14E3-45DE-896A-D124B59AC588}" type="pres">
      <dgm:prSet presAssocID="{719F6BFE-CFC8-4E71-8D1F-A2A8D09AAF7D}" presName="hierChild5" presStyleCnt="0"/>
      <dgm:spPr/>
    </dgm:pt>
    <dgm:pt modelId="{59C5E829-A35A-4612-A673-8D027DDB4A54}" type="pres">
      <dgm:prSet presAssocID="{EED714D8-27CD-44DE-9B32-170B1B0E688A}" presName="Name23" presStyleLbl="parChTrans1D4" presStyleIdx="3" presStyleCnt="7"/>
      <dgm:spPr/>
    </dgm:pt>
    <dgm:pt modelId="{D6B2622A-0924-49AC-B7C6-233173640772}" type="pres">
      <dgm:prSet presAssocID="{C1DE4A8E-85A7-4D8B-8D0C-3EE174E92440}" presName="hierRoot4" presStyleCnt="0"/>
      <dgm:spPr/>
    </dgm:pt>
    <dgm:pt modelId="{19AF09B2-82A6-4A06-9AE8-073B0A268F75}" type="pres">
      <dgm:prSet presAssocID="{C1DE4A8E-85A7-4D8B-8D0C-3EE174E92440}" presName="composite4" presStyleCnt="0"/>
      <dgm:spPr/>
    </dgm:pt>
    <dgm:pt modelId="{EA1B04CD-DCF8-4C81-93D2-4F7CCA963541}" type="pres">
      <dgm:prSet presAssocID="{C1DE4A8E-85A7-4D8B-8D0C-3EE174E92440}" presName="background4" presStyleLbl="node4" presStyleIdx="3" presStyleCnt="7"/>
      <dgm:spPr/>
    </dgm:pt>
    <dgm:pt modelId="{EFCEACAC-757D-4CE5-ACC9-3127C1398A66}" type="pres">
      <dgm:prSet presAssocID="{C1DE4A8E-85A7-4D8B-8D0C-3EE174E92440}" presName="text4" presStyleLbl="fgAcc4" presStyleIdx="3" presStyleCnt="7">
        <dgm:presLayoutVars>
          <dgm:chPref val="3"/>
        </dgm:presLayoutVars>
      </dgm:prSet>
      <dgm:spPr/>
    </dgm:pt>
    <dgm:pt modelId="{523D7184-2894-40F4-A0F6-599E71953AE9}" type="pres">
      <dgm:prSet presAssocID="{C1DE4A8E-85A7-4D8B-8D0C-3EE174E92440}" presName="hierChild5" presStyleCnt="0"/>
      <dgm:spPr/>
    </dgm:pt>
    <dgm:pt modelId="{5A958331-2988-42F7-8209-EC0865813843}" type="pres">
      <dgm:prSet presAssocID="{CF1C2CEB-2CE0-4552-A8AA-8473B4D7A563}" presName="Name17" presStyleLbl="parChTrans1D3" presStyleIdx="4" presStyleCnt="15"/>
      <dgm:spPr/>
    </dgm:pt>
    <dgm:pt modelId="{96C2DBEA-B14D-4DC0-994F-0C32722B79C2}" type="pres">
      <dgm:prSet presAssocID="{07C636B1-BC6C-4F35-8399-F07E81F61B61}" presName="hierRoot3" presStyleCnt="0"/>
      <dgm:spPr/>
    </dgm:pt>
    <dgm:pt modelId="{78BC6345-867E-4850-94FA-7F69212F77BB}" type="pres">
      <dgm:prSet presAssocID="{07C636B1-BC6C-4F35-8399-F07E81F61B61}" presName="composite3" presStyleCnt="0"/>
      <dgm:spPr/>
    </dgm:pt>
    <dgm:pt modelId="{E034BF75-6121-4A49-91F2-52755101EB76}" type="pres">
      <dgm:prSet presAssocID="{07C636B1-BC6C-4F35-8399-F07E81F61B61}" presName="background3" presStyleLbl="node3" presStyleIdx="4" presStyleCnt="15"/>
      <dgm:spPr>
        <a:xfrm>
          <a:off x="4436300"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10A98546-279C-4263-9683-353810E4E823}" type="pres">
      <dgm:prSet presAssocID="{07C636B1-BC6C-4F35-8399-F07E81F61B61}" presName="text3" presStyleLbl="fgAcc3" presStyleIdx="4" presStyleCnt="15">
        <dgm:presLayoutVars>
          <dgm:chPref val="3"/>
        </dgm:presLayoutVars>
      </dgm:prSet>
      <dgm:spPr>
        <a:xfrm>
          <a:off x="4498300" y="2286261"/>
          <a:ext cx="557999" cy="354329"/>
        </a:xfrm>
        <a:prstGeom prst="roundRect">
          <a:avLst>
            <a:gd name="adj" fmla="val 10000"/>
          </a:avLst>
        </a:prstGeom>
      </dgm:spPr>
    </dgm:pt>
    <dgm:pt modelId="{CE2CD4A7-D987-431B-9B5A-09F08A4B0974}" type="pres">
      <dgm:prSet presAssocID="{07C636B1-BC6C-4F35-8399-F07E81F61B61}" presName="hierChild4" presStyleCnt="0"/>
      <dgm:spPr/>
    </dgm:pt>
    <dgm:pt modelId="{4F02CE43-8B4E-4BD8-87ED-9E3225D106B7}" type="pres">
      <dgm:prSet presAssocID="{52901827-78DD-4676-A64E-44EE854CD836}" presName="Name23" presStyleLbl="parChTrans1D4" presStyleIdx="4" presStyleCnt="7"/>
      <dgm:spPr/>
    </dgm:pt>
    <dgm:pt modelId="{30917BFD-2EC0-42CA-B040-525858098CA7}" type="pres">
      <dgm:prSet presAssocID="{3F0EE97C-1032-4203-8F68-BA03BD875414}" presName="hierRoot4" presStyleCnt="0"/>
      <dgm:spPr/>
    </dgm:pt>
    <dgm:pt modelId="{9258A6B6-D3D9-4B9F-BFB1-2F40D710BE21}" type="pres">
      <dgm:prSet presAssocID="{3F0EE97C-1032-4203-8F68-BA03BD875414}" presName="composite4" presStyleCnt="0"/>
      <dgm:spPr/>
    </dgm:pt>
    <dgm:pt modelId="{060317FC-916D-495D-850B-5CF506A7BDE1}" type="pres">
      <dgm:prSet presAssocID="{3F0EE97C-1032-4203-8F68-BA03BD875414}" presName="background4" presStyleLbl="node4" presStyleIdx="4" presStyleCnt="7"/>
      <dgm:spPr/>
    </dgm:pt>
    <dgm:pt modelId="{89A46501-D9E2-4540-B9B5-C799FE6CDF62}" type="pres">
      <dgm:prSet presAssocID="{3F0EE97C-1032-4203-8F68-BA03BD875414}" presName="text4" presStyleLbl="fgAcc4" presStyleIdx="4" presStyleCnt="7">
        <dgm:presLayoutVars>
          <dgm:chPref val="3"/>
        </dgm:presLayoutVars>
      </dgm:prSet>
      <dgm:spPr/>
    </dgm:pt>
    <dgm:pt modelId="{10EE6509-D73F-4C30-B237-FA8E4AD4994B}" type="pres">
      <dgm:prSet presAssocID="{3F0EE97C-1032-4203-8F68-BA03BD875414}" presName="hierChild5" presStyleCnt="0"/>
      <dgm:spPr/>
    </dgm:pt>
    <dgm:pt modelId="{A3764529-5EE5-4B5D-A067-6A4A4686B108}" type="pres">
      <dgm:prSet presAssocID="{AE613D44-3990-4066-8388-8B2C261C6618}" presName="Name23" presStyleLbl="parChTrans1D4" presStyleIdx="5" presStyleCnt="7"/>
      <dgm:spPr/>
    </dgm:pt>
    <dgm:pt modelId="{97F1DF96-7F62-4BEF-841E-AFA1A9A7ED5C}" type="pres">
      <dgm:prSet presAssocID="{08986373-CD49-4B8E-BD3A-62AE95C7E922}" presName="hierRoot4" presStyleCnt="0"/>
      <dgm:spPr/>
    </dgm:pt>
    <dgm:pt modelId="{71FA0ABE-9660-4A51-962B-E76B788C27E0}" type="pres">
      <dgm:prSet presAssocID="{08986373-CD49-4B8E-BD3A-62AE95C7E922}" presName="composite4" presStyleCnt="0"/>
      <dgm:spPr/>
    </dgm:pt>
    <dgm:pt modelId="{439A2D83-6D18-4225-B318-21BD1FB810E6}" type="pres">
      <dgm:prSet presAssocID="{08986373-CD49-4B8E-BD3A-62AE95C7E922}" presName="background4" presStyleLbl="node4" presStyleIdx="5" presStyleCnt="7"/>
      <dgm:spPr/>
    </dgm:pt>
    <dgm:pt modelId="{010EDCAE-D178-44E2-9C8E-ED07B6E04024}" type="pres">
      <dgm:prSet presAssocID="{08986373-CD49-4B8E-BD3A-62AE95C7E922}" presName="text4" presStyleLbl="fgAcc4" presStyleIdx="5" presStyleCnt="7">
        <dgm:presLayoutVars>
          <dgm:chPref val="3"/>
        </dgm:presLayoutVars>
      </dgm:prSet>
      <dgm:spPr/>
    </dgm:pt>
    <dgm:pt modelId="{B12C5292-4483-4B5B-94C6-8BB3FDD0F97F}" type="pres">
      <dgm:prSet presAssocID="{08986373-CD49-4B8E-BD3A-62AE95C7E922}" presName="hierChild5" presStyleCnt="0"/>
      <dgm:spPr/>
    </dgm:pt>
    <dgm:pt modelId="{AFD3A961-1799-40C5-89CF-9BF5DBC613DF}" type="pres">
      <dgm:prSet presAssocID="{EE2F54DB-0D3F-4D25-992A-CC6C0A5F1604}" presName="Name23" presStyleLbl="parChTrans1D4" presStyleIdx="6" presStyleCnt="7"/>
      <dgm:spPr/>
    </dgm:pt>
    <dgm:pt modelId="{2773BBD6-A28A-4CD7-9A09-500941DFC9F7}" type="pres">
      <dgm:prSet presAssocID="{704632EF-DF71-4B62-AE68-7078C814466C}" presName="hierRoot4" presStyleCnt="0"/>
      <dgm:spPr/>
    </dgm:pt>
    <dgm:pt modelId="{58597B98-859A-42C5-A185-6CD510529C14}" type="pres">
      <dgm:prSet presAssocID="{704632EF-DF71-4B62-AE68-7078C814466C}" presName="composite4" presStyleCnt="0"/>
      <dgm:spPr/>
    </dgm:pt>
    <dgm:pt modelId="{51BB34E7-7F19-4D0C-9535-22F3CC5CC726}" type="pres">
      <dgm:prSet presAssocID="{704632EF-DF71-4B62-AE68-7078C814466C}" presName="background4" presStyleLbl="node4" presStyleIdx="6" presStyleCnt="7"/>
      <dgm:spPr/>
    </dgm:pt>
    <dgm:pt modelId="{245BD9C4-AB7D-4783-BD51-40B3CACA9F19}" type="pres">
      <dgm:prSet presAssocID="{704632EF-DF71-4B62-AE68-7078C814466C}" presName="text4" presStyleLbl="fgAcc4" presStyleIdx="6" presStyleCnt="7">
        <dgm:presLayoutVars>
          <dgm:chPref val="3"/>
        </dgm:presLayoutVars>
      </dgm:prSet>
      <dgm:spPr/>
    </dgm:pt>
    <dgm:pt modelId="{4C84FD14-49D5-4220-832B-E4A9B3926CF5}" type="pres">
      <dgm:prSet presAssocID="{704632EF-DF71-4B62-AE68-7078C814466C}" presName="hierChild5" presStyleCnt="0"/>
      <dgm:spPr/>
    </dgm:pt>
    <dgm:pt modelId="{E1BB8637-184F-4108-93D8-AFCCE9BC09AA}" type="pres">
      <dgm:prSet presAssocID="{21720B05-F61B-4EE6-9958-D50D8839E125}" presName="Name17" presStyleLbl="parChTrans1D3" presStyleIdx="5" presStyleCnt="15"/>
      <dgm:spPr/>
    </dgm:pt>
    <dgm:pt modelId="{DE3A806F-E865-4859-8A4C-2FF502E12C6E}" type="pres">
      <dgm:prSet presAssocID="{1E5B0A6C-9097-4A9F-88C8-82AFD5E01DE6}" presName="hierRoot3" presStyleCnt="0"/>
      <dgm:spPr/>
    </dgm:pt>
    <dgm:pt modelId="{692B6ACD-8F0E-4A93-AD8F-601FFDAFC0CB}" type="pres">
      <dgm:prSet presAssocID="{1E5B0A6C-9097-4A9F-88C8-82AFD5E01DE6}" presName="composite3" presStyleCnt="0"/>
      <dgm:spPr/>
    </dgm:pt>
    <dgm:pt modelId="{DBF87047-EE04-40FE-A726-B3CA0901921E}" type="pres">
      <dgm:prSet presAssocID="{1E5B0A6C-9097-4A9F-88C8-82AFD5E01DE6}" presName="background3" presStyleLbl="node3" presStyleIdx="5" presStyleCnt="15"/>
      <dgm:spPr>
        <a:xfrm>
          <a:off x="5118300"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275FA0CF-80ED-4DCA-96E5-153185FE1D93}" type="pres">
      <dgm:prSet presAssocID="{1E5B0A6C-9097-4A9F-88C8-82AFD5E01DE6}" presName="text3" presStyleLbl="fgAcc3" presStyleIdx="5" presStyleCnt="15">
        <dgm:presLayoutVars>
          <dgm:chPref val="3"/>
        </dgm:presLayoutVars>
      </dgm:prSet>
      <dgm:spPr>
        <a:xfrm>
          <a:off x="5180300" y="2286261"/>
          <a:ext cx="557999" cy="354329"/>
        </a:xfrm>
        <a:prstGeom prst="roundRect">
          <a:avLst>
            <a:gd name="adj" fmla="val 10000"/>
          </a:avLst>
        </a:prstGeom>
      </dgm:spPr>
    </dgm:pt>
    <dgm:pt modelId="{39E0E3CA-5767-4815-8F1E-80A6BB99CF8E}" type="pres">
      <dgm:prSet presAssocID="{1E5B0A6C-9097-4A9F-88C8-82AFD5E01DE6}" presName="hierChild4" presStyleCnt="0"/>
      <dgm:spPr/>
    </dgm:pt>
    <dgm:pt modelId="{52D865CA-96EE-46D1-8561-67E7132685C7}" type="pres">
      <dgm:prSet presAssocID="{DFF70378-D281-4FCA-AD24-171F42E1AB20}" presName="Name17" presStyleLbl="parChTrans1D3" presStyleIdx="6" presStyleCnt="15"/>
      <dgm:spPr/>
    </dgm:pt>
    <dgm:pt modelId="{77CF95C0-9E6F-46B6-BE22-362F83DD1130}" type="pres">
      <dgm:prSet presAssocID="{C0682DF8-C557-4E92-B5E3-BF8C85BD7251}" presName="hierRoot3" presStyleCnt="0"/>
      <dgm:spPr/>
    </dgm:pt>
    <dgm:pt modelId="{B162743F-D00D-40ED-A334-7FFB5DC2C0EA}" type="pres">
      <dgm:prSet presAssocID="{C0682DF8-C557-4E92-B5E3-BF8C85BD7251}" presName="composite3" presStyleCnt="0"/>
      <dgm:spPr/>
    </dgm:pt>
    <dgm:pt modelId="{E57E568D-1BC0-46F6-B75F-BF5D3F80F0F7}" type="pres">
      <dgm:prSet presAssocID="{C0682DF8-C557-4E92-B5E3-BF8C85BD7251}" presName="background3" presStyleLbl="node3" presStyleIdx="6" presStyleCnt="15"/>
      <dgm:spPr/>
    </dgm:pt>
    <dgm:pt modelId="{BF648A50-27BF-4773-BE56-500D0CC6B7E2}" type="pres">
      <dgm:prSet presAssocID="{C0682DF8-C557-4E92-B5E3-BF8C85BD7251}" presName="text3" presStyleLbl="fgAcc3" presStyleIdx="6" presStyleCnt="15">
        <dgm:presLayoutVars>
          <dgm:chPref val="3"/>
        </dgm:presLayoutVars>
      </dgm:prSet>
      <dgm:spPr/>
    </dgm:pt>
    <dgm:pt modelId="{8137E9CC-B57B-44A0-AD4D-72D825DDA5BC}" type="pres">
      <dgm:prSet presAssocID="{C0682DF8-C557-4E92-B5E3-BF8C85BD7251}" presName="hierChild4" presStyleCnt="0"/>
      <dgm:spPr/>
    </dgm:pt>
    <dgm:pt modelId="{FBA641FE-D7AB-4882-B6BE-4CE8F5B7FD26}" type="pres">
      <dgm:prSet presAssocID="{A65CBA5A-42F0-4F98-B2E4-21ADDB5CE08D}" presName="Name17" presStyleLbl="parChTrans1D3" presStyleIdx="7" presStyleCnt="15"/>
      <dgm:spPr/>
    </dgm:pt>
    <dgm:pt modelId="{85B06C6B-15B4-48E4-85CE-1552F521387A}" type="pres">
      <dgm:prSet presAssocID="{47CED33E-3501-42E7-868E-D962BAF5EE9D}" presName="hierRoot3" presStyleCnt="0"/>
      <dgm:spPr/>
    </dgm:pt>
    <dgm:pt modelId="{01303FF5-E126-4E67-ABC5-8D75122D7153}" type="pres">
      <dgm:prSet presAssocID="{47CED33E-3501-42E7-868E-D962BAF5EE9D}" presName="composite3" presStyleCnt="0"/>
      <dgm:spPr/>
    </dgm:pt>
    <dgm:pt modelId="{DD18B95F-B5C0-452B-AFAD-F8AFDED9D771}" type="pres">
      <dgm:prSet presAssocID="{47CED33E-3501-42E7-868E-D962BAF5EE9D}" presName="background3" presStyleLbl="node3" presStyleIdx="7" presStyleCnt="15"/>
      <dgm:spPr/>
    </dgm:pt>
    <dgm:pt modelId="{B88DBCA0-E443-43CE-955F-9D80B7863C34}" type="pres">
      <dgm:prSet presAssocID="{47CED33E-3501-42E7-868E-D962BAF5EE9D}" presName="text3" presStyleLbl="fgAcc3" presStyleIdx="7" presStyleCnt="15">
        <dgm:presLayoutVars>
          <dgm:chPref val="3"/>
        </dgm:presLayoutVars>
      </dgm:prSet>
      <dgm:spPr/>
    </dgm:pt>
    <dgm:pt modelId="{09D73756-9285-4A63-9DC2-686B7750ED9B}" type="pres">
      <dgm:prSet presAssocID="{47CED33E-3501-42E7-868E-D962BAF5EE9D}" presName="hierChild4" presStyleCnt="0"/>
      <dgm:spPr/>
    </dgm:pt>
    <dgm:pt modelId="{45C2AB8D-1E3E-4157-8B4F-308F02785CAC}" type="pres">
      <dgm:prSet presAssocID="{0CAAAFF2-26F2-4A41-8E98-AD76E9840788}" presName="Name17" presStyleLbl="parChTrans1D3" presStyleIdx="8" presStyleCnt="15"/>
      <dgm:spPr/>
    </dgm:pt>
    <dgm:pt modelId="{2742F4E8-1E6C-4061-BA43-21D3BDCE9115}" type="pres">
      <dgm:prSet presAssocID="{D1029A76-3A27-43D0-AD77-6E1BDCBEF042}" presName="hierRoot3" presStyleCnt="0"/>
      <dgm:spPr/>
    </dgm:pt>
    <dgm:pt modelId="{653CA370-1478-4AA7-9004-C60170111ADD}" type="pres">
      <dgm:prSet presAssocID="{D1029A76-3A27-43D0-AD77-6E1BDCBEF042}" presName="composite3" presStyleCnt="0"/>
      <dgm:spPr/>
    </dgm:pt>
    <dgm:pt modelId="{5934052B-F580-46FF-8752-13C4F4D61FFC}" type="pres">
      <dgm:prSet presAssocID="{D1029A76-3A27-43D0-AD77-6E1BDCBEF042}" presName="background3" presStyleLbl="node3" presStyleIdx="8" presStyleCnt="15"/>
      <dgm:spPr>
        <a:xfrm>
          <a:off x="7164298"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E03061B8-5CD6-4DA5-A477-2BF9A725AE6C}" type="pres">
      <dgm:prSet presAssocID="{D1029A76-3A27-43D0-AD77-6E1BDCBEF042}" presName="text3" presStyleLbl="fgAcc3" presStyleIdx="8" presStyleCnt="15">
        <dgm:presLayoutVars>
          <dgm:chPref val="3"/>
        </dgm:presLayoutVars>
      </dgm:prSet>
      <dgm:spPr>
        <a:xfrm>
          <a:off x="7226297" y="2286261"/>
          <a:ext cx="557999" cy="354329"/>
        </a:xfrm>
        <a:prstGeom prst="roundRect">
          <a:avLst>
            <a:gd name="adj" fmla="val 10000"/>
          </a:avLst>
        </a:prstGeom>
      </dgm:spPr>
    </dgm:pt>
    <dgm:pt modelId="{75BA98FA-20FD-4C40-8862-76008E01DD21}" type="pres">
      <dgm:prSet presAssocID="{D1029A76-3A27-43D0-AD77-6E1BDCBEF042}" presName="hierChild4" presStyleCnt="0"/>
      <dgm:spPr/>
    </dgm:pt>
    <dgm:pt modelId="{9BDF1138-3A5E-42A1-B848-FED4B112DD62}" type="pres">
      <dgm:prSet presAssocID="{26550A1D-537A-472C-B92B-5FB478C656ED}" presName="Name17" presStyleLbl="parChTrans1D3" presStyleIdx="9" presStyleCnt="15"/>
      <dgm:spPr/>
    </dgm:pt>
    <dgm:pt modelId="{537A37EB-B722-4326-937C-5AF85AF3DD63}" type="pres">
      <dgm:prSet presAssocID="{E646EE15-E9E2-434D-BDE9-DA465DC59F6B}" presName="hierRoot3" presStyleCnt="0"/>
      <dgm:spPr/>
    </dgm:pt>
    <dgm:pt modelId="{3E8CE312-CB69-4936-80D9-3D6214728F14}" type="pres">
      <dgm:prSet presAssocID="{E646EE15-E9E2-434D-BDE9-DA465DC59F6B}" presName="composite3" presStyleCnt="0"/>
      <dgm:spPr/>
    </dgm:pt>
    <dgm:pt modelId="{71F30764-AF2E-4744-8DD3-F8AF20A199BC}" type="pres">
      <dgm:prSet presAssocID="{E646EE15-E9E2-434D-BDE9-DA465DC59F6B}" presName="background3" presStyleLbl="node3" presStyleIdx="9" presStyleCnt="15"/>
      <dgm:spPr>
        <a:xfrm>
          <a:off x="7846297"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9E227DDB-03A2-486F-94EC-50FF26068689}" type="pres">
      <dgm:prSet presAssocID="{E646EE15-E9E2-434D-BDE9-DA465DC59F6B}" presName="text3" presStyleLbl="fgAcc3" presStyleIdx="9" presStyleCnt="15">
        <dgm:presLayoutVars>
          <dgm:chPref val="3"/>
        </dgm:presLayoutVars>
      </dgm:prSet>
      <dgm:spPr>
        <a:xfrm>
          <a:off x="7908297" y="2286261"/>
          <a:ext cx="557999" cy="354329"/>
        </a:xfrm>
        <a:prstGeom prst="roundRect">
          <a:avLst>
            <a:gd name="adj" fmla="val 10000"/>
          </a:avLst>
        </a:prstGeom>
      </dgm:spPr>
    </dgm:pt>
    <dgm:pt modelId="{91E16067-D136-441F-AFF6-EB38CAAA0DC1}" type="pres">
      <dgm:prSet presAssocID="{E646EE15-E9E2-434D-BDE9-DA465DC59F6B}" presName="hierChild4" presStyleCnt="0"/>
      <dgm:spPr/>
    </dgm:pt>
    <dgm:pt modelId="{545273DC-38B5-4E63-BAAD-1F0CA40DEA5C}" type="pres">
      <dgm:prSet presAssocID="{7037DEF2-6883-40FD-AFD7-096CD5CA0C4F}" presName="Name17" presStyleLbl="parChTrans1D3" presStyleIdx="10" presStyleCnt="15"/>
      <dgm:spPr/>
    </dgm:pt>
    <dgm:pt modelId="{4F572F1D-2F0B-4304-BAD0-4B03193158C0}" type="pres">
      <dgm:prSet presAssocID="{5452EB44-50ED-415B-A896-DF8DC9FD040C}" presName="hierRoot3" presStyleCnt="0"/>
      <dgm:spPr/>
    </dgm:pt>
    <dgm:pt modelId="{9CFB9F6D-E772-4502-8C77-F7ECE10B9953}" type="pres">
      <dgm:prSet presAssocID="{5452EB44-50ED-415B-A896-DF8DC9FD040C}" presName="composite3" presStyleCnt="0"/>
      <dgm:spPr/>
    </dgm:pt>
    <dgm:pt modelId="{4159F34B-9868-4435-BF2D-6D73686C5DBA}" type="pres">
      <dgm:prSet presAssocID="{5452EB44-50ED-415B-A896-DF8DC9FD040C}" presName="background3" presStyleLbl="node3" presStyleIdx="10" presStyleCnt="15"/>
      <dgm:spPr/>
    </dgm:pt>
    <dgm:pt modelId="{73847988-482F-465B-9545-7A6E66994FFF}" type="pres">
      <dgm:prSet presAssocID="{5452EB44-50ED-415B-A896-DF8DC9FD040C}" presName="text3" presStyleLbl="fgAcc3" presStyleIdx="10" presStyleCnt="15">
        <dgm:presLayoutVars>
          <dgm:chPref val="3"/>
        </dgm:presLayoutVars>
      </dgm:prSet>
      <dgm:spPr/>
    </dgm:pt>
    <dgm:pt modelId="{A4DCD25A-BD5F-4944-B20C-0E2F2B1CDFDF}" type="pres">
      <dgm:prSet presAssocID="{5452EB44-50ED-415B-A896-DF8DC9FD040C}" presName="hierChild4" presStyleCnt="0"/>
      <dgm:spPr/>
    </dgm:pt>
    <dgm:pt modelId="{338FE542-20B8-4265-BFBA-5BDD7F9CF49B}" type="pres">
      <dgm:prSet presAssocID="{DB20E41C-84B6-4187-96AA-B3C5F22483DC}" presName="Name17" presStyleLbl="parChTrans1D3" presStyleIdx="11" presStyleCnt="15"/>
      <dgm:spPr/>
    </dgm:pt>
    <dgm:pt modelId="{B58B9F35-CE8C-45F4-92D6-736C982899BA}" type="pres">
      <dgm:prSet presAssocID="{48683C8E-4340-4456-828D-313AB65AB235}" presName="hierRoot3" presStyleCnt="0"/>
      <dgm:spPr/>
    </dgm:pt>
    <dgm:pt modelId="{E6D6DE7E-F39F-4258-A23E-693FDA54C6AF}" type="pres">
      <dgm:prSet presAssocID="{48683C8E-4340-4456-828D-313AB65AB235}" presName="composite3" presStyleCnt="0"/>
      <dgm:spPr/>
    </dgm:pt>
    <dgm:pt modelId="{62A282F5-89E1-4B6F-91A2-A6E5F6D9C532}" type="pres">
      <dgm:prSet presAssocID="{48683C8E-4340-4456-828D-313AB65AB235}" presName="background3" presStyleLbl="node3" presStyleIdx="11" presStyleCnt="15"/>
      <dgm:spPr/>
    </dgm:pt>
    <dgm:pt modelId="{129630B5-7392-409F-9670-D4BAE0BE0D5C}" type="pres">
      <dgm:prSet presAssocID="{48683C8E-4340-4456-828D-313AB65AB235}" presName="text3" presStyleLbl="fgAcc3" presStyleIdx="11" presStyleCnt="15">
        <dgm:presLayoutVars>
          <dgm:chPref val="3"/>
        </dgm:presLayoutVars>
      </dgm:prSet>
      <dgm:spPr/>
    </dgm:pt>
    <dgm:pt modelId="{529D737E-36E9-4994-9AAF-9B888935A071}" type="pres">
      <dgm:prSet presAssocID="{48683C8E-4340-4456-828D-313AB65AB235}" presName="hierChild4" presStyleCnt="0"/>
      <dgm:spPr/>
    </dgm:pt>
    <dgm:pt modelId="{A6E40FE6-A042-4A87-B9C2-4F2EFC300C66}" type="pres">
      <dgm:prSet presAssocID="{68B9E0FA-3F88-43D9-BDA2-B805B8B8F5D4}" presName="Name17" presStyleLbl="parChTrans1D3" presStyleIdx="12" presStyleCnt="15"/>
      <dgm:spPr/>
    </dgm:pt>
    <dgm:pt modelId="{4134B0C2-3BA1-442A-87E8-E7D6859A019F}" type="pres">
      <dgm:prSet presAssocID="{A6A5D39B-4DA7-42D9-9D34-D36A0E76CFFB}" presName="hierRoot3" presStyleCnt="0"/>
      <dgm:spPr/>
    </dgm:pt>
    <dgm:pt modelId="{C22E308C-2E04-48BD-837F-9A6B939E1C6C}" type="pres">
      <dgm:prSet presAssocID="{A6A5D39B-4DA7-42D9-9D34-D36A0E76CFFB}" presName="composite3" presStyleCnt="0"/>
      <dgm:spPr/>
    </dgm:pt>
    <dgm:pt modelId="{41BF1FD1-E1AD-4C73-AA2B-D96F025C5519}" type="pres">
      <dgm:prSet presAssocID="{A6A5D39B-4DA7-42D9-9D34-D36A0E76CFFB}" presName="background3" presStyleLbl="node3" presStyleIdx="12" presStyleCnt="15"/>
      <dgm:spPr>
        <a:xfrm>
          <a:off x="9892295"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gm:spPr>
    </dgm:pt>
    <dgm:pt modelId="{61ABD1F4-1D31-4B7E-935F-A0ADBED50D8E}" type="pres">
      <dgm:prSet presAssocID="{A6A5D39B-4DA7-42D9-9D34-D36A0E76CFFB}" presName="text3" presStyleLbl="fgAcc3" presStyleIdx="12" presStyleCnt="15">
        <dgm:presLayoutVars>
          <dgm:chPref val="3"/>
        </dgm:presLayoutVars>
      </dgm:prSet>
      <dgm:spPr>
        <a:xfrm>
          <a:off x="9954295" y="2286261"/>
          <a:ext cx="557999" cy="354329"/>
        </a:xfrm>
        <a:prstGeom prst="roundRect">
          <a:avLst>
            <a:gd name="adj" fmla="val 10000"/>
          </a:avLst>
        </a:prstGeom>
      </dgm:spPr>
    </dgm:pt>
    <dgm:pt modelId="{6BE50196-B138-44B5-93EF-462894AB5CA5}" type="pres">
      <dgm:prSet presAssocID="{A6A5D39B-4DA7-42D9-9D34-D36A0E76CFFB}" presName="hierChild4" presStyleCnt="0"/>
      <dgm:spPr/>
    </dgm:pt>
    <dgm:pt modelId="{B4FDB802-7755-4093-8092-A252A6A96E1C}" type="pres">
      <dgm:prSet presAssocID="{55C33CB2-45B2-4AEF-9C31-213F9AB44660}" presName="Name17" presStyleLbl="parChTrans1D3" presStyleIdx="13" presStyleCnt="15"/>
      <dgm:spPr/>
    </dgm:pt>
    <dgm:pt modelId="{BFD0D159-BA76-46C6-B8AF-91A2346D122B}" type="pres">
      <dgm:prSet presAssocID="{9C4B7BDC-DEC7-4CB2-BDB0-3F075BFE2380}" presName="hierRoot3" presStyleCnt="0"/>
      <dgm:spPr/>
    </dgm:pt>
    <dgm:pt modelId="{247DED5B-A3A1-4E99-B1B3-EF29F513EC7C}" type="pres">
      <dgm:prSet presAssocID="{9C4B7BDC-DEC7-4CB2-BDB0-3F075BFE2380}" presName="composite3" presStyleCnt="0"/>
      <dgm:spPr/>
    </dgm:pt>
    <dgm:pt modelId="{64DA6330-B4A5-43CE-8356-10575A4EF5CB}" type="pres">
      <dgm:prSet presAssocID="{9C4B7BDC-DEC7-4CB2-BDB0-3F075BFE2380}" presName="background3" presStyleLbl="node3" presStyleIdx="13" presStyleCnt="15"/>
      <dgm:spPr/>
    </dgm:pt>
    <dgm:pt modelId="{E07EE705-4148-4074-8094-B8E392F4B0E9}" type="pres">
      <dgm:prSet presAssocID="{9C4B7BDC-DEC7-4CB2-BDB0-3F075BFE2380}" presName="text3" presStyleLbl="fgAcc3" presStyleIdx="13" presStyleCnt="15">
        <dgm:presLayoutVars>
          <dgm:chPref val="3"/>
        </dgm:presLayoutVars>
      </dgm:prSet>
      <dgm:spPr>
        <a:xfrm>
          <a:off x="9414635" y="2273553"/>
          <a:ext cx="493881" cy="313614"/>
        </a:xfrm>
        <a:prstGeom prst="roundRect">
          <a:avLst>
            <a:gd name="adj" fmla="val 10000"/>
          </a:avLst>
        </a:prstGeom>
      </dgm:spPr>
    </dgm:pt>
    <dgm:pt modelId="{CC234B2E-2714-4D92-8217-4B60243EA0AD}" type="pres">
      <dgm:prSet presAssocID="{9C4B7BDC-DEC7-4CB2-BDB0-3F075BFE2380}" presName="hierChild4" presStyleCnt="0"/>
      <dgm:spPr/>
    </dgm:pt>
    <dgm:pt modelId="{EC202DAB-B98F-45D7-8057-31DEF2F0F213}" type="pres">
      <dgm:prSet presAssocID="{084A468B-B285-4551-91F3-29C9A152B425}" presName="Name17" presStyleLbl="parChTrans1D3" presStyleIdx="14" presStyleCnt="15"/>
      <dgm:spPr/>
    </dgm:pt>
    <dgm:pt modelId="{F1712156-0E80-468C-862A-4DAC7FDF3E05}" type="pres">
      <dgm:prSet presAssocID="{9C2AA426-D6AA-4A3F-BEE5-E522311ACE9E}" presName="hierRoot3" presStyleCnt="0"/>
      <dgm:spPr/>
    </dgm:pt>
    <dgm:pt modelId="{7D54438C-245F-4C4D-BAE2-15242E1C5B8D}" type="pres">
      <dgm:prSet presAssocID="{9C2AA426-D6AA-4A3F-BEE5-E522311ACE9E}" presName="composite3" presStyleCnt="0"/>
      <dgm:spPr/>
    </dgm:pt>
    <dgm:pt modelId="{FFB375B6-9E9E-4DB0-9F7F-7AB08B176F63}" type="pres">
      <dgm:prSet presAssocID="{9C2AA426-D6AA-4A3F-BEE5-E522311ACE9E}" presName="background3" presStyleLbl="node3" presStyleIdx="14" presStyleCnt="15"/>
      <dgm:spPr/>
    </dgm:pt>
    <dgm:pt modelId="{1AC68CC1-1A8A-4AA9-B08B-6FF1F10CC9EA}" type="pres">
      <dgm:prSet presAssocID="{9C2AA426-D6AA-4A3F-BEE5-E522311ACE9E}" presName="text3" presStyleLbl="fgAcc3" presStyleIdx="14" presStyleCnt="15">
        <dgm:presLayoutVars>
          <dgm:chPref val="3"/>
        </dgm:presLayoutVars>
      </dgm:prSet>
      <dgm:spPr>
        <a:xfrm>
          <a:off x="10018268" y="2273553"/>
          <a:ext cx="493881" cy="313614"/>
        </a:xfrm>
        <a:prstGeom prst="roundRect">
          <a:avLst>
            <a:gd name="adj" fmla="val 10000"/>
          </a:avLst>
        </a:prstGeom>
      </dgm:spPr>
    </dgm:pt>
    <dgm:pt modelId="{6F5712AC-CD1A-445B-A683-CCF68B541F5A}" type="pres">
      <dgm:prSet presAssocID="{9C2AA426-D6AA-4A3F-BEE5-E522311ACE9E}" presName="hierChild4" presStyleCnt="0"/>
      <dgm:spPr/>
    </dgm:pt>
  </dgm:ptLst>
  <dgm:cxnLst>
    <dgm:cxn modelId="{32211D03-2B7A-4511-A0CE-00BB77F69812}" type="presOf" srcId="{E646EE15-E9E2-434D-BDE9-DA465DC59F6B}" destId="{9E227DDB-03A2-486F-94EC-50FF26068689}" srcOrd="0" destOrd="0" presId="urn:microsoft.com/office/officeart/2005/8/layout/hierarchy1"/>
    <dgm:cxn modelId="{7ECE4203-0878-4D23-A4C9-46E5014B6C7E}" type="presOf" srcId="{5CD7318D-7445-41AE-B5E6-EFD9F4A36855}" destId="{D49D6256-B688-415C-9453-FB6210967EF1}" srcOrd="0" destOrd="0" presId="urn:microsoft.com/office/officeart/2005/8/layout/hierarchy1"/>
    <dgm:cxn modelId="{05F3C303-4E91-4EB4-9E7F-6A795E2A1D88}" type="presOf" srcId="{08B5DE82-5FDE-435B-9A1D-3F40CDE74CD7}" destId="{E2D76BCA-17DE-419F-BC7C-4934E9BE82C1}" srcOrd="0" destOrd="0" presId="urn:microsoft.com/office/officeart/2005/8/layout/hierarchy1"/>
    <dgm:cxn modelId="{70D28305-3278-4BFE-B156-33A1D7D1A7C5}" type="presOf" srcId="{49527362-4945-4725-B35C-9ADE2A6B9EAC}" destId="{438B03DD-0555-44F4-85CB-E189F39F6BF1}" srcOrd="0" destOrd="0" presId="urn:microsoft.com/office/officeart/2005/8/layout/hierarchy1"/>
    <dgm:cxn modelId="{E3DC2307-E37F-4AA9-8A8F-517E82813ABB}" type="presOf" srcId="{719F6BFE-CFC8-4E71-8D1F-A2A8D09AAF7D}" destId="{982482F6-FB12-4F59-A394-95DC140DFEB6}" srcOrd="0" destOrd="0" presId="urn:microsoft.com/office/officeart/2005/8/layout/hierarchy1"/>
    <dgm:cxn modelId="{0E20CC09-E87A-4859-B87F-5C976A6E9E4F}" type="presOf" srcId="{55C33CB2-45B2-4AEF-9C31-213F9AB44660}" destId="{B4FDB802-7755-4093-8092-A252A6A96E1C}" srcOrd="0" destOrd="0" presId="urn:microsoft.com/office/officeart/2005/8/layout/hierarchy1"/>
    <dgm:cxn modelId="{0B41D30A-08D6-40AA-93ED-F938DC5A054A}" type="presOf" srcId="{68B9E0FA-3F88-43D9-BDA2-B805B8B8F5D4}" destId="{A6E40FE6-A042-4A87-B9C2-4F2EFC300C66}" srcOrd="0" destOrd="0" presId="urn:microsoft.com/office/officeart/2005/8/layout/hierarchy1"/>
    <dgm:cxn modelId="{DC1BA80F-F590-4B64-ABC5-857D80546D5C}" srcId="{B985E34F-F218-4705-B066-AF7326995A9E}" destId="{C1DE4A8E-85A7-4D8B-8D0C-3EE174E92440}" srcOrd="3" destOrd="0" parTransId="{EED714D8-27CD-44DE-9B32-170B1B0E688A}" sibTransId="{6A8717DF-04DB-41B6-BAF3-59312A27BD58}"/>
    <dgm:cxn modelId="{402B3110-16FD-4C95-8E1E-AB5B8797A868}" srcId="{7789C047-933B-4C4B-8732-7E6A613E9810}" destId="{D1029A76-3A27-43D0-AD77-6E1BDCBEF042}" srcOrd="7" destOrd="0" parTransId="{0CAAAFF2-26F2-4A41-8E98-AD76E9840788}" sibTransId="{7792EBC6-34E4-45AB-A480-54977A4F30F7}"/>
    <dgm:cxn modelId="{E7797511-706B-44B1-AF0A-333EB35702FF}" type="presOf" srcId="{3F0EE97C-1032-4203-8F68-BA03BD875414}" destId="{89A46501-D9E2-4540-B9B5-C799FE6CDF62}" srcOrd="0" destOrd="0" presId="urn:microsoft.com/office/officeart/2005/8/layout/hierarchy1"/>
    <dgm:cxn modelId="{61DD9A12-B69A-475F-8B86-93259657B761}" srcId="{B985E34F-F218-4705-B066-AF7326995A9E}" destId="{719F6BFE-CFC8-4E71-8D1F-A2A8D09AAF7D}" srcOrd="2" destOrd="0" parTransId="{1EBA9C17-0E65-4CCA-8A55-299B0E5F46AA}" sibTransId="{4FCF88E2-BA87-4E5C-933F-647E15BF5C69}"/>
    <dgm:cxn modelId="{4F37D412-25DC-43CE-86EA-1E56B75A6B18}" type="presOf" srcId="{B64D31C3-8CDB-44E8-BF43-12CA412CFB8A}" destId="{2B27B9B0-55F3-4464-BE4F-1B42F487EE79}" srcOrd="0" destOrd="0" presId="urn:microsoft.com/office/officeart/2005/8/layout/hierarchy1"/>
    <dgm:cxn modelId="{50421114-0579-4C8A-BC3B-4F04C7325FB6}" srcId="{7789C047-933B-4C4B-8732-7E6A613E9810}" destId="{B985E34F-F218-4705-B066-AF7326995A9E}" srcOrd="2" destOrd="0" parTransId="{74B9A972-FAAA-4117-AC54-C4D05B5A14AB}" sibTransId="{843EEAFC-7C8E-47FD-B435-9AE69AD692F5}"/>
    <dgm:cxn modelId="{50536619-8431-4DDA-8A32-21BCCE0641ED}" type="presOf" srcId="{9C2AA426-D6AA-4A3F-BEE5-E522311ACE9E}" destId="{1AC68CC1-1A8A-4AA9-B08B-6FF1F10CC9EA}" srcOrd="0" destOrd="0" presId="urn:microsoft.com/office/officeart/2005/8/layout/hierarchy1"/>
    <dgm:cxn modelId="{AE7CAB1B-029E-495D-8337-11B127102BDB}" type="presOf" srcId="{81C39B39-D459-4BEE-BC9E-81C063B63932}" destId="{954659A7-0E67-4534-AED0-FC8C5C599571}" srcOrd="0" destOrd="0" presId="urn:microsoft.com/office/officeart/2005/8/layout/hierarchy1"/>
    <dgm:cxn modelId="{D7BA081C-BB11-459A-83D7-68AE73A8BA7C}" type="presOf" srcId="{AE613D44-3990-4066-8388-8B2C261C6618}" destId="{A3764529-5EE5-4B5D-A067-6A4A4686B108}" srcOrd="0" destOrd="0" presId="urn:microsoft.com/office/officeart/2005/8/layout/hierarchy1"/>
    <dgm:cxn modelId="{5592301C-0123-43A0-90C9-24ABA3B21F08}" type="presOf" srcId="{DFF70378-D281-4FCA-AD24-171F42E1AB20}" destId="{52D865CA-96EE-46D1-8561-67E7132685C7}" srcOrd="0" destOrd="0" presId="urn:microsoft.com/office/officeart/2005/8/layout/hierarchy1"/>
    <dgm:cxn modelId="{EDF9FF1C-CE13-44FB-8878-2C42144A7E4A}" srcId="{07C636B1-BC6C-4F35-8399-F07E81F61B61}" destId="{08986373-CD49-4B8E-BD3A-62AE95C7E922}" srcOrd="1" destOrd="0" parTransId="{AE613D44-3990-4066-8388-8B2C261C6618}" sibTransId="{89E60507-287B-464D-B23C-36D63EFBFF3A}"/>
    <dgm:cxn modelId="{C3DB961E-5A64-40E8-BC03-30EED32A02F7}" type="presOf" srcId="{33F29920-DFDA-4A90-A022-EF62E29C382A}" destId="{3AD1A155-7485-4423-8003-47495DCC976A}" srcOrd="0" destOrd="0" presId="urn:microsoft.com/office/officeart/2005/8/layout/hierarchy1"/>
    <dgm:cxn modelId="{FADDD91E-1F56-4069-A78C-BEA836CD1769}" type="presOf" srcId="{8DB2CE4C-B658-4E17-90FC-A8A0D86A40EB}" destId="{E1BDA8CA-3DCA-4B0F-85B8-7DF124589EC6}" srcOrd="0" destOrd="0" presId="urn:microsoft.com/office/officeart/2005/8/layout/hierarchy1"/>
    <dgm:cxn modelId="{1316B31F-8F16-4424-80E1-DF5D81FBD7CA}" srcId="{608BEDE5-2144-4718-9A3E-469A577F0CB9}" destId="{6F361F39-E04A-4C76-880F-297C6FA3A147}" srcOrd="0" destOrd="0" parTransId="{509A3211-41AF-4959-BA5F-3DF40E000B81}" sibTransId="{8D5D8AED-515E-4CF5-BE0A-A6FBDFD67186}"/>
    <dgm:cxn modelId="{EDA89727-306F-4EA1-B1F2-F657518FA47F}" srcId="{8EE79D34-B843-456C-99FE-1B7A25E5E1B2}" destId="{7789C047-933B-4C4B-8732-7E6A613E9810}" srcOrd="4" destOrd="0" parTransId="{84AA75A3-E2CF-4497-9ADF-34A2388BD752}" sibTransId="{103541B0-ECDA-4740-98CD-F1972238372D}"/>
    <dgm:cxn modelId="{54AC052A-4B8D-4360-81CE-D2EE89DA05A6}" srcId="{7789C047-933B-4C4B-8732-7E6A613E9810}" destId="{07C636B1-BC6C-4F35-8399-F07E81F61B61}" srcOrd="3" destOrd="0" parTransId="{CF1C2CEB-2CE0-4552-A8AA-8473B4D7A563}" sibTransId="{2CCCD48A-9C96-4F30-BE52-23FBE4D3CFFF}"/>
    <dgm:cxn modelId="{4ADF162B-0D9B-4F90-9C32-9E2094AF8212}" type="presOf" srcId="{084A468B-B285-4551-91F3-29C9A152B425}" destId="{EC202DAB-B98F-45D7-8057-31DEF2F0F213}" srcOrd="0" destOrd="0" presId="urn:microsoft.com/office/officeart/2005/8/layout/hierarchy1"/>
    <dgm:cxn modelId="{4C696531-28FD-49FF-A954-0FC2F5761451}" srcId="{8EE79D34-B843-456C-99FE-1B7A25E5E1B2}" destId="{DC96353E-BCA5-4248-95F4-517946BCEE01}" srcOrd="3" destOrd="0" parTransId="{E9A8BB80-3042-4180-AF62-98E5DBB14C5A}" sibTransId="{6B46C26E-C8BB-4F66-9399-FDBF91BD071C}"/>
    <dgm:cxn modelId="{BC6AC835-EA9A-4F9F-81FF-7448E67EFE77}" type="presOf" srcId="{84AA75A3-E2CF-4497-9ADF-34A2388BD752}" destId="{36EE54B8-6D6E-42D9-A161-3AA14C23D37C}" srcOrd="0" destOrd="0" presId="urn:microsoft.com/office/officeart/2005/8/layout/hierarchy1"/>
    <dgm:cxn modelId="{39A0E035-C8B6-4709-BFDE-026F150A137E}" srcId="{7789C047-933B-4C4B-8732-7E6A613E9810}" destId="{1E5B0A6C-9097-4A9F-88C8-82AFD5E01DE6}" srcOrd="4" destOrd="0" parTransId="{21720B05-F61B-4EE6-9958-D50D8839E125}" sibTransId="{7439A6F7-CE89-411F-BF0D-09BB7A6F2A91}"/>
    <dgm:cxn modelId="{27588F5C-5497-4DE8-A975-00678C7C6925}" type="presOf" srcId="{33954E69-A8BC-465A-8681-DF2246F9FFFD}" destId="{CC14A427-1C11-427B-9ED3-56B86E8C3DD7}" srcOrd="0" destOrd="0" presId="urn:microsoft.com/office/officeart/2005/8/layout/hierarchy1"/>
    <dgm:cxn modelId="{F609F35E-B2AF-44C4-B354-12F10BEB9CAF}" type="presOf" srcId="{A6A5D39B-4DA7-42D9-9D34-D36A0E76CFFB}" destId="{61ABD1F4-1D31-4B7E-935F-A0ADBED50D8E}" srcOrd="0" destOrd="0" presId="urn:microsoft.com/office/officeart/2005/8/layout/hierarchy1"/>
    <dgm:cxn modelId="{21C6CE61-4F01-4F1A-95B4-7B082A5B1B55}" srcId="{7789C047-933B-4C4B-8732-7E6A613E9810}" destId="{9C2AA426-D6AA-4A3F-BEE5-E522311ACE9E}" srcOrd="13" destOrd="0" parTransId="{084A468B-B285-4551-91F3-29C9A152B425}" sibTransId="{0BA9B52B-FF4C-4BB7-8ECD-AFE33909175E}"/>
    <dgm:cxn modelId="{BA931142-DFBA-4D46-838D-310BB20FFDC2}" type="presOf" srcId="{47CED33E-3501-42E7-868E-D962BAF5EE9D}" destId="{B88DBCA0-E443-43CE-955F-9D80B7863C34}" srcOrd="0" destOrd="0" presId="urn:microsoft.com/office/officeart/2005/8/layout/hierarchy1"/>
    <dgm:cxn modelId="{8A756462-5AA4-4E36-9BE8-1F7DE79CC2A5}" srcId="{608BEDE5-2144-4718-9A3E-469A577F0CB9}" destId="{8EE79D34-B843-456C-99FE-1B7A25E5E1B2}" srcOrd="1" destOrd="0" parTransId="{996EC78B-9E5B-4D2D-AA97-9AED41ECD8FC}" sibTransId="{1B422943-12B6-44CC-BDF1-2B4122364599}"/>
    <dgm:cxn modelId="{905F4C43-F676-4623-9649-1662BBA1B910}" type="presOf" srcId="{C1DE4A8E-85A7-4D8B-8D0C-3EE174E92440}" destId="{EFCEACAC-757D-4CE5-ACC9-3127C1398A66}" srcOrd="0" destOrd="0" presId="urn:microsoft.com/office/officeart/2005/8/layout/hierarchy1"/>
    <dgm:cxn modelId="{63389B64-4F3F-40D4-B552-92316AC789A8}" srcId="{7789C047-933B-4C4B-8732-7E6A613E9810}" destId="{9C4B7BDC-DEC7-4CB2-BDB0-3F075BFE2380}" srcOrd="12" destOrd="0" parTransId="{55C33CB2-45B2-4AEF-9C31-213F9AB44660}" sibTransId="{D07E4ACE-18EC-43CC-AF2F-E84FD3C78A43}"/>
    <dgm:cxn modelId="{B010BF64-26EE-4836-8600-B494529CF5B7}" type="presOf" srcId="{08986373-CD49-4B8E-BD3A-62AE95C7E922}" destId="{010EDCAE-D178-44E2-9C8E-ED07B6E04024}" srcOrd="0" destOrd="0" presId="urn:microsoft.com/office/officeart/2005/8/layout/hierarchy1"/>
    <dgm:cxn modelId="{F7678965-E42D-44DA-9220-E47DEB4AFFEF}" srcId="{8EE79D34-B843-456C-99FE-1B7A25E5E1B2}" destId="{3ED5A1A0-18B3-4910-BD4F-89EBE6477399}" srcOrd="2" destOrd="0" parTransId="{476212D9-5619-49D3-B54E-5011DE97C3AB}" sibTransId="{7AD07AD8-1984-42D8-99C2-1FC59B9594C8}"/>
    <dgm:cxn modelId="{8BC7F545-F893-43BC-BA9F-80E2FFFCF946}" type="presOf" srcId="{1E5B0A6C-9097-4A9F-88C8-82AFD5E01DE6}" destId="{275FA0CF-80ED-4DCA-96E5-153185FE1D93}" srcOrd="0" destOrd="0" presId="urn:microsoft.com/office/officeart/2005/8/layout/hierarchy1"/>
    <dgm:cxn modelId="{158B6047-AEB8-4960-8670-A1CD78137244}" type="presOf" srcId="{CD23AE3B-C00A-485B-9D3C-DC25C6D0E1E1}" destId="{65A27D18-6CB6-4322-8465-E021E928147C}" srcOrd="0" destOrd="0" presId="urn:microsoft.com/office/officeart/2005/8/layout/hierarchy1"/>
    <dgm:cxn modelId="{20B6214A-A506-4730-B2ED-60CF818C0A41}" srcId="{7789C047-933B-4C4B-8732-7E6A613E9810}" destId="{E646EE15-E9E2-434D-BDE9-DA465DC59F6B}" srcOrd="8" destOrd="0" parTransId="{26550A1D-537A-472C-B92B-5FB478C656ED}" sibTransId="{2D90F0D1-3EDF-4783-9E12-944BEDB2AF26}"/>
    <dgm:cxn modelId="{5AB7204D-DD46-4321-8A77-0401E1DCF576}" type="presOf" srcId="{8EE79D34-B843-456C-99FE-1B7A25E5E1B2}" destId="{4FBF4CC5-9403-4775-8958-012A8A96B3CE}" srcOrd="0" destOrd="0" presId="urn:microsoft.com/office/officeart/2005/8/layout/hierarchy1"/>
    <dgm:cxn modelId="{952D0B4E-1F46-4151-97FE-216B9C82EC28}" type="presOf" srcId="{A65CBA5A-42F0-4F98-B2E4-21ADDB5CE08D}" destId="{FBA641FE-D7AB-4882-B6BE-4CE8F5B7FD26}" srcOrd="0" destOrd="0" presId="urn:microsoft.com/office/officeart/2005/8/layout/hierarchy1"/>
    <dgm:cxn modelId="{AE7A636E-4011-4C0A-BD0A-E0EC29976A5C}" type="presOf" srcId="{07C636B1-BC6C-4F35-8399-F07E81F61B61}" destId="{10A98546-279C-4263-9683-353810E4E823}" srcOrd="0" destOrd="0" presId="urn:microsoft.com/office/officeart/2005/8/layout/hierarchy1"/>
    <dgm:cxn modelId="{970A2971-0FA3-4B0F-8FE6-025F08894E5B}" srcId="{07C636B1-BC6C-4F35-8399-F07E81F61B61}" destId="{704632EF-DF71-4B62-AE68-7078C814466C}" srcOrd="2" destOrd="0" parTransId="{EE2F54DB-0D3F-4D25-992A-CC6C0A5F1604}" sibTransId="{FAB0623F-D491-41D2-A7EC-16A4542F7B76}"/>
    <dgm:cxn modelId="{87384372-BBC9-4E3A-908D-45373A8D1A69}" type="presOf" srcId="{7789C047-933B-4C4B-8732-7E6A613E9810}" destId="{3539CBEB-6829-40AD-A7D2-C4F9F697E1FF}" srcOrd="0" destOrd="0" presId="urn:microsoft.com/office/officeart/2005/8/layout/hierarchy1"/>
    <dgm:cxn modelId="{BC4FDE73-43E2-4809-B543-5D47810898E3}" type="presOf" srcId="{7541CB78-B163-4994-8E1A-2445043D4619}" destId="{B1ECDB25-EC8B-4F67-A10D-CA71711C6881}" srcOrd="0" destOrd="0" presId="urn:microsoft.com/office/officeart/2005/8/layout/hierarchy1"/>
    <dgm:cxn modelId="{4B9D2F75-362B-42C1-A54A-33DC64C7D4EC}" type="presOf" srcId="{76181F70-B802-47FD-96B9-D0FFFD8CAD7A}" destId="{10FBD7C0-FEB7-450B-9D8C-7234C023B837}" srcOrd="0" destOrd="0" presId="urn:microsoft.com/office/officeart/2005/8/layout/hierarchy1"/>
    <dgm:cxn modelId="{8105D856-3669-4EF8-A22B-B172B01CEE4A}" type="presOf" srcId="{52901827-78DD-4676-A64E-44EE854CD836}" destId="{4F02CE43-8B4E-4BD8-87ED-9E3225D106B7}" srcOrd="0" destOrd="0" presId="urn:microsoft.com/office/officeart/2005/8/layout/hierarchy1"/>
    <dgm:cxn modelId="{40671977-BF73-445F-927E-3E5C114B2B75}" type="presOf" srcId="{5452EB44-50ED-415B-A896-DF8DC9FD040C}" destId="{73847988-482F-465B-9545-7A6E66994FFF}" srcOrd="0" destOrd="0" presId="urn:microsoft.com/office/officeart/2005/8/layout/hierarchy1"/>
    <dgm:cxn modelId="{2852A777-83DC-4FA5-B506-35996DF5D2B2}" type="presOf" srcId="{11ED50A0-E3C9-4A14-8AEF-30EE68BDA428}" destId="{C113E152-6579-4A58-BC7F-A691B68B9A9E}" srcOrd="0" destOrd="0" presId="urn:microsoft.com/office/officeart/2005/8/layout/hierarchy1"/>
    <dgm:cxn modelId="{AAC4755A-D175-455B-80FE-C616E1E98571}" type="presOf" srcId="{26550A1D-537A-472C-B92B-5FB478C656ED}" destId="{9BDF1138-3A5E-42A1-B848-FED4B112DD62}" srcOrd="0" destOrd="0" presId="urn:microsoft.com/office/officeart/2005/8/layout/hierarchy1"/>
    <dgm:cxn modelId="{3E8CE983-29EA-4507-9F90-BBB4A4C728C9}" type="presOf" srcId="{3ED5A1A0-18B3-4910-BD4F-89EBE6477399}" destId="{49C94F9A-8F3A-4D5A-AF01-314A2ACB85D6}" srcOrd="0" destOrd="0" presId="urn:microsoft.com/office/officeart/2005/8/layout/hierarchy1"/>
    <dgm:cxn modelId="{F6A18A88-1262-409E-8052-AF5D9B0E420A}" srcId="{8EE79D34-B843-456C-99FE-1B7A25E5E1B2}" destId="{8DB2CE4C-B658-4E17-90FC-A8A0D86A40EB}" srcOrd="1" destOrd="0" parTransId="{08B5DE82-5FDE-435B-9A1D-3F40CDE74CD7}" sibTransId="{94C54F75-6CE5-41C7-B8BD-3E4C6449FA78}"/>
    <dgm:cxn modelId="{23B33D8D-8787-4452-902B-5A0F06548AF7}" srcId="{7789C047-933B-4C4B-8732-7E6A613E9810}" destId="{5452EB44-50ED-415B-A896-DF8DC9FD040C}" srcOrd="9" destOrd="0" parTransId="{7037DEF2-6883-40FD-AFD7-096CD5CA0C4F}" sibTransId="{C9FA8137-63B2-431D-B332-2F88105E8BA7}"/>
    <dgm:cxn modelId="{5ED06C93-3F29-460C-856A-5696F9794A34}" type="presOf" srcId="{DC96353E-BCA5-4248-95F4-517946BCEE01}" destId="{888C6FDD-FE56-4C53-89B2-5ADE6097B0EE}" srcOrd="0" destOrd="0" presId="urn:microsoft.com/office/officeart/2005/8/layout/hierarchy1"/>
    <dgm:cxn modelId="{82DB8A97-BEAA-449B-B4A7-D5AF6B6FF6AC}" type="presOf" srcId="{CF1C2CEB-2CE0-4552-A8AA-8473B4D7A563}" destId="{5A958331-2988-42F7-8209-EC0865813843}" srcOrd="0" destOrd="0" presId="urn:microsoft.com/office/officeart/2005/8/layout/hierarchy1"/>
    <dgm:cxn modelId="{078DD5A0-8A76-4362-A245-D9D63882B2AA}" type="presOf" srcId="{EE2F54DB-0D3F-4D25-992A-CC6C0A5F1604}" destId="{AFD3A961-1799-40C5-89CF-9BF5DBC613DF}" srcOrd="0" destOrd="0" presId="urn:microsoft.com/office/officeart/2005/8/layout/hierarchy1"/>
    <dgm:cxn modelId="{D94CAFA6-FD68-4685-B6EA-990FCCC6C3B0}" srcId="{B985E34F-F218-4705-B066-AF7326995A9E}" destId="{EE438BDE-7BEA-432C-AEBA-3B6F71739D11}" srcOrd="0" destOrd="0" parTransId="{B64D31C3-8CDB-44E8-BF43-12CA412CFB8A}" sibTransId="{7E98B7B0-B616-4114-9088-4C32EC9E34DD}"/>
    <dgm:cxn modelId="{877617A8-948E-4C8C-8309-E29A95B46CC4}" type="presOf" srcId="{DB20E41C-84B6-4187-96AA-B3C5F22483DC}" destId="{338FE542-20B8-4265-BFBA-5BDD7F9CF49B}" srcOrd="0" destOrd="0" presId="urn:microsoft.com/office/officeart/2005/8/layout/hierarchy1"/>
    <dgm:cxn modelId="{F931AEA8-2430-4492-AC45-95A54BE1E5FA}" srcId="{7789C047-933B-4C4B-8732-7E6A613E9810}" destId="{48683C8E-4340-4456-828D-313AB65AB235}" srcOrd="10" destOrd="0" parTransId="{DB20E41C-84B6-4187-96AA-B3C5F22483DC}" sibTransId="{B145014A-552F-45A7-A1D7-EE21A2714829}"/>
    <dgm:cxn modelId="{AA26E9AC-871D-4DD4-BF4E-B9D0615ACDBD}" type="presOf" srcId="{5771BAB3-2DD4-4A96-94C7-71435D244C96}" destId="{A6941B39-5E1E-4C8B-9B0E-01D1350A93ED}" srcOrd="0" destOrd="0" presId="urn:microsoft.com/office/officeart/2005/8/layout/hierarchy1"/>
    <dgm:cxn modelId="{C1F446AE-E019-4FD9-8243-DE75934A28FA}" type="presOf" srcId="{608BEDE5-2144-4718-9A3E-469A577F0CB9}" destId="{43FE4C91-7B41-4F5B-84D8-1AD96AC462BD}" srcOrd="0" destOrd="0" presId="urn:microsoft.com/office/officeart/2005/8/layout/hierarchy1"/>
    <dgm:cxn modelId="{53A7CFAE-E90C-4A48-9804-5E39F4B1A776}" srcId="{7789C047-933B-4C4B-8732-7E6A613E9810}" destId="{A6A5D39B-4DA7-42D9-9D34-D36A0E76CFFB}" srcOrd="11" destOrd="0" parTransId="{68B9E0FA-3F88-43D9-BDA2-B805B8B8F5D4}" sibTransId="{B78C98D4-5FB9-43B3-B1A7-892ECF724AF8}"/>
    <dgm:cxn modelId="{46631AB2-59BF-4CA7-9AEA-133C77CA3574}" type="presOf" srcId="{1EBA9C17-0E65-4CCA-8A55-299B0E5F46AA}" destId="{05F1EB4F-E525-4510-BCCF-7113538BD116}" srcOrd="0" destOrd="0" presId="urn:microsoft.com/office/officeart/2005/8/layout/hierarchy1"/>
    <dgm:cxn modelId="{C1ED7EB3-B841-4982-BCCF-E03821BA0807}" type="presOf" srcId="{476212D9-5619-49D3-B54E-5011DE97C3AB}" destId="{E0765F9B-C64D-41C0-8AFB-467A512BC132}" srcOrd="0" destOrd="0" presId="urn:microsoft.com/office/officeart/2005/8/layout/hierarchy1"/>
    <dgm:cxn modelId="{14EA98B6-1966-495D-A9FE-1C8C8C482CDD}" srcId="{07C636B1-BC6C-4F35-8399-F07E81F61B61}" destId="{3F0EE97C-1032-4203-8F68-BA03BD875414}" srcOrd="0" destOrd="0" parTransId="{52901827-78DD-4676-A64E-44EE854CD836}" sibTransId="{4C56B390-2AA4-4D02-A366-778838A0B485}"/>
    <dgm:cxn modelId="{D60BDAB6-5587-4F5C-AA3D-117945C3D92D}" type="presOf" srcId="{0CAAAFF2-26F2-4A41-8E98-AD76E9840788}" destId="{45C2AB8D-1E3E-4157-8B4F-308F02785CAC}" srcOrd="0" destOrd="0" presId="urn:microsoft.com/office/officeart/2005/8/layout/hierarchy1"/>
    <dgm:cxn modelId="{7B026FB8-7148-417D-9249-1FC5BDE10D70}" type="presOf" srcId="{74B9A972-FAAA-4117-AC54-C4D05B5A14AB}" destId="{17A32D27-C689-49B9-B0FE-FEBCBACA7AE5}" srcOrd="0" destOrd="0" presId="urn:microsoft.com/office/officeart/2005/8/layout/hierarchy1"/>
    <dgm:cxn modelId="{CBAFB3B9-7E15-4891-98B2-15C22F8C1C33}" srcId="{8EE79D34-B843-456C-99FE-1B7A25E5E1B2}" destId="{11AC556A-652D-4550-880F-68C482BBBEC4}" srcOrd="0" destOrd="0" parTransId="{8A644B6A-449D-41C5-877F-A4E6B7019AFA}" sibTransId="{2509F514-2346-4CAD-8503-C57C607F2F0C}"/>
    <dgm:cxn modelId="{20FB76BF-45F3-4576-900F-29C6BF471C5F}" type="presOf" srcId="{7037DEF2-6883-40FD-AFD7-096CD5CA0C4F}" destId="{545273DC-38B5-4E63-BAAD-1F0CA40DEA5C}" srcOrd="0" destOrd="0" presId="urn:microsoft.com/office/officeart/2005/8/layout/hierarchy1"/>
    <dgm:cxn modelId="{7CA28FCA-E701-43B3-A08D-076E055DFC49}" srcId="{7789C047-933B-4C4B-8732-7E6A613E9810}" destId="{47CED33E-3501-42E7-868E-D962BAF5EE9D}" srcOrd="6" destOrd="0" parTransId="{A65CBA5A-42F0-4F98-B2E4-21ADDB5CE08D}" sibTransId="{45CA0084-7A40-4059-BD47-CF0651CF4C4B}"/>
    <dgm:cxn modelId="{012FF0CA-B7B2-43AC-A2FB-8C5503C13527}" srcId="{B985E34F-F218-4705-B066-AF7326995A9E}" destId="{33F29920-DFDA-4A90-A022-EF62E29C382A}" srcOrd="1" destOrd="0" parTransId="{49527362-4945-4725-B35C-9ADE2A6B9EAC}" sibTransId="{E6781A9F-87D7-449C-B11C-BC8D3C29E288}"/>
    <dgm:cxn modelId="{B81988D0-D0E2-431A-8AA2-4A9F5B0A5AFF}" type="presOf" srcId="{704632EF-DF71-4B62-AE68-7078C814466C}" destId="{245BD9C4-AB7D-4783-BD51-40B3CACA9F19}" srcOrd="0" destOrd="0" presId="urn:microsoft.com/office/officeart/2005/8/layout/hierarchy1"/>
    <dgm:cxn modelId="{6BEB6ED3-CB1A-454B-B0E5-32694F0C2148}" type="presOf" srcId="{D1029A76-3A27-43D0-AD77-6E1BDCBEF042}" destId="{E03061B8-5CD6-4DA5-A477-2BF9A725AE6C}" srcOrd="0" destOrd="0" presId="urn:microsoft.com/office/officeart/2005/8/layout/hierarchy1"/>
    <dgm:cxn modelId="{73E0ECD3-2244-4283-BA9F-5EFB2419AD61}" type="presOf" srcId="{B985E34F-F218-4705-B066-AF7326995A9E}" destId="{15B92C4C-D806-42D4-9350-A3EC02F1B90D}" srcOrd="0" destOrd="0" presId="urn:microsoft.com/office/officeart/2005/8/layout/hierarchy1"/>
    <dgm:cxn modelId="{E9A2ADD4-97F4-465A-BBC4-C6918D448D47}" type="presOf" srcId="{EED714D8-27CD-44DE-9B32-170B1B0E688A}" destId="{59C5E829-A35A-4612-A673-8D027DDB4A54}" srcOrd="0" destOrd="0" presId="urn:microsoft.com/office/officeart/2005/8/layout/hierarchy1"/>
    <dgm:cxn modelId="{A10A4ED6-2E8D-429F-93AD-6A1DC13CAD87}" type="presOf" srcId="{E9A8BB80-3042-4180-AF62-98E5DBB14C5A}" destId="{90C3703A-6F79-4F0F-A936-05DBC36BA0C6}" srcOrd="0" destOrd="0" presId="urn:microsoft.com/office/officeart/2005/8/layout/hierarchy1"/>
    <dgm:cxn modelId="{B502BDD7-AF29-49D6-B697-437112296987}" type="presOf" srcId="{6F361F39-E04A-4C76-880F-297C6FA3A147}" destId="{B0282D49-A711-43D1-A42D-DF9E1A8331B9}" srcOrd="0" destOrd="0" presId="urn:microsoft.com/office/officeart/2005/8/layout/hierarchy1"/>
    <dgm:cxn modelId="{81CEDFDE-B2FD-456E-9DC1-97C00703A956}" type="presOf" srcId="{EE438BDE-7BEA-432C-AEBA-3B6F71739D11}" destId="{AA1C4A3E-A91F-4F9A-AEDD-86F060FD3627}" srcOrd="0" destOrd="0" presId="urn:microsoft.com/office/officeart/2005/8/layout/hierarchy1"/>
    <dgm:cxn modelId="{B89239E2-DADB-4191-9CCA-7B1A4D1EBDF2}" srcId="{7789C047-933B-4C4B-8732-7E6A613E9810}" destId="{C0682DF8-C557-4E92-B5E3-BF8C85BD7251}" srcOrd="5" destOrd="0" parTransId="{DFF70378-D281-4FCA-AD24-171F42E1AB20}" sibTransId="{66DD31DD-0FBC-4879-AA8E-3854670D6A78}"/>
    <dgm:cxn modelId="{C47D39E4-A9D8-42E6-93B9-1E22D1850A62}" type="presOf" srcId="{48683C8E-4340-4456-828D-313AB65AB235}" destId="{129630B5-7392-409F-9670-D4BAE0BE0D5C}" srcOrd="0" destOrd="0" presId="urn:microsoft.com/office/officeart/2005/8/layout/hierarchy1"/>
    <dgm:cxn modelId="{A735A9E7-803F-4DF6-A6EE-8FBB9903FF98}" type="presOf" srcId="{11AC556A-652D-4550-880F-68C482BBBEC4}" destId="{D7619BA9-3776-4BF8-9DCE-CECF3B022EC3}" srcOrd="0" destOrd="0" presId="urn:microsoft.com/office/officeart/2005/8/layout/hierarchy1"/>
    <dgm:cxn modelId="{3DE691E8-2528-4327-BAE4-C70238ED66E5}" type="presOf" srcId="{9C4B7BDC-DEC7-4CB2-BDB0-3F075BFE2380}" destId="{E07EE705-4148-4074-8094-B8E392F4B0E9}" srcOrd="0" destOrd="0" presId="urn:microsoft.com/office/officeart/2005/8/layout/hierarchy1"/>
    <dgm:cxn modelId="{CD24F7ED-AA3D-4E47-8A9B-5BEC0951C2BE}" type="presOf" srcId="{8A644B6A-449D-41C5-877F-A4E6B7019AFA}" destId="{74D54EB4-F12F-46FA-8E09-3AC280CAFA99}" srcOrd="0" destOrd="0" presId="urn:microsoft.com/office/officeart/2005/8/layout/hierarchy1"/>
    <dgm:cxn modelId="{AD8376F0-9E26-4D21-A4E8-E756643409A7}" type="presOf" srcId="{21720B05-F61B-4EE6-9958-D50D8839E125}" destId="{E1BB8637-184F-4108-93D8-AFCCE9BC09AA}" srcOrd="0" destOrd="0" presId="urn:microsoft.com/office/officeart/2005/8/layout/hierarchy1"/>
    <dgm:cxn modelId="{DE27C7F6-01B0-455B-A4DD-DC3A78489324}" srcId="{76181F70-B802-47FD-96B9-D0FFFD8CAD7A}" destId="{5771BAB3-2DD4-4A96-94C7-71435D244C96}" srcOrd="0" destOrd="0" parTransId="{11ED50A0-E3C9-4A14-8AEF-30EE68BDA428}" sibTransId="{21E072BB-379B-4C57-981A-C18C61D09EA2}"/>
    <dgm:cxn modelId="{9F8C3EFE-CC84-4616-9610-C5056C06BCD2}" srcId="{7789C047-933B-4C4B-8732-7E6A613E9810}" destId="{5CD7318D-7445-41AE-B5E6-EFD9F4A36855}" srcOrd="0" destOrd="0" parTransId="{33954E69-A8BC-465A-8681-DF2246F9FFFD}" sibTransId="{6C95D1EC-1D92-4CFC-B6B7-92E760833F31}"/>
    <dgm:cxn modelId="{F2E24BFE-E9A8-490C-87A3-C342BD1E2992}" srcId="{6F361F39-E04A-4C76-880F-297C6FA3A147}" destId="{76181F70-B802-47FD-96B9-D0FFFD8CAD7A}" srcOrd="0" destOrd="0" parTransId="{7541CB78-B163-4994-8E1A-2445043D4619}" sibTransId="{7737FF55-33F0-4C4F-9173-46FC6780CAA6}"/>
    <dgm:cxn modelId="{E445D3FE-F287-4341-9832-6C86F9B689A6}" type="presOf" srcId="{C0682DF8-C557-4E92-B5E3-BF8C85BD7251}" destId="{BF648A50-27BF-4773-BE56-500D0CC6B7E2}" srcOrd="0" destOrd="0" presId="urn:microsoft.com/office/officeart/2005/8/layout/hierarchy1"/>
    <dgm:cxn modelId="{7D2FACFF-9097-4774-BFA5-7133CDEDA54F}" srcId="{7789C047-933B-4C4B-8732-7E6A613E9810}" destId="{CD23AE3B-C00A-485B-9D3C-DC25C6D0E1E1}" srcOrd="1" destOrd="0" parTransId="{81C39B39-D459-4BEE-BC9E-81C063B63932}" sibTransId="{7FA38E0D-7F36-44EE-936B-B7AAAB7F21D0}"/>
    <dgm:cxn modelId="{7CBC4EDE-4239-4A8D-B1A7-030BDA111CF3}" type="presParOf" srcId="{43FE4C91-7B41-4F5B-84D8-1AD96AC462BD}" destId="{9F2DA08D-4CBE-4AA4-A227-2383BCBE1B62}" srcOrd="0" destOrd="0" presId="urn:microsoft.com/office/officeart/2005/8/layout/hierarchy1"/>
    <dgm:cxn modelId="{50F418A7-E1D1-4C4C-8D57-AD01976FEED4}" type="presParOf" srcId="{9F2DA08D-4CBE-4AA4-A227-2383BCBE1B62}" destId="{D6E59437-1A89-41F4-A736-56FEB9DA5BFF}" srcOrd="0" destOrd="0" presId="urn:microsoft.com/office/officeart/2005/8/layout/hierarchy1"/>
    <dgm:cxn modelId="{087C86A6-64C3-4E08-97FB-74783EF9DF9E}" type="presParOf" srcId="{D6E59437-1A89-41F4-A736-56FEB9DA5BFF}" destId="{F447AB89-5D13-4442-B788-EC5B84F6AA4C}" srcOrd="0" destOrd="0" presId="urn:microsoft.com/office/officeart/2005/8/layout/hierarchy1"/>
    <dgm:cxn modelId="{4861001B-6798-4359-9D31-74C37B27E4BF}" type="presParOf" srcId="{D6E59437-1A89-41F4-A736-56FEB9DA5BFF}" destId="{B0282D49-A711-43D1-A42D-DF9E1A8331B9}" srcOrd="1" destOrd="0" presId="urn:microsoft.com/office/officeart/2005/8/layout/hierarchy1"/>
    <dgm:cxn modelId="{F9015803-D08D-4852-9445-B46D853F3909}" type="presParOf" srcId="{9F2DA08D-4CBE-4AA4-A227-2383BCBE1B62}" destId="{F08030D2-5AC8-4EB6-A4AC-67A43615E0BD}" srcOrd="1" destOrd="0" presId="urn:microsoft.com/office/officeart/2005/8/layout/hierarchy1"/>
    <dgm:cxn modelId="{85BC5D60-5D70-4200-967C-488B749353D5}" type="presParOf" srcId="{F08030D2-5AC8-4EB6-A4AC-67A43615E0BD}" destId="{B1ECDB25-EC8B-4F67-A10D-CA71711C6881}" srcOrd="0" destOrd="0" presId="urn:microsoft.com/office/officeart/2005/8/layout/hierarchy1"/>
    <dgm:cxn modelId="{A13B1BD8-2530-4460-991E-D93333D48D3D}" type="presParOf" srcId="{F08030D2-5AC8-4EB6-A4AC-67A43615E0BD}" destId="{06336DC9-D143-446D-B868-87DC9F3FCE64}" srcOrd="1" destOrd="0" presId="urn:microsoft.com/office/officeart/2005/8/layout/hierarchy1"/>
    <dgm:cxn modelId="{B44489EC-2E30-4EDB-96FF-6BB3DA2C7E4B}" type="presParOf" srcId="{06336DC9-D143-446D-B868-87DC9F3FCE64}" destId="{070E6CEE-77F5-421E-84B9-A233A7B64BC4}" srcOrd="0" destOrd="0" presId="urn:microsoft.com/office/officeart/2005/8/layout/hierarchy1"/>
    <dgm:cxn modelId="{08CED1C3-74B4-4DB2-AA1C-31DA3C8846EE}" type="presParOf" srcId="{070E6CEE-77F5-421E-84B9-A233A7B64BC4}" destId="{7BEA4E4F-6A98-4D44-A61C-8E22B7808606}" srcOrd="0" destOrd="0" presId="urn:microsoft.com/office/officeart/2005/8/layout/hierarchy1"/>
    <dgm:cxn modelId="{B9E3E5D6-413C-43BA-A373-BD827DA455A3}" type="presParOf" srcId="{070E6CEE-77F5-421E-84B9-A233A7B64BC4}" destId="{10FBD7C0-FEB7-450B-9D8C-7234C023B837}" srcOrd="1" destOrd="0" presId="urn:microsoft.com/office/officeart/2005/8/layout/hierarchy1"/>
    <dgm:cxn modelId="{EE7A1067-9569-46A8-9E2F-357E157CE5B6}" type="presParOf" srcId="{06336DC9-D143-446D-B868-87DC9F3FCE64}" destId="{E8C3146A-EFF9-4BBB-8E99-2262342B2985}" srcOrd="1" destOrd="0" presId="urn:microsoft.com/office/officeart/2005/8/layout/hierarchy1"/>
    <dgm:cxn modelId="{741E669D-181C-41CE-91E1-F5626CB65F40}" type="presParOf" srcId="{E8C3146A-EFF9-4BBB-8E99-2262342B2985}" destId="{C113E152-6579-4A58-BC7F-A691B68B9A9E}" srcOrd="0" destOrd="0" presId="urn:microsoft.com/office/officeart/2005/8/layout/hierarchy1"/>
    <dgm:cxn modelId="{6A85B1C8-BDB5-467A-A960-F771117F5D58}" type="presParOf" srcId="{E8C3146A-EFF9-4BBB-8E99-2262342B2985}" destId="{3723F518-A530-47F5-860F-2F27A893A630}" srcOrd="1" destOrd="0" presId="urn:microsoft.com/office/officeart/2005/8/layout/hierarchy1"/>
    <dgm:cxn modelId="{E85FDDC6-7CDB-496B-BC1D-91D9BD2C1976}" type="presParOf" srcId="{3723F518-A530-47F5-860F-2F27A893A630}" destId="{E6D81EC3-DCDA-445F-B9A4-5DF291A88F9B}" srcOrd="0" destOrd="0" presId="urn:microsoft.com/office/officeart/2005/8/layout/hierarchy1"/>
    <dgm:cxn modelId="{589842A6-49EE-4698-B102-05E884D345C8}" type="presParOf" srcId="{E6D81EC3-DCDA-445F-B9A4-5DF291A88F9B}" destId="{2DDE6F83-A570-41CD-B0C4-987717CBE94C}" srcOrd="0" destOrd="0" presId="urn:microsoft.com/office/officeart/2005/8/layout/hierarchy1"/>
    <dgm:cxn modelId="{2F78A9DC-13C7-4BBE-B9E1-B6BC67840F85}" type="presParOf" srcId="{E6D81EC3-DCDA-445F-B9A4-5DF291A88F9B}" destId="{A6941B39-5E1E-4C8B-9B0E-01D1350A93ED}" srcOrd="1" destOrd="0" presId="urn:microsoft.com/office/officeart/2005/8/layout/hierarchy1"/>
    <dgm:cxn modelId="{0F5B0611-4552-42C3-98A0-BC2C8D62977F}" type="presParOf" srcId="{3723F518-A530-47F5-860F-2F27A893A630}" destId="{90F3AF1B-EC3D-4536-A3BF-6FB80D6753EC}" srcOrd="1" destOrd="0" presId="urn:microsoft.com/office/officeart/2005/8/layout/hierarchy1"/>
    <dgm:cxn modelId="{495A9680-F7D8-46C9-B0F8-15F3511CCBF7}" type="presParOf" srcId="{43FE4C91-7B41-4F5B-84D8-1AD96AC462BD}" destId="{41D1DE62-0235-47E3-AEDA-289BAEF8FCB4}" srcOrd="1" destOrd="0" presId="urn:microsoft.com/office/officeart/2005/8/layout/hierarchy1"/>
    <dgm:cxn modelId="{766405A9-C81B-45A8-8710-798EDBA195FF}" type="presParOf" srcId="{41D1DE62-0235-47E3-AEDA-289BAEF8FCB4}" destId="{D40B0F39-EB41-4D47-9698-7E429D0CD032}" srcOrd="0" destOrd="0" presId="urn:microsoft.com/office/officeart/2005/8/layout/hierarchy1"/>
    <dgm:cxn modelId="{66B939E7-DBF3-460D-A404-03EE9BC1B2E7}" type="presParOf" srcId="{D40B0F39-EB41-4D47-9698-7E429D0CD032}" destId="{7C427EDE-7178-49D4-A907-8CD39F1C19EE}" srcOrd="0" destOrd="0" presId="urn:microsoft.com/office/officeart/2005/8/layout/hierarchy1"/>
    <dgm:cxn modelId="{8BF0554E-84C7-4971-A49B-1C39CBDBFEC9}" type="presParOf" srcId="{D40B0F39-EB41-4D47-9698-7E429D0CD032}" destId="{4FBF4CC5-9403-4775-8958-012A8A96B3CE}" srcOrd="1" destOrd="0" presId="urn:microsoft.com/office/officeart/2005/8/layout/hierarchy1"/>
    <dgm:cxn modelId="{6D13484B-8B4A-472A-BB64-88AF22AB2027}" type="presParOf" srcId="{41D1DE62-0235-47E3-AEDA-289BAEF8FCB4}" destId="{369030C4-B860-4CF3-8A90-E61086D29F2E}" srcOrd="1" destOrd="0" presId="urn:microsoft.com/office/officeart/2005/8/layout/hierarchy1"/>
    <dgm:cxn modelId="{E2F1ED67-1FBF-4389-8B2A-7B9BF2D1408C}" type="presParOf" srcId="{369030C4-B860-4CF3-8A90-E61086D29F2E}" destId="{74D54EB4-F12F-46FA-8E09-3AC280CAFA99}" srcOrd="0" destOrd="0" presId="urn:microsoft.com/office/officeart/2005/8/layout/hierarchy1"/>
    <dgm:cxn modelId="{03A905A5-0EE5-4E39-8363-92C4DE45E6B5}" type="presParOf" srcId="{369030C4-B860-4CF3-8A90-E61086D29F2E}" destId="{41BA8AA2-22A7-4B0E-845E-9D4A085A78E7}" srcOrd="1" destOrd="0" presId="urn:microsoft.com/office/officeart/2005/8/layout/hierarchy1"/>
    <dgm:cxn modelId="{EB6DC9F8-C76A-4FD4-A449-4DD687E6E518}" type="presParOf" srcId="{41BA8AA2-22A7-4B0E-845E-9D4A085A78E7}" destId="{60DC44E8-4409-40D6-84C5-01E15789DAEE}" srcOrd="0" destOrd="0" presId="urn:microsoft.com/office/officeart/2005/8/layout/hierarchy1"/>
    <dgm:cxn modelId="{09C3EDBF-7F82-4B18-9B05-B1F0BCB9BB94}" type="presParOf" srcId="{60DC44E8-4409-40D6-84C5-01E15789DAEE}" destId="{790666D0-5CAD-44E9-91E6-53E5FF3ABE83}" srcOrd="0" destOrd="0" presId="urn:microsoft.com/office/officeart/2005/8/layout/hierarchy1"/>
    <dgm:cxn modelId="{DA7DC244-FF79-4B02-AC21-3D7C5F88096A}" type="presParOf" srcId="{60DC44E8-4409-40D6-84C5-01E15789DAEE}" destId="{D7619BA9-3776-4BF8-9DCE-CECF3B022EC3}" srcOrd="1" destOrd="0" presId="urn:microsoft.com/office/officeart/2005/8/layout/hierarchy1"/>
    <dgm:cxn modelId="{46ADF48C-0DD6-4236-83B2-E0CE1F4B84A6}" type="presParOf" srcId="{41BA8AA2-22A7-4B0E-845E-9D4A085A78E7}" destId="{178E5B13-7D1E-482D-A36D-9B6F9304F5B6}" srcOrd="1" destOrd="0" presId="urn:microsoft.com/office/officeart/2005/8/layout/hierarchy1"/>
    <dgm:cxn modelId="{63EDDCCD-04FB-4E70-94E5-5ED407E67D60}" type="presParOf" srcId="{369030C4-B860-4CF3-8A90-E61086D29F2E}" destId="{E2D76BCA-17DE-419F-BC7C-4934E9BE82C1}" srcOrd="2" destOrd="0" presId="urn:microsoft.com/office/officeart/2005/8/layout/hierarchy1"/>
    <dgm:cxn modelId="{A10266A9-F219-4A11-BFBF-36FD7B519753}" type="presParOf" srcId="{369030C4-B860-4CF3-8A90-E61086D29F2E}" destId="{54733D88-0E75-4A1F-AECA-9AAD754FEE69}" srcOrd="3" destOrd="0" presId="urn:microsoft.com/office/officeart/2005/8/layout/hierarchy1"/>
    <dgm:cxn modelId="{8031B876-4699-4779-8F59-C4B41240664D}" type="presParOf" srcId="{54733D88-0E75-4A1F-AECA-9AAD754FEE69}" destId="{5DC97BEB-BD1D-4497-B94A-A05CADBA2033}" srcOrd="0" destOrd="0" presId="urn:microsoft.com/office/officeart/2005/8/layout/hierarchy1"/>
    <dgm:cxn modelId="{A432CDFF-4ED5-4061-916E-5A0ACA6E832E}" type="presParOf" srcId="{5DC97BEB-BD1D-4497-B94A-A05CADBA2033}" destId="{B6D951A7-6237-48EC-9B9D-E4750F2ECF2D}" srcOrd="0" destOrd="0" presId="urn:microsoft.com/office/officeart/2005/8/layout/hierarchy1"/>
    <dgm:cxn modelId="{6CAE8AA0-E31F-4225-9763-EEEA2D3BDB3C}" type="presParOf" srcId="{5DC97BEB-BD1D-4497-B94A-A05CADBA2033}" destId="{E1BDA8CA-3DCA-4B0F-85B8-7DF124589EC6}" srcOrd="1" destOrd="0" presId="urn:microsoft.com/office/officeart/2005/8/layout/hierarchy1"/>
    <dgm:cxn modelId="{3AE236F1-B8D3-4FDE-81FD-93002B22724F}" type="presParOf" srcId="{54733D88-0E75-4A1F-AECA-9AAD754FEE69}" destId="{1E5CAD36-5324-42F8-8631-A79DD0EC8194}" srcOrd="1" destOrd="0" presId="urn:microsoft.com/office/officeart/2005/8/layout/hierarchy1"/>
    <dgm:cxn modelId="{763BD63F-10A6-45CD-BB69-09F2E6AA021F}" type="presParOf" srcId="{369030C4-B860-4CF3-8A90-E61086D29F2E}" destId="{E0765F9B-C64D-41C0-8AFB-467A512BC132}" srcOrd="4" destOrd="0" presId="urn:microsoft.com/office/officeart/2005/8/layout/hierarchy1"/>
    <dgm:cxn modelId="{5C3B5D40-D92C-449E-82DB-EE6DAC00A0C7}" type="presParOf" srcId="{369030C4-B860-4CF3-8A90-E61086D29F2E}" destId="{6C659380-DB27-4234-9AD3-F62B93413BA3}" srcOrd="5" destOrd="0" presId="urn:microsoft.com/office/officeart/2005/8/layout/hierarchy1"/>
    <dgm:cxn modelId="{40FA6787-B6ED-4177-97E7-069809858BB1}" type="presParOf" srcId="{6C659380-DB27-4234-9AD3-F62B93413BA3}" destId="{DE036BB2-5EEE-4957-938B-D7D842C945FA}" srcOrd="0" destOrd="0" presId="urn:microsoft.com/office/officeart/2005/8/layout/hierarchy1"/>
    <dgm:cxn modelId="{3BC9B7D8-B2BF-4AE7-8526-A28D84D00C90}" type="presParOf" srcId="{DE036BB2-5EEE-4957-938B-D7D842C945FA}" destId="{E14CF0E8-7796-4539-925C-44804D21F2E0}" srcOrd="0" destOrd="0" presId="urn:microsoft.com/office/officeart/2005/8/layout/hierarchy1"/>
    <dgm:cxn modelId="{BA8526F8-686C-4183-AAC1-5BEDED8906E6}" type="presParOf" srcId="{DE036BB2-5EEE-4957-938B-D7D842C945FA}" destId="{49C94F9A-8F3A-4D5A-AF01-314A2ACB85D6}" srcOrd="1" destOrd="0" presId="urn:microsoft.com/office/officeart/2005/8/layout/hierarchy1"/>
    <dgm:cxn modelId="{5E09B95C-08C1-410E-BE8E-2DC5E7680A47}" type="presParOf" srcId="{6C659380-DB27-4234-9AD3-F62B93413BA3}" destId="{670ACF9F-F6F3-4CD5-9B66-26D4E743012D}" srcOrd="1" destOrd="0" presId="urn:microsoft.com/office/officeart/2005/8/layout/hierarchy1"/>
    <dgm:cxn modelId="{3BD72DE1-EF8C-4139-81E4-2ACEAFC4350A}" type="presParOf" srcId="{369030C4-B860-4CF3-8A90-E61086D29F2E}" destId="{90C3703A-6F79-4F0F-A936-05DBC36BA0C6}" srcOrd="6" destOrd="0" presId="urn:microsoft.com/office/officeart/2005/8/layout/hierarchy1"/>
    <dgm:cxn modelId="{BDF41979-A74D-4C46-8866-0B272A22BD39}" type="presParOf" srcId="{369030C4-B860-4CF3-8A90-E61086D29F2E}" destId="{C6646BBC-5B66-4863-B576-E58B40D74FF6}" srcOrd="7" destOrd="0" presId="urn:microsoft.com/office/officeart/2005/8/layout/hierarchy1"/>
    <dgm:cxn modelId="{37111BCE-CF59-4C6C-8EC0-5DA46B9B82D5}" type="presParOf" srcId="{C6646BBC-5B66-4863-B576-E58B40D74FF6}" destId="{92C79096-0011-4982-9E2B-5F69CDF6BA7B}" srcOrd="0" destOrd="0" presId="urn:microsoft.com/office/officeart/2005/8/layout/hierarchy1"/>
    <dgm:cxn modelId="{8C22FC25-8D3A-4A98-8E17-9377A3AAC688}" type="presParOf" srcId="{92C79096-0011-4982-9E2B-5F69CDF6BA7B}" destId="{C2CDA706-E38E-4877-BFBB-189A5BF377C0}" srcOrd="0" destOrd="0" presId="urn:microsoft.com/office/officeart/2005/8/layout/hierarchy1"/>
    <dgm:cxn modelId="{6D5AF68D-FEF1-4BAC-B027-06A26DEF9342}" type="presParOf" srcId="{92C79096-0011-4982-9E2B-5F69CDF6BA7B}" destId="{888C6FDD-FE56-4C53-89B2-5ADE6097B0EE}" srcOrd="1" destOrd="0" presId="urn:microsoft.com/office/officeart/2005/8/layout/hierarchy1"/>
    <dgm:cxn modelId="{FE18CE34-D0F8-4908-B013-ABAC11BCD548}" type="presParOf" srcId="{C6646BBC-5B66-4863-B576-E58B40D74FF6}" destId="{9BDB20C8-05F6-400E-B574-FC432A360A84}" srcOrd="1" destOrd="0" presId="urn:microsoft.com/office/officeart/2005/8/layout/hierarchy1"/>
    <dgm:cxn modelId="{EE62B2EE-610E-4046-A93B-5FABB1634153}" type="presParOf" srcId="{369030C4-B860-4CF3-8A90-E61086D29F2E}" destId="{36EE54B8-6D6E-42D9-A161-3AA14C23D37C}" srcOrd="8" destOrd="0" presId="urn:microsoft.com/office/officeart/2005/8/layout/hierarchy1"/>
    <dgm:cxn modelId="{ABA88BDB-C926-4A42-BAE5-2741469FF1FC}" type="presParOf" srcId="{369030C4-B860-4CF3-8A90-E61086D29F2E}" destId="{0FC52251-D453-4E84-8976-4D76CDA4F331}" srcOrd="9" destOrd="0" presId="urn:microsoft.com/office/officeart/2005/8/layout/hierarchy1"/>
    <dgm:cxn modelId="{5F113715-9856-445A-9C4E-8DE9C2CAE115}" type="presParOf" srcId="{0FC52251-D453-4E84-8976-4D76CDA4F331}" destId="{1C5C2AB8-87FF-44BB-8C4F-4AF4CE10EA65}" srcOrd="0" destOrd="0" presId="urn:microsoft.com/office/officeart/2005/8/layout/hierarchy1"/>
    <dgm:cxn modelId="{09AA7006-6BC3-42D9-95D2-BF06D728DBD8}" type="presParOf" srcId="{1C5C2AB8-87FF-44BB-8C4F-4AF4CE10EA65}" destId="{D1A8E49F-D1B6-44B7-87A1-DAAEA2189B1F}" srcOrd="0" destOrd="0" presId="urn:microsoft.com/office/officeart/2005/8/layout/hierarchy1"/>
    <dgm:cxn modelId="{1A5AFD45-8533-4393-96AA-54A76136D484}" type="presParOf" srcId="{1C5C2AB8-87FF-44BB-8C4F-4AF4CE10EA65}" destId="{3539CBEB-6829-40AD-A7D2-C4F9F697E1FF}" srcOrd="1" destOrd="0" presId="urn:microsoft.com/office/officeart/2005/8/layout/hierarchy1"/>
    <dgm:cxn modelId="{7FF7F2F6-1315-4452-A391-A38505BD5808}" type="presParOf" srcId="{0FC52251-D453-4E84-8976-4D76CDA4F331}" destId="{2332BAF7-3E8E-4886-9D1B-246669A01D29}" srcOrd="1" destOrd="0" presId="urn:microsoft.com/office/officeart/2005/8/layout/hierarchy1"/>
    <dgm:cxn modelId="{982E8060-9978-43FD-BC9D-FB3202F8876A}" type="presParOf" srcId="{2332BAF7-3E8E-4886-9D1B-246669A01D29}" destId="{CC14A427-1C11-427B-9ED3-56B86E8C3DD7}" srcOrd="0" destOrd="0" presId="urn:microsoft.com/office/officeart/2005/8/layout/hierarchy1"/>
    <dgm:cxn modelId="{E13CD4A9-0B4E-40C0-9593-6E42BBBE954B}" type="presParOf" srcId="{2332BAF7-3E8E-4886-9D1B-246669A01D29}" destId="{C6AC46AB-F71D-4E64-B7A2-03A8EE38DDE7}" srcOrd="1" destOrd="0" presId="urn:microsoft.com/office/officeart/2005/8/layout/hierarchy1"/>
    <dgm:cxn modelId="{B65A2C0A-4A39-4A4C-9E8A-D891BA2B8024}" type="presParOf" srcId="{C6AC46AB-F71D-4E64-B7A2-03A8EE38DDE7}" destId="{1144ACFF-49B5-425E-818B-849CB453FC9A}" srcOrd="0" destOrd="0" presId="urn:microsoft.com/office/officeart/2005/8/layout/hierarchy1"/>
    <dgm:cxn modelId="{C0EA4ACF-D569-4E48-8D41-996202CA84B5}" type="presParOf" srcId="{1144ACFF-49B5-425E-818B-849CB453FC9A}" destId="{33A54C73-2B32-4E44-B313-BACBCBA3680F}" srcOrd="0" destOrd="0" presId="urn:microsoft.com/office/officeart/2005/8/layout/hierarchy1"/>
    <dgm:cxn modelId="{3CA3B5F0-AEDA-4603-B732-060B43F46891}" type="presParOf" srcId="{1144ACFF-49B5-425E-818B-849CB453FC9A}" destId="{D49D6256-B688-415C-9453-FB6210967EF1}" srcOrd="1" destOrd="0" presId="urn:microsoft.com/office/officeart/2005/8/layout/hierarchy1"/>
    <dgm:cxn modelId="{A8E3C938-B3E9-4902-B0BF-0A0BA4014D2B}" type="presParOf" srcId="{C6AC46AB-F71D-4E64-B7A2-03A8EE38DDE7}" destId="{7435A4BC-43BD-42EA-9FF0-81E5B0187643}" srcOrd="1" destOrd="0" presId="urn:microsoft.com/office/officeart/2005/8/layout/hierarchy1"/>
    <dgm:cxn modelId="{793E218D-D690-4461-9603-73A2301EDA53}" type="presParOf" srcId="{2332BAF7-3E8E-4886-9D1B-246669A01D29}" destId="{954659A7-0E67-4534-AED0-FC8C5C599571}" srcOrd="2" destOrd="0" presId="urn:microsoft.com/office/officeart/2005/8/layout/hierarchy1"/>
    <dgm:cxn modelId="{F1D1E5B1-7BD6-4870-98C2-E4993331254C}" type="presParOf" srcId="{2332BAF7-3E8E-4886-9D1B-246669A01D29}" destId="{0DDC1990-29A3-413D-878F-23D4B0C8EB68}" srcOrd="3" destOrd="0" presId="urn:microsoft.com/office/officeart/2005/8/layout/hierarchy1"/>
    <dgm:cxn modelId="{8B4BDB3C-7926-4554-B521-D0E4FA040CE7}" type="presParOf" srcId="{0DDC1990-29A3-413D-878F-23D4B0C8EB68}" destId="{55BE5072-E097-42AD-A53C-106095ED63EC}" srcOrd="0" destOrd="0" presId="urn:microsoft.com/office/officeart/2005/8/layout/hierarchy1"/>
    <dgm:cxn modelId="{F6349C0D-0D1F-449B-B52D-2D5AF2E2B1B6}" type="presParOf" srcId="{55BE5072-E097-42AD-A53C-106095ED63EC}" destId="{3E3591F3-D06A-431B-816E-0E27E7655DE1}" srcOrd="0" destOrd="0" presId="urn:microsoft.com/office/officeart/2005/8/layout/hierarchy1"/>
    <dgm:cxn modelId="{C5AA3CAC-7BE6-4719-8E87-571106EA2D24}" type="presParOf" srcId="{55BE5072-E097-42AD-A53C-106095ED63EC}" destId="{65A27D18-6CB6-4322-8465-E021E928147C}" srcOrd="1" destOrd="0" presId="urn:microsoft.com/office/officeart/2005/8/layout/hierarchy1"/>
    <dgm:cxn modelId="{481CCF3F-753B-41DB-9A67-ECD64C8C98A2}" type="presParOf" srcId="{0DDC1990-29A3-413D-878F-23D4B0C8EB68}" destId="{6B9AAF97-F32D-4E10-9576-F55211E84C96}" srcOrd="1" destOrd="0" presId="urn:microsoft.com/office/officeart/2005/8/layout/hierarchy1"/>
    <dgm:cxn modelId="{03494362-0442-48B8-B15D-7627ED1538DC}" type="presParOf" srcId="{2332BAF7-3E8E-4886-9D1B-246669A01D29}" destId="{17A32D27-C689-49B9-B0FE-FEBCBACA7AE5}" srcOrd="4" destOrd="0" presId="urn:microsoft.com/office/officeart/2005/8/layout/hierarchy1"/>
    <dgm:cxn modelId="{A5DD3025-E78D-4CD8-AA4C-905B2EF04524}" type="presParOf" srcId="{2332BAF7-3E8E-4886-9D1B-246669A01D29}" destId="{55777ECE-161B-4B86-9686-4E2AAA082525}" srcOrd="5" destOrd="0" presId="urn:microsoft.com/office/officeart/2005/8/layout/hierarchy1"/>
    <dgm:cxn modelId="{4CC67E72-85F1-4BAE-9792-662E3B7C5EF3}" type="presParOf" srcId="{55777ECE-161B-4B86-9686-4E2AAA082525}" destId="{90EE7EBF-50D2-47C5-A3A3-F82FEB765E90}" srcOrd="0" destOrd="0" presId="urn:microsoft.com/office/officeart/2005/8/layout/hierarchy1"/>
    <dgm:cxn modelId="{8CBA0FA5-095D-403D-AC3A-F48C43C70D22}" type="presParOf" srcId="{90EE7EBF-50D2-47C5-A3A3-F82FEB765E90}" destId="{DC48ED71-03CF-435C-A3DA-EC4EDEDBF2A5}" srcOrd="0" destOrd="0" presId="urn:microsoft.com/office/officeart/2005/8/layout/hierarchy1"/>
    <dgm:cxn modelId="{D4FFF8C9-93A2-4125-B3B7-A17ACD3BF777}" type="presParOf" srcId="{90EE7EBF-50D2-47C5-A3A3-F82FEB765E90}" destId="{15B92C4C-D806-42D4-9350-A3EC02F1B90D}" srcOrd="1" destOrd="0" presId="urn:microsoft.com/office/officeart/2005/8/layout/hierarchy1"/>
    <dgm:cxn modelId="{5D47804B-8FF0-4466-8DA9-9AC10A1900BE}" type="presParOf" srcId="{55777ECE-161B-4B86-9686-4E2AAA082525}" destId="{9FDCEF06-A699-4606-871D-14EAAE63538E}" srcOrd="1" destOrd="0" presId="urn:microsoft.com/office/officeart/2005/8/layout/hierarchy1"/>
    <dgm:cxn modelId="{2166A8EE-86E3-4F21-B7D6-E3BAE83F255F}" type="presParOf" srcId="{9FDCEF06-A699-4606-871D-14EAAE63538E}" destId="{2B27B9B0-55F3-4464-BE4F-1B42F487EE79}" srcOrd="0" destOrd="0" presId="urn:microsoft.com/office/officeart/2005/8/layout/hierarchy1"/>
    <dgm:cxn modelId="{30FAFEF1-D202-45D4-8699-BD04A2BC6AC0}" type="presParOf" srcId="{9FDCEF06-A699-4606-871D-14EAAE63538E}" destId="{F001A015-D570-4977-B74A-0712A521A82E}" srcOrd="1" destOrd="0" presId="urn:microsoft.com/office/officeart/2005/8/layout/hierarchy1"/>
    <dgm:cxn modelId="{FEF94E54-0E19-4A81-BFBC-59F169C8DFBE}" type="presParOf" srcId="{F001A015-D570-4977-B74A-0712A521A82E}" destId="{002361F9-5940-498D-A33E-E0E4BA9F698B}" srcOrd="0" destOrd="0" presId="urn:microsoft.com/office/officeart/2005/8/layout/hierarchy1"/>
    <dgm:cxn modelId="{0A7B4127-61A6-478B-A097-9A020319A0E0}" type="presParOf" srcId="{002361F9-5940-498D-A33E-E0E4BA9F698B}" destId="{B8BEEAF8-A59A-404A-9838-BD548926BCE3}" srcOrd="0" destOrd="0" presId="urn:microsoft.com/office/officeart/2005/8/layout/hierarchy1"/>
    <dgm:cxn modelId="{BCF25E5D-01EA-465D-9E19-20E7FF25F80E}" type="presParOf" srcId="{002361F9-5940-498D-A33E-E0E4BA9F698B}" destId="{AA1C4A3E-A91F-4F9A-AEDD-86F060FD3627}" srcOrd="1" destOrd="0" presId="urn:microsoft.com/office/officeart/2005/8/layout/hierarchy1"/>
    <dgm:cxn modelId="{25F7F152-9C28-4DAB-8FEA-F001B84CC2B8}" type="presParOf" srcId="{F001A015-D570-4977-B74A-0712A521A82E}" destId="{844E6ABA-EF5B-4EE6-8E60-3E90A45985CB}" srcOrd="1" destOrd="0" presId="urn:microsoft.com/office/officeart/2005/8/layout/hierarchy1"/>
    <dgm:cxn modelId="{3DBC264C-535B-4D86-8761-D6079FC8DD96}" type="presParOf" srcId="{9FDCEF06-A699-4606-871D-14EAAE63538E}" destId="{438B03DD-0555-44F4-85CB-E189F39F6BF1}" srcOrd="2" destOrd="0" presId="urn:microsoft.com/office/officeart/2005/8/layout/hierarchy1"/>
    <dgm:cxn modelId="{67CDD811-53B0-4E6F-91C3-BE1DAA0B1AF9}" type="presParOf" srcId="{9FDCEF06-A699-4606-871D-14EAAE63538E}" destId="{65279E0F-F46D-4799-9C5A-08734C9BC453}" srcOrd="3" destOrd="0" presId="urn:microsoft.com/office/officeart/2005/8/layout/hierarchy1"/>
    <dgm:cxn modelId="{96788900-0BE7-4271-BB08-4492FB7EAC3A}" type="presParOf" srcId="{65279E0F-F46D-4799-9C5A-08734C9BC453}" destId="{ED5A5173-E6AF-4D61-83F3-AEF65D8870C7}" srcOrd="0" destOrd="0" presId="urn:microsoft.com/office/officeart/2005/8/layout/hierarchy1"/>
    <dgm:cxn modelId="{C5F29B70-7141-47C7-946F-06776DD3BFBE}" type="presParOf" srcId="{ED5A5173-E6AF-4D61-83F3-AEF65D8870C7}" destId="{78E37B67-8BDA-4CE7-8798-15C3D2623DC6}" srcOrd="0" destOrd="0" presId="urn:microsoft.com/office/officeart/2005/8/layout/hierarchy1"/>
    <dgm:cxn modelId="{D5091A70-C389-4A89-B208-7BFE98D3945C}" type="presParOf" srcId="{ED5A5173-E6AF-4D61-83F3-AEF65D8870C7}" destId="{3AD1A155-7485-4423-8003-47495DCC976A}" srcOrd="1" destOrd="0" presId="urn:microsoft.com/office/officeart/2005/8/layout/hierarchy1"/>
    <dgm:cxn modelId="{A95539EB-1904-4CDB-BDCC-154572BA63C0}" type="presParOf" srcId="{65279E0F-F46D-4799-9C5A-08734C9BC453}" destId="{FD4EE68C-8A24-423B-87AF-C04981EA0FED}" srcOrd="1" destOrd="0" presId="urn:microsoft.com/office/officeart/2005/8/layout/hierarchy1"/>
    <dgm:cxn modelId="{6E2CEB79-B4C8-471E-BC81-549AB7FB8010}" type="presParOf" srcId="{9FDCEF06-A699-4606-871D-14EAAE63538E}" destId="{05F1EB4F-E525-4510-BCCF-7113538BD116}" srcOrd="4" destOrd="0" presId="urn:microsoft.com/office/officeart/2005/8/layout/hierarchy1"/>
    <dgm:cxn modelId="{DFC7069F-A171-4870-B70F-3D94C148DE5F}" type="presParOf" srcId="{9FDCEF06-A699-4606-871D-14EAAE63538E}" destId="{7239F82A-5E7B-43F2-B66E-3F9D12C55704}" srcOrd="5" destOrd="0" presId="urn:microsoft.com/office/officeart/2005/8/layout/hierarchy1"/>
    <dgm:cxn modelId="{195E9837-0CB4-4507-A047-655222251713}" type="presParOf" srcId="{7239F82A-5E7B-43F2-B66E-3F9D12C55704}" destId="{CA4D3396-D15E-4FDB-B023-D3EA10F77EBA}" srcOrd="0" destOrd="0" presId="urn:microsoft.com/office/officeart/2005/8/layout/hierarchy1"/>
    <dgm:cxn modelId="{0C678B34-2812-4232-9D47-5BD1D7FBA36B}" type="presParOf" srcId="{CA4D3396-D15E-4FDB-B023-D3EA10F77EBA}" destId="{16B64E87-2965-488C-9B27-26DABF7001AA}" srcOrd="0" destOrd="0" presId="urn:microsoft.com/office/officeart/2005/8/layout/hierarchy1"/>
    <dgm:cxn modelId="{8CFE15D5-2C10-444E-81C4-17E54417EA98}" type="presParOf" srcId="{CA4D3396-D15E-4FDB-B023-D3EA10F77EBA}" destId="{982482F6-FB12-4F59-A394-95DC140DFEB6}" srcOrd="1" destOrd="0" presId="urn:microsoft.com/office/officeart/2005/8/layout/hierarchy1"/>
    <dgm:cxn modelId="{9F6EA45A-BFFC-4039-8E8B-6AB36355CFDC}" type="presParOf" srcId="{7239F82A-5E7B-43F2-B66E-3F9D12C55704}" destId="{740E2C12-14E3-45DE-896A-D124B59AC588}" srcOrd="1" destOrd="0" presId="urn:microsoft.com/office/officeart/2005/8/layout/hierarchy1"/>
    <dgm:cxn modelId="{3157662D-8137-4592-8B0E-948259DE455E}" type="presParOf" srcId="{9FDCEF06-A699-4606-871D-14EAAE63538E}" destId="{59C5E829-A35A-4612-A673-8D027DDB4A54}" srcOrd="6" destOrd="0" presId="urn:microsoft.com/office/officeart/2005/8/layout/hierarchy1"/>
    <dgm:cxn modelId="{637850BD-B8ED-4E5D-8610-4842F0224E3E}" type="presParOf" srcId="{9FDCEF06-A699-4606-871D-14EAAE63538E}" destId="{D6B2622A-0924-49AC-B7C6-233173640772}" srcOrd="7" destOrd="0" presId="urn:microsoft.com/office/officeart/2005/8/layout/hierarchy1"/>
    <dgm:cxn modelId="{6E036399-26A6-4036-8046-4D6A09AE88AA}" type="presParOf" srcId="{D6B2622A-0924-49AC-B7C6-233173640772}" destId="{19AF09B2-82A6-4A06-9AE8-073B0A268F75}" srcOrd="0" destOrd="0" presId="urn:microsoft.com/office/officeart/2005/8/layout/hierarchy1"/>
    <dgm:cxn modelId="{A5199C86-BF1A-4A17-B6F2-59E24C6F9E48}" type="presParOf" srcId="{19AF09B2-82A6-4A06-9AE8-073B0A268F75}" destId="{EA1B04CD-DCF8-4C81-93D2-4F7CCA963541}" srcOrd="0" destOrd="0" presId="urn:microsoft.com/office/officeart/2005/8/layout/hierarchy1"/>
    <dgm:cxn modelId="{B973569C-C6EE-4E44-968F-C50E2E531C35}" type="presParOf" srcId="{19AF09B2-82A6-4A06-9AE8-073B0A268F75}" destId="{EFCEACAC-757D-4CE5-ACC9-3127C1398A66}" srcOrd="1" destOrd="0" presId="urn:microsoft.com/office/officeart/2005/8/layout/hierarchy1"/>
    <dgm:cxn modelId="{3A156A9F-89BB-442C-A5C5-F41170FEE86D}" type="presParOf" srcId="{D6B2622A-0924-49AC-B7C6-233173640772}" destId="{523D7184-2894-40F4-A0F6-599E71953AE9}" srcOrd="1" destOrd="0" presId="urn:microsoft.com/office/officeart/2005/8/layout/hierarchy1"/>
    <dgm:cxn modelId="{12A8056A-8F1E-478B-8FE2-924863D53119}" type="presParOf" srcId="{2332BAF7-3E8E-4886-9D1B-246669A01D29}" destId="{5A958331-2988-42F7-8209-EC0865813843}" srcOrd="6" destOrd="0" presId="urn:microsoft.com/office/officeart/2005/8/layout/hierarchy1"/>
    <dgm:cxn modelId="{C691A858-27DD-43BC-8DC7-668C5DC68B80}" type="presParOf" srcId="{2332BAF7-3E8E-4886-9D1B-246669A01D29}" destId="{96C2DBEA-B14D-4DC0-994F-0C32722B79C2}" srcOrd="7" destOrd="0" presId="urn:microsoft.com/office/officeart/2005/8/layout/hierarchy1"/>
    <dgm:cxn modelId="{0800904A-3CDA-45C1-AA4D-9346A15CD3D7}" type="presParOf" srcId="{96C2DBEA-B14D-4DC0-994F-0C32722B79C2}" destId="{78BC6345-867E-4850-94FA-7F69212F77BB}" srcOrd="0" destOrd="0" presId="urn:microsoft.com/office/officeart/2005/8/layout/hierarchy1"/>
    <dgm:cxn modelId="{7CEA45DD-7956-46AA-AC57-0D42220FBFF0}" type="presParOf" srcId="{78BC6345-867E-4850-94FA-7F69212F77BB}" destId="{E034BF75-6121-4A49-91F2-52755101EB76}" srcOrd="0" destOrd="0" presId="urn:microsoft.com/office/officeart/2005/8/layout/hierarchy1"/>
    <dgm:cxn modelId="{311AF0FB-B905-41A5-B67B-B6E904C0463F}" type="presParOf" srcId="{78BC6345-867E-4850-94FA-7F69212F77BB}" destId="{10A98546-279C-4263-9683-353810E4E823}" srcOrd="1" destOrd="0" presId="urn:microsoft.com/office/officeart/2005/8/layout/hierarchy1"/>
    <dgm:cxn modelId="{5C9D68E2-22FF-4DAA-86BA-9371DFA37F97}" type="presParOf" srcId="{96C2DBEA-B14D-4DC0-994F-0C32722B79C2}" destId="{CE2CD4A7-D987-431B-9B5A-09F08A4B0974}" srcOrd="1" destOrd="0" presId="urn:microsoft.com/office/officeart/2005/8/layout/hierarchy1"/>
    <dgm:cxn modelId="{965A94C4-2A1F-4545-9EA1-DEED994D10A6}" type="presParOf" srcId="{CE2CD4A7-D987-431B-9B5A-09F08A4B0974}" destId="{4F02CE43-8B4E-4BD8-87ED-9E3225D106B7}" srcOrd="0" destOrd="0" presId="urn:microsoft.com/office/officeart/2005/8/layout/hierarchy1"/>
    <dgm:cxn modelId="{5229478D-0397-47CE-A031-E653F2C57E76}" type="presParOf" srcId="{CE2CD4A7-D987-431B-9B5A-09F08A4B0974}" destId="{30917BFD-2EC0-42CA-B040-525858098CA7}" srcOrd="1" destOrd="0" presId="urn:microsoft.com/office/officeart/2005/8/layout/hierarchy1"/>
    <dgm:cxn modelId="{D5F2193C-F452-415F-8CD5-0BAFC76D4C9E}" type="presParOf" srcId="{30917BFD-2EC0-42CA-B040-525858098CA7}" destId="{9258A6B6-D3D9-4B9F-BFB1-2F40D710BE21}" srcOrd="0" destOrd="0" presId="urn:microsoft.com/office/officeart/2005/8/layout/hierarchy1"/>
    <dgm:cxn modelId="{C3133085-8846-42A5-899C-918B78BFB64F}" type="presParOf" srcId="{9258A6B6-D3D9-4B9F-BFB1-2F40D710BE21}" destId="{060317FC-916D-495D-850B-5CF506A7BDE1}" srcOrd="0" destOrd="0" presId="urn:microsoft.com/office/officeart/2005/8/layout/hierarchy1"/>
    <dgm:cxn modelId="{0347EDF6-AF64-45C6-B7E8-90EE1336BBC4}" type="presParOf" srcId="{9258A6B6-D3D9-4B9F-BFB1-2F40D710BE21}" destId="{89A46501-D9E2-4540-B9B5-C799FE6CDF62}" srcOrd="1" destOrd="0" presId="urn:microsoft.com/office/officeart/2005/8/layout/hierarchy1"/>
    <dgm:cxn modelId="{4BFC6276-5CAD-4B12-9A82-012A0E90E237}" type="presParOf" srcId="{30917BFD-2EC0-42CA-B040-525858098CA7}" destId="{10EE6509-D73F-4C30-B237-FA8E4AD4994B}" srcOrd="1" destOrd="0" presId="urn:microsoft.com/office/officeart/2005/8/layout/hierarchy1"/>
    <dgm:cxn modelId="{8A1565D7-0C45-462A-8575-2F1E0EF5AA1A}" type="presParOf" srcId="{CE2CD4A7-D987-431B-9B5A-09F08A4B0974}" destId="{A3764529-5EE5-4B5D-A067-6A4A4686B108}" srcOrd="2" destOrd="0" presId="urn:microsoft.com/office/officeart/2005/8/layout/hierarchy1"/>
    <dgm:cxn modelId="{26F4BBF9-ECBC-4B67-BE1C-4AB25CFBD6AD}" type="presParOf" srcId="{CE2CD4A7-D987-431B-9B5A-09F08A4B0974}" destId="{97F1DF96-7F62-4BEF-841E-AFA1A9A7ED5C}" srcOrd="3" destOrd="0" presId="urn:microsoft.com/office/officeart/2005/8/layout/hierarchy1"/>
    <dgm:cxn modelId="{8ED6A258-E14A-4B12-8DC5-2F6E6A8DE170}" type="presParOf" srcId="{97F1DF96-7F62-4BEF-841E-AFA1A9A7ED5C}" destId="{71FA0ABE-9660-4A51-962B-E76B788C27E0}" srcOrd="0" destOrd="0" presId="urn:microsoft.com/office/officeart/2005/8/layout/hierarchy1"/>
    <dgm:cxn modelId="{14B5DDF8-63A4-47CA-8828-13D36B3BB6EE}" type="presParOf" srcId="{71FA0ABE-9660-4A51-962B-E76B788C27E0}" destId="{439A2D83-6D18-4225-B318-21BD1FB810E6}" srcOrd="0" destOrd="0" presId="urn:microsoft.com/office/officeart/2005/8/layout/hierarchy1"/>
    <dgm:cxn modelId="{B85D19AD-41B3-46A8-B406-2725F48AC47A}" type="presParOf" srcId="{71FA0ABE-9660-4A51-962B-E76B788C27E0}" destId="{010EDCAE-D178-44E2-9C8E-ED07B6E04024}" srcOrd="1" destOrd="0" presId="urn:microsoft.com/office/officeart/2005/8/layout/hierarchy1"/>
    <dgm:cxn modelId="{40E3A6E5-C965-4B00-92C0-E7CAB060B77D}" type="presParOf" srcId="{97F1DF96-7F62-4BEF-841E-AFA1A9A7ED5C}" destId="{B12C5292-4483-4B5B-94C6-8BB3FDD0F97F}" srcOrd="1" destOrd="0" presId="urn:microsoft.com/office/officeart/2005/8/layout/hierarchy1"/>
    <dgm:cxn modelId="{60885C19-4255-4B2C-AFBC-A0116F03F077}" type="presParOf" srcId="{CE2CD4A7-D987-431B-9B5A-09F08A4B0974}" destId="{AFD3A961-1799-40C5-89CF-9BF5DBC613DF}" srcOrd="4" destOrd="0" presId="urn:microsoft.com/office/officeart/2005/8/layout/hierarchy1"/>
    <dgm:cxn modelId="{2BFE0F20-8347-43B2-8CE6-95BA9CE9CF44}" type="presParOf" srcId="{CE2CD4A7-D987-431B-9B5A-09F08A4B0974}" destId="{2773BBD6-A28A-4CD7-9A09-500941DFC9F7}" srcOrd="5" destOrd="0" presId="urn:microsoft.com/office/officeart/2005/8/layout/hierarchy1"/>
    <dgm:cxn modelId="{A2D2C41F-761E-4658-BD50-CBC90BAD6C17}" type="presParOf" srcId="{2773BBD6-A28A-4CD7-9A09-500941DFC9F7}" destId="{58597B98-859A-42C5-A185-6CD510529C14}" srcOrd="0" destOrd="0" presId="urn:microsoft.com/office/officeart/2005/8/layout/hierarchy1"/>
    <dgm:cxn modelId="{797D1795-B889-48FF-AF8D-4F253B87AFE7}" type="presParOf" srcId="{58597B98-859A-42C5-A185-6CD510529C14}" destId="{51BB34E7-7F19-4D0C-9535-22F3CC5CC726}" srcOrd="0" destOrd="0" presId="urn:microsoft.com/office/officeart/2005/8/layout/hierarchy1"/>
    <dgm:cxn modelId="{8174E8B6-22DD-4561-84C9-2B4C16E0938F}" type="presParOf" srcId="{58597B98-859A-42C5-A185-6CD510529C14}" destId="{245BD9C4-AB7D-4783-BD51-40B3CACA9F19}" srcOrd="1" destOrd="0" presId="urn:microsoft.com/office/officeart/2005/8/layout/hierarchy1"/>
    <dgm:cxn modelId="{D28906D5-3E4E-413F-B79B-5A682E41A3E5}" type="presParOf" srcId="{2773BBD6-A28A-4CD7-9A09-500941DFC9F7}" destId="{4C84FD14-49D5-4220-832B-E4A9B3926CF5}" srcOrd="1" destOrd="0" presId="urn:microsoft.com/office/officeart/2005/8/layout/hierarchy1"/>
    <dgm:cxn modelId="{DD34D459-CB06-4D39-9F5C-3D0DACC35EEC}" type="presParOf" srcId="{2332BAF7-3E8E-4886-9D1B-246669A01D29}" destId="{E1BB8637-184F-4108-93D8-AFCCE9BC09AA}" srcOrd="8" destOrd="0" presId="urn:microsoft.com/office/officeart/2005/8/layout/hierarchy1"/>
    <dgm:cxn modelId="{1F3C5A9A-681B-41FE-9207-5C67ABE05566}" type="presParOf" srcId="{2332BAF7-3E8E-4886-9D1B-246669A01D29}" destId="{DE3A806F-E865-4859-8A4C-2FF502E12C6E}" srcOrd="9" destOrd="0" presId="urn:microsoft.com/office/officeart/2005/8/layout/hierarchy1"/>
    <dgm:cxn modelId="{D4C1C17A-21BB-4FDA-850B-B80D79CCCAF2}" type="presParOf" srcId="{DE3A806F-E865-4859-8A4C-2FF502E12C6E}" destId="{692B6ACD-8F0E-4A93-AD8F-601FFDAFC0CB}" srcOrd="0" destOrd="0" presId="urn:microsoft.com/office/officeart/2005/8/layout/hierarchy1"/>
    <dgm:cxn modelId="{5FE7B95E-E6E1-46DF-BBC5-B8E4FF3BB022}" type="presParOf" srcId="{692B6ACD-8F0E-4A93-AD8F-601FFDAFC0CB}" destId="{DBF87047-EE04-40FE-A726-B3CA0901921E}" srcOrd="0" destOrd="0" presId="urn:microsoft.com/office/officeart/2005/8/layout/hierarchy1"/>
    <dgm:cxn modelId="{67DA4B21-BA28-4C11-90BD-EB35A314E364}" type="presParOf" srcId="{692B6ACD-8F0E-4A93-AD8F-601FFDAFC0CB}" destId="{275FA0CF-80ED-4DCA-96E5-153185FE1D93}" srcOrd="1" destOrd="0" presId="urn:microsoft.com/office/officeart/2005/8/layout/hierarchy1"/>
    <dgm:cxn modelId="{001125D4-7089-4568-97AC-29E182540E61}" type="presParOf" srcId="{DE3A806F-E865-4859-8A4C-2FF502E12C6E}" destId="{39E0E3CA-5767-4815-8F1E-80A6BB99CF8E}" srcOrd="1" destOrd="0" presId="urn:microsoft.com/office/officeart/2005/8/layout/hierarchy1"/>
    <dgm:cxn modelId="{395F5BB1-50BD-4F70-BD78-7C830048F346}" type="presParOf" srcId="{2332BAF7-3E8E-4886-9D1B-246669A01D29}" destId="{52D865CA-96EE-46D1-8561-67E7132685C7}" srcOrd="10" destOrd="0" presId="urn:microsoft.com/office/officeart/2005/8/layout/hierarchy1"/>
    <dgm:cxn modelId="{72CCB498-2F19-46BA-A253-07DE14B7B6F1}" type="presParOf" srcId="{2332BAF7-3E8E-4886-9D1B-246669A01D29}" destId="{77CF95C0-9E6F-46B6-BE22-362F83DD1130}" srcOrd="11" destOrd="0" presId="urn:microsoft.com/office/officeart/2005/8/layout/hierarchy1"/>
    <dgm:cxn modelId="{831C2134-50DF-4DC4-8577-B8C98E9B6B6B}" type="presParOf" srcId="{77CF95C0-9E6F-46B6-BE22-362F83DD1130}" destId="{B162743F-D00D-40ED-A334-7FFB5DC2C0EA}" srcOrd="0" destOrd="0" presId="urn:microsoft.com/office/officeart/2005/8/layout/hierarchy1"/>
    <dgm:cxn modelId="{9F99361F-5D0D-4960-90C1-ED77832AB3A9}" type="presParOf" srcId="{B162743F-D00D-40ED-A334-7FFB5DC2C0EA}" destId="{E57E568D-1BC0-46F6-B75F-BF5D3F80F0F7}" srcOrd="0" destOrd="0" presId="urn:microsoft.com/office/officeart/2005/8/layout/hierarchy1"/>
    <dgm:cxn modelId="{2C7CD20D-8EBD-43A3-86FE-BE61A356C3C8}" type="presParOf" srcId="{B162743F-D00D-40ED-A334-7FFB5DC2C0EA}" destId="{BF648A50-27BF-4773-BE56-500D0CC6B7E2}" srcOrd="1" destOrd="0" presId="urn:microsoft.com/office/officeart/2005/8/layout/hierarchy1"/>
    <dgm:cxn modelId="{64907354-549D-40B7-BF2D-B9E13E9CE10E}" type="presParOf" srcId="{77CF95C0-9E6F-46B6-BE22-362F83DD1130}" destId="{8137E9CC-B57B-44A0-AD4D-72D825DDA5BC}" srcOrd="1" destOrd="0" presId="urn:microsoft.com/office/officeart/2005/8/layout/hierarchy1"/>
    <dgm:cxn modelId="{5F836C9C-33CD-428D-BB67-AC4F12129879}" type="presParOf" srcId="{2332BAF7-3E8E-4886-9D1B-246669A01D29}" destId="{FBA641FE-D7AB-4882-B6BE-4CE8F5B7FD26}" srcOrd="12" destOrd="0" presId="urn:microsoft.com/office/officeart/2005/8/layout/hierarchy1"/>
    <dgm:cxn modelId="{F489764B-8F84-48CC-8DF8-F84208CEEA16}" type="presParOf" srcId="{2332BAF7-3E8E-4886-9D1B-246669A01D29}" destId="{85B06C6B-15B4-48E4-85CE-1552F521387A}" srcOrd="13" destOrd="0" presId="urn:microsoft.com/office/officeart/2005/8/layout/hierarchy1"/>
    <dgm:cxn modelId="{EF34EC23-0C65-4779-B400-A0F56F6C96E3}" type="presParOf" srcId="{85B06C6B-15B4-48E4-85CE-1552F521387A}" destId="{01303FF5-E126-4E67-ABC5-8D75122D7153}" srcOrd="0" destOrd="0" presId="urn:microsoft.com/office/officeart/2005/8/layout/hierarchy1"/>
    <dgm:cxn modelId="{FAF613C4-9A38-426B-B05A-C9206021E20E}" type="presParOf" srcId="{01303FF5-E126-4E67-ABC5-8D75122D7153}" destId="{DD18B95F-B5C0-452B-AFAD-F8AFDED9D771}" srcOrd="0" destOrd="0" presId="urn:microsoft.com/office/officeart/2005/8/layout/hierarchy1"/>
    <dgm:cxn modelId="{D4EEB3B9-2FD6-4AEA-B75C-5AF70A7591C3}" type="presParOf" srcId="{01303FF5-E126-4E67-ABC5-8D75122D7153}" destId="{B88DBCA0-E443-43CE-955F-9D80B7863C34}" srcOrd="1" destOrd="0" presId="urn:microsoft.com/office/officeart/2005/8/layout/hierarchy1"/>
    <dgm:cxn modelId="{86658D26-6961-491D-B2B2-26A7E5038B59}" type="presParOf" srcId="{85B06C6B-15B4-48E4-85CE-1552F521387A}" destId="{09D73756-9285-4A63-9DC2-686B7750ED9B}" srcOrd="1" destOrd="0" presId="urn:microsoft.com/office/officeart/2005/8/layout/hierarchy1"/>
    <dgm:cxn modelId="{66650E26-B248-43A4-BF3B-12B057B8D5D4}" type="presParOf" srcId="{2332BAF7-3E8E-4886-9D1B-246669A01D29}" destId="{45C2AB8D-1E3E-4157-8B4F-308F02785CAC}" srcOrd="14" destOrd="0" presId="urn:microsoft.com/office/officeart/2005/8/layout/hierarchy1"/>
    <dgm:cxn modelId="{75048BC9-5E30-4A99-A6B5-DC7FCD9CC6DF}" type="presParOf" srcId="{2332BAF7-3E8E-4886-9D1B-246669A01D29}" destId="{2742F4E8-1E6C-4061-BA43-21D3BDCE9115}" srcOrd="15" destOrd="0" presId="urn:microsoft.com/office/officeart/2005/8/layout/hierarchy1"/>
    <dgm:cxn modelId="{C10404F7-C1B7-4E97-B48A-BE5A90AB387D}" type="presParOf" srcId="{2742F4E8-1E6C-4061-BA43-21D3BDCE9115}" destId="{653CA370-1478-4AA7-9004-C60170111ADD}" srcOrd="0" destOrd="0" presId="urn:microsoft.com/office/officeart/2005/8/layout/hierarchy1"/>
    <dgm:cxn modelId="{4A235F22-DF57-469D-9D16-F6AA83BEF6F6}" type="presParOf" srcId="{653CA370-1478-4AA7-9004-C60170111ADD}" destId="{5934052B-F580-46FF-8752-13C4F4D61FFC}" srcOrd="0" destOrd="0" presId="urn:microsoft.com/office/officeart/2005/8/layout/hierarchy1"/>
    <dgm:cxn modelId="{B4E6A80E-7A7B-4A74-AA6B-BCC90E0C52C7}" type="presParOf" srcId="{653CA370-1478-4AA7-9004-C60170111ADD}" destId="{E03061B8-5CD6-4DA5-A477-2BF9A725AE6C}" srcOrd="1" destOrd="0" presId="urn:microsoft.com/office/officeart/2005/8/layout/hierarchy1"/>
    <dgm:cxn modelId="{88FE6390-2A00-440D-91FB-3065E341E5F4}" type="presParOf" srcId="{2742F4E8-1E6C-4061-BA43-21D3BDCE9115}" destId="{75BA98FA-20FD-4C40-8862-76008E01DD21}" srcOrd="1" destOrd="0" presId="urn:microsoft.com/office/officeart/2005/8/layout/hierarchy1"/>
    <dgm:cxn modelId="{C40D793C-5DB2-400E-A1FF-DAF5CC8AF3C1}" type="presParOf" srcId="{2332BAF7-3E8E-4886-9D1B-246669A01D29}" destId="{9BDF1138-3A5E-42A1-B848-FED4B112DD62}" srcOrd="16" destOrd="0" presId="urn:microsoft.com/office/officeart/2005/8/layout/hierarchy1"/>
    <dgm:cxn modelId="{52977ACA-7592-4EB7-B07D-CC2E7F3FA013}" type="presParOf" srcId="{2332BAF7-3E8E-4886-9D1B-246669A01D29}" destId="{537A37EB-B722-4326-937C-5AF85AF3DD63}" srcOrd="17" destOrd="0" presId="urn:microsoft.com/office/officeart/2005/8/layout/hierarchy1"/>
    <dgm:cxn modelId="{4C13937B-4F42-4FE4-A1A1-75DF7FE6E386}" type="presParOf" srcId="{537A37EB-B722-4326-937C-5AF85AF3DD63}" destId="{3E8CE312-CB69-4936-80D9-3D6214728F14}" srcOrd="0" destOrd="0" presId="urn:microsoft.com/office/officeart/2005/8/layout/hierarchy1"/>
    <dgm:cxn modelId="{8729F16B-7EE2-4866-BCEF-9968CD5F8DBE}" type="presParOf" srcId="{3E8CE312-CB69-4936-80D9-3D6214728F14}" destId="{71F30764-AF2E-4744-8DD3-F8AF20A199BC}" srcOrd="0" destOrd="0" presId="urn:microsoft.com/office/officeart/2005/8/layout/hierarchy1"/>
    <dgm:cxn modelId="{2A119CC0-BA26-4A17-B1E2-04FC7CEE920C}" type="presParOf" srcId="{3E8CE312-CB69-4936-80D9-3D6214728F14}" destId="{9E227DDB-03A2-486F-94EC-50FF26068689}" srcOrd="1" destOrd="0" presId="urn:microsoft.com/office/officeart/2005/8/layout/hierarchy1"/>
    <dgm:cxn modelId="{3CAE7575-4A17-4A8F-BE88-04C723236884}" type="presParOf" srcId="{537A37EB-B722-4326-937C-5AF85AF3DD63}" destId="{91E16067-D136-441F-AFF6-EB38CAAA0DC1}" srcOrd="1" destOrd="0" presId="urn:microsoft.com/office/officeart/2005/8/layout/hierarchy1"/>
    <dgm:cxn modelId="{F604DAEE-9849-450C-8A78-141694C75D45}" type="presParOf" srcId="{2332BAF7-3E8E-4886-9D1B-246669A01D29}" destId="{545273DC-38B5-4E63-BAAD-1F0CA40DEA5C}" srcOrd="18" destOrd="0" presId="urn:microsoft.com/office/officeart/2005/8/layout/hierarchy1"/>
    <dgm:cxn modelId="{AC95EB5A-614E-438D-BE37-AAEFC15AD9C1}" type="presParOf" srcId="{2332BAF7-3E8E-4886-9D1B-246669A01D29}" destId="{4F572F1D-2F0B-4304-BAD0-4B03193158C0}" srcOrd="19" destOrd="0" presId="urn:microsoft.com/office/officeart/2005/8/layout/hierarchy1"/>
    <dgm:cxn modelId="{686FD635-4EED-4D7D-A24D-B8EB0CF0B552}" type="presParOf" srcId="{4F572F1D-2F0B-4304-BAD0-4B03193158C0}" destId="{9CFB9F6D-E772-4502-8C77-F7ECE10B9953}" srcOrd="0" destOrd="0" presId="urn:microsoft.com/office/officeart/2005/8/layout/hierarchy1"/>
    <dgm:cxn modelId="{9EC15236-F8B4-46B5-AA3A-D408CE3CB0D7}" type="presParOf" srcId="{9CFB9F6D-E772-4502-8C77-F7ECE10B9953}" destId="{4159F34B-9868-4435-BF2D-6D73686C5DBA}" srcOrd="0" destOrd="0" presId="urn:microsoft.com/office/officeart/2005/8/layout/hierarchy1"/>
    <dgm:cxn modelId="{C011EE5F-E47C-461A-9C93-1A8C2A6F7E05}" type="presParOf" srcId="{9CFB9F6D-E772-4502-8C77-F7ECE10B9953}" destId="{73847988-482F-465B-9545-7A6E66994FFF}" srcOrd="1" destOrd="0" presId="urn:microsoft.com/office/officeart/2005/8/layout/hierarchy1"/>
    <dgm:cxn modelId="{514F868B-F00C-41F8-B73E-9198F37674C0}" type="presParOf" srcId="{4F572F1D-2F0B-4304-BAD0-4B03193158C0}" destId="{A4DCD25A-BD5F-4944-B20C-0E2F2B1CDFDF}" srcOrd="1" destOrd="0" presId="urn:microsoft.com/office/officeart/2005/8/layout/hierarchy1"/>
    <dgm:cxn modelId="{4090ECEF-92D6-42D5-8597-19E12DC0DAB2}" type="presParOf" srcId="{2332BAF7-3E8E-4886-9D1B-246669A01D29}" destId="{338FE542-20B8-4265-BFBA-5BDD7F9CF49B}" srcOrd="20" destOrd="0" presId="urn:microsoft.com/office/officeart/2005/8/layout/hierarchy1"/>
    <dgm:cxn modelId="{28F93520-F472-48E6-AE6D-4EB4A41B570F}" type="presParOf" srcId="{2332BAF7-3E8E-4886-9D1B-246669A01D29}" destId="{B58B9F35-CE8C-45F4-92D6-736C982899BA}" srcOrd="21" destOrd="0" presId="urn:microsoft.com/office/officeart/2005/8/layout/hierarchy1"/>
    <dgm:cxn modelId="{8063B696-9302-4D92-A3B3-8716B040CAD3}" type="presParOf" srcId="{B58B9F35-CE8C-45F4-92D6-736C982899BA}" destId="{E6D6DE7E-F39F-4258-A23E-693FDA54C6AF}" srcOrd="0" destOrd="0" presId="urn:microsoft.com/office/officeart/2005/8/layout/hierarchy1"/>
    <dgm:cxn modelId="{4A0CB331-0572-47D1-8600-0BE4A0B347A3}" type="presParOf" srcId="{E6D6DE7E-F39F-4258-A23E-693FDA54C6AF}" destId="{62A282F5-89E1-4B6F-91A2-A6E5F6D9C532}" srcOrd="0" destOrd="0" presId="urn:microsoft.com/office/officeart/2005/8/layout/hierarchy1"/>
    <dgm:cxn modelId="{B7FD30BB-3C8D-40A5-A90D-C62B2BB49B99}" type="presParOf" srcId="{E6D6DE7E-F39F-4258-A23E-693FDA54C6AF}" destId="{129630B5-7392-409F-9670-D4BAE0BE0D5C}" srcOrd="1" destOrd="0" presId="urn:microsoft.com/office/officeart/2005/8/layout/hierarchy1"/>
    <dgm:cxn modelId="{273825E7-9A42-4449-A6B7-DA129A9E0925}" type="presParOf" srcId="{B58B9F35-CE8C-45F4-92D6-736C982899BA}" destId="{529D737E-36E9-4994-9AAF-9B888935A071}" srcOrd="1" destOrd="0" presId="urn:microsoft.com/office/officeart/2005/8/layout/hierarchy1"/>
    <dgm:cxn modelId="{D1842FC9-AA13-4340-B53C-18E5347ECDE6}" type="presParOf" srcId="{2332BAF7-3E8E-4886-9D1B-246669A01D29}" destId="{A6E40FE6-A042-4A87-B9C2-4F2EFC300C66}" srcOrd="22" destOrd="0" presId="urn:microsoft.com/office/officeart/2005/8/layout/hierarchy1"/>
    <dgm:cxn modelId="{65DBE7F7-77C2-4C33-8D5D-2690E6E2EF81}" type="presParOf" srcId="{2332BAF7-3E8E-4886-9D1B-246669A01D29}" destId="{4134B0C2-3BA1-442A-87E8-E7D6859A019F}" srcOrd="23" destOrd="0" presId="urn:microsoft.com/office/officeart/2005/8/layout/hierarchy1"/>
    <dgm:cxn modelId="{D2B5411D-9AA0-4BD5-BC97-4B743A9025D7}" type="presParOf" srcId="{4134B0C2-3BA1-442A-87E8-E7D6859A019F}" destId="{C22E308C-2E04-48BD-837F-9A6B939E1C6C}" srcOrd="0" destOrd="0" presId="urn:microsoft.com/office/officeart/2005/8/layout/hierarchy1"/>
    <dgm:cxn modelId="{2BE58AB2-27B2-4D4D-AC5A-62EC819ADC80}" type="presParOf" srcId="{C22E308C-2E04-48BD-837F-9A6B939E1C6C}" destId="{41BF1FD1-E1AD-4C73-AA2B-D96F025C5519}" srcOrd="0" destOrd="0" presId="urn:microsoft.com/office/officeart/2005/8/layout/hierarchy1"/>
    <dgm:cxn modelId="{2DFC7D6E-4C04-4E9D-88A7-571991B6A3BA}" type="presParOf" srcId="{C22E308C-2E04-48BD-837F-9A6B939E1C6C}" destId="{61ABD1F4-1D31-4B7E-935F-A0ADBED50D8E}" srcOrd="1" destOrd="0" presId="urn:microsoft.com/office/officeart/2005/8/layout/hierarchy1"/>
    <dgm:cxn modelId="{D19EB021-2AF1-4470-9FB3-40559D4F025F}" type="presParOf" srcId="{4134B0C2-3BA1-442A-87E8-E7D6859A019F}" destId="{6BE50196-B138-44B5-93EF-462894AB5CA5}" srcOrd="1" destOrd="0" presId="urn:microsoft.com/office/officeart/2005/8/layout/hierarchy1"/>
    <dgm:cxn modelId="{3E57D597-E754-461A-AD6B-59ED445267A1}" type="presParOf" srcId="{2332BAF7-3E8E-4886-9D1B-246669A01D29}" destId="{B4FDB802-7755-4093-8092-A252A6A96E1C}" srcOrd="24" destOrd="0" presId="urn:microsoft.com/office/officeart/2005/8/layout/hierarchy1"/>
    <dgm:cxn modelId="{8B440C83-B6C1-4646-8349-EE5D9EDAF2B4}" type="presParOf" srcId="{2332BAF7-3E8E-4886-9D1B-246669A01D29}" destId="{BFD0D159-BA76-46C6-B8AF-91A2346D122B}" srcOrd="25" destOrd="0" presId="urn:microsoft.com/office/officeart/2005/8/layout/hierarchy1"/>
    <dgm:cxn modelId="{079ECC36-9825-45E1-8ADD-4092A883E1C7}" type="presParOf" srcId="{BFD0D159-BA76-46C6-B8AF-91A2346D122B}" destId="{247DED5B-A3A1-4E99-B1B3-EF29F513EC7C}" srcOrd="0" destOrd="0" presId="urn:microsoft.com/office/officeart/2005/8/layout/hierarchy1"/>
    <dgm:cxn modelId="{35DBD405-FB81-4D7E-A57F-D3CA5A91B4DC}" type="presParOf" srcId="{247DED5B-A3A1-4E99-B1B3-EF29F513EC7C}" destId="{64DA6330-B4A5-43CE-8356-10575A4EF5CB}" srcOrd="0" destOrd="0" presId="urn:microsoft.com/office/officeart/2005/8/layout/hierarchy1"/>
    <dgm:cxn modelId="{409C34CE-676E-4DF5-AF38-ED6F4EB46FC3}" type="presParOf" srcId="{247DED5B-A3A1-4E99-B1B3-EF29F513EC7C}" destId="{E07EE705-4148-4074-8094-B8E392F4B0E9}" srcOrd="1" destOrd="0" presId="urn:microsoft.com/office/officeart/2005/8/layout/hierarchy1"/>
    <dgm:cxn modelId="{A5B6E398-3ECF-4AF2-844A-88F744BF2D94}" type="presParOf" srcId="{BFD0D159-BA76-46C6-B8AF-91A2346D122B}" destId="{CC234B2E-2714-4D92-8217-4B60243EA0AD}" srcOrd="1" destOrd="0" presId="urn:microsoft.com/office/officeart/2005/8/layout/hierarchy1"/>
    <dgm:cxn modelId="{B58F0B21-AB11-4E80-BC87-74AC256469E5}" type="presParOf" srcId="{2332BAF7-3E8E-4886-9D1B-246669A01D29}" destId="{EC202DAB-B98F-45D7-8057-31DEF2F0F213}" srcOrd="26" destOrd="0" presId="urn:microsoft.com/office/officeart/2005/8/layout/hierarchy1"/>
    <dgm:cxn modelId="{B6295389-1615-426E-A18A-A6B733AA57B2}" type="presParOf" srcId="{2332BAF7-3E8E-4886-9D1B-246669A01D29}" destId="{F1712156-0E80-468C-862A-4DAC7FDF3E05}" srcOrd="27" destOrd="0" presId="urn:microsoft.com/office/officeart/2005/8/layout/hierarchy1"/>
    <dgm:cxn modelId="{57C58C61-7B97-4EE1-AF02-D9D17EA890BB}" type="presParOf" srcId="{F1712156-0E80-468C-862A-4DAC7FDF3E05}" destId="{7D54438C-245F-4C4D-BAE2-15242E1C5B8D}" srcOrd="0" destOrd="0" presId="urn:microsoft.com/office/officeart/2005/8/layout/hierarchy1"/>
    <dgm:cxn modelId="{EBA7C082-E631-4855-8F90-2EA30E9C7F22}" type="presParOf" srcId="{7D54438C-245F-4C4D-BAE2-15242E1C5B8D}" destId="{FFB375B6-9E9E-4DB0-9F7F-7AB08B176F63}" srcOrd="0" destOrd="0" presId="urn:microsoft.com/office/officeart/2005/8/layout/hierarchy1"/>
    <dgm:cxn modelId="{B1DC9916-F034-4A1C-8DB5-59DA22B7379E}" type="presParOf" srcId="{7D54438C-245F-4C4D-BAE2-15242E1C5B8D}" destId="{1AC68CC1-1A8A-4AA9-B08B-6FF1F10CC9EA}" srcOrd="1" destOrd="0" presId="urn:microsoft.com/office/officeart/2005/8/layout/hierarchy1"/>
    <dgm:cxn modelId="{9F1D7975-EA4A-4DC3-9973-C57710F3E5DD}" type="presParOf" srcId="{F1712156-0E80-468C-862A-4DAC7FDF3E05}" destId="{6F5712AC-CD1A-445B-A683-CCF68B541F5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4"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2"/>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C6CF770C-B130-44B8-8BBB-85C150E3573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34C63F05-1B7A-40ED-9109-B965A7CDC0A2}">
      <dgm:prSet phldrT="[Text]" custT="1"/>
      <dgm:spPr/>
      <dgm:t>
        <a:bodyPr/>
        <a:lstStyle/>
        <a:p>
          <a:r>
            <a:rPr lang="en-US" sz="600"/>
            <a:t>Focus Function – Fall 2024</a:t>
          </a:r>
        </a:p>
      </dgm:t>
    </dgm:pt>
    <dgm:pt modelId="{958E8105-1302-41A7-A6BA-8BEE99C64D11}" type="parTrans" cxnId="{4546CA3C-2736-4FD9-B8C2-4B5B910AAA7C}">
      <dgm:prSet/>
      <dgm:spPr/>
      <dgm:t>
        <a:bodyPr/>
        <a:lstStyle/>
        <a:p>
          <a:endParaRPr lang="en-US"/>
        </a:p>
      </dgm:t>
    </dgm:pt>
    <dgm:pt modelId="{4231A59E-6BF8-464F-9201-C046643EB3E7}" type="sibTrans" cxnId="{4546CA3C-2736-4FD9-B8C2-4B5B910AAA7C}">
      <dgm:prSet/>
      <dgm:spPr/>
      <dgm:t>
        <a:bodyPr/>
        <a:lstStyle/>
        <a:p>
          <a:endParaRPr lang="en-US"/>
        </a:p>
      </dgm:t>
    </dgm:pt>
    <dgm:pt modelId="{9C2A9FB1-B16B-4E5F-B203-A329EEC32479}" type="pres">
      <dgm:prSet presAssocID="{C6CF770C-B130-44B8-8BBB-85C150E35739}" presName="hierChild1" presStyleCnt="0">
        <dgm:presLayoutVars>
          <dgm:chPref val="1"/>
          <dgm:dir/>
          <dgm:animOne val="branch"/>
          <dgm:animLvl val="lvl"/>
          <dgm:resizeHandles/>
        </dgm:presLayoutVars>
      </dgm:prSet>
      <dgm:spPr/>
    </dgm:pt>
    <dgm:pt modelId="{037154CF-9EF3-46E3-9D58-D76FEEB0E315}" type="pres">
      <dgm:prSet presAssocID="{34C63F05-1B7A-40ED-9109-B965A7CDC0A2}" presName="hierRoot1" presStyleCnt="0"/>
      <dgm:spPr/>
    </dgm:pt>
    <dgm:pt modelId="{5A6FACBA-0350-4B69-B081-268CA8FF4C35}" type="pres">
      <dgm:prSet presAssocID="{34C63F05-1B7A-40ED-9109-B965A7CDC0A2}" presName="composite" presStyleCnt="0"/>
      <dgm:spPr/>
    </dgm:pt>
    <dgm:pt modelId="{2B424DD9-5310-4C07-B30C-40D00180651F}" type="pres">
      <dgm:prSet presAssocID="{34C63F05-1B7A-40ED-9109-B965A7CDC0A2}" presName="background" presStyleLbl="node0" presStyleIdx="0" presStyleCnt="1"/>
      <dgm:spPr/>
    </dgm:pt>
    <dgm:pt modelId="{CC45844C-9D25-406E-87E4-0474B65C57D6}" type="pres">
      <dgm:prSet presAssocID="{34C63F05-1B7A-40ED-9109-B965A7CDC0A2}" presName="text" presStyleLbl="fgAcc0" presStyleIdx="0" presStyleCnt="1">
        <dgm:presLayoutVars>
          <dgm:chPref val="3"/>
        </dgm:presLayoutVars>
      </dgm:prSet>
      <dgm:spPr/>
    </dgm:pt>
    <dgm:pt modelId="{7B7D8249-155C-4658-86E9-1C406B6CD0B3}" type="pres">
      <dgm:prSet presAssocID="{34C63F05-1B7A-40ED-9109-B965A7CDC0A2}" presName="hierChild2" presStyleCnt="0"/>
      <dgm:spPr/>
    </dgm:pt>
  </dgm:ptLst>
  <dgm:cxnLst>
    <dgm:cxn modelId="{4546CA3C-2736-4FD9-B8C2-4B5B910AAA7C}" srcId="{C6CF770C-B130-44B8-8BBB-85C150E35739}" destId="{34C63F05-1B7A-40ED-9109-B965A7CDC0A2}" srcOrd="0" destOrd="0" parTransId="{958E8105-1302-41A7-A6BA-8BEE99C64D11}" sibTransId="{4231A59E-6BF8-464F-9201-C046643EB3E7}"/>
    <dgm:cxn modelId="{CDD43EBD-C2AC-4727-8793-33C2E0EA30F3}" type="presOf" srcId="{34C63F05-1B7A-40ED-9109-B965A7CDC0A2}" destId="{CC45844C-9D25-406E-87E4-0474B65C57D6}" srcOrd="0" destOrd="0" presId="urn:microsoft.com/office/officeart/2005/8/layout/hierarchy1"/>
    <dgm:cxn modelId="{8FE983E0-C5B0-4693-A695-D0FD57D6E54C}" type="presOf" srcId="{C6CF770C-B130-44B8-8BBB-85C150E35739}" destId="{9C2A9FB1-B16B-4E5F-B203-A329EEC32479}" srcOrd="0" destOrd="0" presId="urn:microsoft.com/office/officeart/2005/8/layout/hierarchy1"/>
    <dgm:cxn modelId="{A9B6D263-1D00-444F-B16B-E8939C62A83F}" type="presParOf" srcId="{9C2A9FB1-B16B-4E5F-B203-A329EEC32479}" destId="{037154CF-9EF3-46E3-9D58-D76FEEB0E315}" srcOrd="0" destOrd="0" presId="urn:microsoft.com/office/officeart/2005/8/layout/hierarchy1"/>
    <dgm:cxn modelId="{34385A2A-4695-42C1-A090-7596C9BA68C3}" type="presParOf" srcId="{037154CF-9EF3-46E3-9D58-D76FEEB0E315}" destId="{5A6FACBA-0350-4B69-B081-268CA8FF4C35}" srcOrd="0" destOrd="0" presId="urn:microsoft.com/office/officeart/2005/8/layout/hierarchy1"/>
    <dgm:cxn modelId="{1FECE0A3-14AE-4FE2-9CCE-9E51DCB4DD00}" type="presParOf" srcId="{5A6FACBA-0350-4B69-B081-268CA8FF4C35}" destId="{2B424DD9-5310-4C07-B30C-40D00180651F}" srcOrd="0" destOrd="0" presId="urn:microsoft.com/office/officeart/2005/8/layout/hierarchy1"/>
    <dgm:cxn modelId="{A5DC3D81-2A57-40E7-9F5D-E550B8EBCB68}" type="presParOf" srcId="{5A6FACBA-0350-4B69-B081-268CA8FF4C35}" destId="{CC45844C-9D25-406E-87E4-0474B65C57D6}" srcOrd="1" destOrd="0" presId="urn:microsoft.com/office/officeart/2005/8/layout/hierarchy1"/>
    <dgm:cxn modelId="{26AAE74C-A8C9-42EB-BCD2-3CBBCC4E4D8E}" type="presParOf" srcId="{037154CF-9EF3-46E3-9D58-D76FEEB0E315}" destId="{7B7D8249-155C-4658-86E9-1C406B6CD0B3}" srcOrd="1" destOrd="0" presId="urn:microsoft.com/office/officeart/2005/8/layout/hierarchy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5"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a:solidFill>
          <a:schemeClr val="accent2"/>
        </a:solidFill>
      </dgm:spPr>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608BEDE5-2144-4718-9A3E-469A577F0CB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CD7318D-7445-41AE-B5E6-EFD9F4A36855}">
      <dgm:prSet phldrT="[Text]"/>
      <dgm:spPr/>
      <dgm:t>
        <a:bodyPr/>
        <a:lstStyle/>
        <a:p>
          <a:r>
            <a:rPr lang="en-US"/>
            <a:t>Sense Stability</a:t>
          </a:r>
        </a:p>
      </dgm:t>
    </dgm:pt>
    <dgm:pt modelId="{33954E69-A8BC-465A-8681-DF2246F9FFFD}" type="parTrans" cxnId="{9F8C3EFE-CC84-4616-9610-C5056C06BCD2}">
      <dgm:prSet/>
      <dgm:spPr/>
      <dgm:t>
        <a:bodyPr/>
        <a:lstStyle/>
        <a:p>
          <a:endParaRPr lang="en-US"/>
        </a:p>
      </dgm:t>
    </dgm:pt>
    <dgm:pt modelId="{6C95D1EC-1D92-4CFC-B6B7-92E760833F31}" type="sibTrans" cxnId="{9F8C3EFE-CC84-4616-9610-C5056C06BCD2}">
      <dgm:prSet/>
      <dgm:spPr/>
      <dgm:t>
        <a:bodyPr/>
        <a:lstStyle/>
        <a:p>
          <a:endParaRPr lang="en-US"/>
        </a:p>
      </dgm:t>
    </dgm:pt>
    <dgm:pt modelId="{8EE79D34-B843-456C-99FE-1B7A25E5E1B2}">
      <dgm:prSet phldrT="[Text]"/>
      <dgm:spPr/>
      <dgm:t>
        <a:bodyPr/>
        <a:lstStyle/>
        <a:p>
          <a:r>
            <a:rPr lang="en-US"/>
            <a:t>Rehabilitate/Assist Movement</a:t>
          </a:r>
        </a:p>
      </dgm:t>
    </dgm:pt>
    <dgm:pt modelId="{996EC78B-9E5B-4D2D-AA97-9AED41ECD8FC}" type="parTrans" cxnId="{8A756462-5AA4-4E36-9BE8-1F7DE79CC2A5}">
      <dgm:prSet/>
      <dgm:spPr/>
      <dgm:t>
        <a:bodyPr/>
        <a:lstStyle/>
        <a:p>
          <a:endParaRPr lang="en-US"/>
        </a:p>
      </dgm:t>
    </dgm:pt>
    <dgm:pt modelId="{1B422943-12B6-44CC-BDF1-2B4122364599}" type="sibTrans" cxnId="{8A756462-5AA4-4E36-9BE8-1F7DE79CC2A5}">
      <dgm:prSet/>
      <dgm:spPr/>
      <dgm:t>
        <a:bodyPr/>
        <a:lstStyle/>
        <a:p>
          <a:endParaRPr lang="en-US"/>
        </a:p>
      </dgm:t>
    </dgm:pt>
    <dgm:pt modelId="{6F361F39-E04A-4C76-880F-297C6FA3A147}">
      <dgm:prSet phldrT="[Text]"/>
      <dgm:spPr/>
      <dgm:t>
        <a:bodyPr/>
        <a:lstStyle/>
        <a:p>
          <a:r>
            <a:rPr lang="en-US"/>
            <a:t>n+1</a:t>
          </a:r>
        </a:p>
      </dgm:t>
    </dgm:pt>
    <dgm:pt modelId="{509A3211-41AF-4959-BA5F-3DF40E000B81}" type="parTrans" cxnId="{1316B31F-8F16-4424-80E1-DF5D81FBD7CA}">
      <dgm:prSet/>
      <dgm:spPr/>
      <dgm:t>
        <a:bodyPr/>
        <a:lstStyle/>
        <a:p>
          <a:endParaRPr lang="en-US"/>
        </a:p>
      </dgm:t>
    </dgm:pt>
    <dgm:pt modelId="{8D5D8AED-515E-4CF5-BE0A-A6FBDFD67186}" type="sibTrans" cxnId="{1316B31F-8F16-4424-80E1-DF5D81FBD7CA}">
      <dgm:prSet/>
      <dgm:spPr/>
      <dgm:t>
        <a:bodyPr/>
        <a:lstStyle/>
        <a:p>
          <a:endParaRPr lang="en-US"/>
        </a:p>
      </dgm:t>
    </dgm:pt>
    <dgm:pt modelId="{76181F70-B802-47FD-96B9-D0FFFD8CAD7A}">
      <dgm:prSet phldrT="[Text]"/>
      <dgm:spPr/>
      <dgm:t>
        <a:bodyPr/>
        <a:lstStyle/>
        <a:p>
          <a:r>
            <a:rPr lang="en-US"/>
            <a:t>n</a:t>
          </a:r>
        </a:p>
      </dgm:t>
    </dgm:pt>
    <dgm:pt modelId="{7541CB78-B163-4994-8E1A-2445043D4619}" type="parTrans" cxnId="{F2E24BFE-E9A8-490C-87A3-C342BD1E2992}">
      <dgm:prSet/>
      <dgm:spPr/>
      <dgm:t>
        <a:bodyPr/>
        <a:lstStyle/>
        <a:p>
          <a:endParaRPr lang="en-US"/>
        </a:p>
      </dgm:t>
    </dgm:pt>
    <dgm:pt modelId="{7737FF55-33F0-4C4F-9173-46FC6780CAA6}" type="sibTrans" cxnId="{F2E24BFE-E9A8-490C-87A3-C342BD1E2992}">
      <dgm:prSet/>
      <dgm:spPr/>
      <dgm:t>
        <a:bodyPr/>
        <a:lstStyle/>
        <a:p>
          <a:endParaRPr lang="en-US"/>
        </a:p>
      </dgm:t>
    </dgm:pt>
    <dgm:pt modelId="{5771BAB3-2DD4-4A96-94C7-71435D244C96}">
      <dgm:prSet phldrT="[Text]"/>
      <dgm:spPr/>
      <dgm:t>
        <a:bodyPr/>
        <a:lstStyle/>
        <a:p>
          <a:r>
            <a:rPr lang="en-US"/>
            <a:t>n - 1</a:t>
          </a:r>
        </a:p>
      </dgm:t>
    </dgm:pt>
    <dgm:pt modelId="{11ED50A0-E3C9-4A14-8AEF-30EE68BDA428}" type="parTrans" cxnId="{DE27C7F6-01B0-455B-A4DD-DC3A78489324}">
      <dgm:prSet/>
      <dgm:spPr/>
      <dgm:t>
        <a:bodyPr/>
        <a:lstStyle/>
        <a:p>
          <a:endParaRPr lang="en-US"/>
        </a:p>
      </dgm:t>
    </dgm:pt>
    <dgm:pt modelId="{21E072BB-379B-4C57-981A-C18C61D09EA2}" type="sibTrans" cxnId="{DE27C7F6-01B0-455B-A4DD-DC3A78489324}">
      <dgm:prSet/>
      <dgm:spPr/>
      <dgm:t>
        <a:bodyPr/>
        <a:lstStyle/>
        <a:p>
          <a:endParaRPr lang="en-US"/>
        </a:p>
      </dgm:t>
    </dgm:pt>
    <dgm:pt modelId="{4CDB16B8-0813-42AC-B58A-C38F658113DF}">
      <dgm:prSet phldrT="[Text]"/>
      <dgm:spPr/>
      <dgm:t>
        <a:bodyPr/>
        <a:lstStyle/>
        <a:p>
          <a:r>
            <a:rPr lang="en-US"/>
            <a:t>n+2</a:t>
          </a:r>
        </a:p>
      </dgm:t>
    </dgm:pt>
    <dgm:pt modelId="{4C5CA628-789E-44DA-BF0C-73D022C69209}" type="sibTrans" cxnId="{67019DD7-73D2-48C8-B7A0-29C8D775DF37}">
      <dgm:prSet/>
      <dgm:spPr/>
      <dgm:t>
        <a:bodyPr/>
        <a:lstStyle/>
        <a:p>
          <a:endParaRPr lang="en-US"/>
        </a:p>
      </dgm:t>
    </dgm:pt>
    <dgm:pt modelId="{7222A633-F3F4-41CF-86C4-ADE7A1DF8E95}" type="parTrans" cxnId="{67019DD7-73D2-48C8-B7A0-29C8D775DF37}">
      <dgm:prSet/>
      <dgm:spPr/>
      <dgm:t>
        <a:bodyPr/>
        <a:lstStyle/>
        <a:p>
          <a:endParaRPr lang="en-US"/>
        </a:p>
      </dgm:t>
    </dgm:pt>
    <dgm:pt modelId="{1F76B5EB-B733-49E0-B7F9-F8B398A24CC1}">
      <dgm:prSet phldrT="[Text]"/>
      <dgm:spPr/>
      <dgm:t>
        <a:bodyPr/>
        <a:lstStyle/>
        <a:p>
          <a:r>
            <a:rPr lang="en-US"/>
            <a:t>,n+2 function</a:t>
          </a:r>
        </a:p>
      </dgm:t>
    </dgm:pt>
    <dgm:pt modelId="{4A91B4A9-3A82-482A-B1B8-9C9039147505}" type="parTrans" cxnId="{904E3916-134B-4D74-BD4C-9E95F7142A6D}">
      <dgm:prSet/>
      <dgm:spPr/>
      <dgm:t>
        <a:bodyPr/>
        <a:lstStyle/>
        <a:p>
          <a:endParaRPr lang="en-US"/>
        </a:p>
      </dgm:t>
    </dgm:pt>
    <dgm:pt modelId="{D5EC171A-A980-45B3-A568-3D2A9283FB2B}" type="sibTrans" cxnId="{904E3916-134B-4D74-BD4C-9E95F7142A6D}">
      <dgm:prSet/>
      <dgm:spPr/>
      <dgm:t>
        <a:bodyPr/>
        <a:lstStyle/>
        <a:p>
          <a:endParaRPr lang="en-US"/>
        </a:p>
      </dgm:t>
    </dgm:pt>
    <dgm:pt modelId="{B985E34F-F218-4705-B066-AF7326995A9E}">
      <dgm:prSet phldrT="[Text]"/>
      <dgm:spPr/>
      <dgm:t>
        <a:bodyPr/>
        <a:lstStyle/>
        <a:p>
          <a:r>
            <a:rPr lang="en-US"/>
            <a:t>Support Bodyweight</a:t>
          </a:r>
        </a:p>
      </dgm:t>
    </dgm:pt>
    <dgm:pt modelId="{74B9A972-FAAA-4117-AC54-C4D05B5A14AB}" type="parTrans" cxnId="{50421114-0579-4C8A-BC3B-4F04C7325FB6}">
      <dgm:prSet/>
      <dgm:spPr/>
      <dgm:t>
        <a:bodyPr/>
        <a:lstStyle/>
        <a:p>
          <a:endParaRPr lang="en-US"/>
        </a:p>
      </dgm:t>
    </dgm:pt>
    <dgm:pt modelId="{843EEAFC-7C8E-47FD-B435-9AE69AD692F5}" type="sibTrans" cxnId="{50421114-0579-4C8A-BC3B-4F04C7325FB6}">
      <dgm:prSet/>
      <dgm:spPr/>
      <dgm:t>
        <a:bodyPr/>
        <a:lstStyle/>
        <a:p>
          <a:endParaRPr lang="en-US"/>
        </a:p>
      </dgm:t>
    </dgm:pt>
    <dgm:pt modelId="{07C636B1-BC6C-4F35-8399-F07E81F61B61}">
      <dgm:prSet phldrT="[Text]"/>
      <dgm:spPr/>
      <dgm:t>
        <a:bodyPr/>
        <a:lstStyle/>
        <a:p>
          <a:r>
            <a:rPr lang="en-US"/>
            <a:t>Power Joints (assist)</a:t>
          </a:r>
        </a:p>
      </dgm:t>
    </dgm:pt>
    <dgm:pt modelId="{CF1C2CEB-2CE0-4552-A8AA-8473B4D7A563}" type="parTrans" cxnId="{54AC052A-4B8D-4360-81CE-D2EE89DA05A6}">
      <dgm:prSet/>
      <dgm:spPr/>
      <dgm:t>
        <a:bodyPr/>
        <a:lstStyle/>
        <a:p>
          <a:endParaRPr lang="en-US"/>
        </a:p>
      </dgm:t>
    </dgm:pt>
    <dgm:pt modelId="{2CCCD48A-9C96-4F30-BE52-23FBE4D3CFFF}" type="sibTrans" cxnId="{54AC052A-4B8D-4360-81CE-D2EE89DA05A6}">
      <dgm:prSet/>
      <dgm:spPr/>
      <dgm:t>
        <a:bodyPr/>
        <a:lstStyle/>
        <a:p>
          <a:endParaRPr lang="en-US"/>
        </a:p>
      </dgm:t>
    </dgm:pt>
    <dgm:pt modelId="{19F15FEE-189A-44C9-B817-B4F8AA72B02E}">
      <dgm:prSet phldrT="[Text]"/>
      <dgm:spPr/>
      <dgm:t>
        <a:bodyPr/>
        <a:lstStyle/>
        <a:p>
          <a:r>
            <a:rPr lang="en-US"/>
            <a:t>Resist Movement (rehabilitate)</a:t>
          </a:r>
        </a:p>
      </dgm:t>
    </dgm:pt>
    <dgm:pt modelId="{25C9EF0F-0549-40F8-AAF6-95796A7C32B7}" type="parTrans" cxnId="{300D2DDF-F57C-4A79-BEE5-4792AECE4DD8}">
      <dgm:prSet/>
      <dgm:spPr/>
      <dgm:t>
        <a:bodyPr/>
        <a:lstStyle/>
        <a:p>
          <a:endParaRPr lang="en-US"/>
        </a:p>
      </dgm:t>
    </dgm:pt>
    <dgm:pt modelId="{B8661323-85E1-4989-8A84-CD3CE4E45649}" type="sibTrans" cxnId="{300D2DDF-F57C-4A79-BEE5-4792AECE4DD8}">
      <dgm:prSet/>
      <dgm:spPr/>
      <dgm:t>
        <a:bodyPr/>
        <a:lstStyle/>
        <a:p>
          <a:endParaRPr lang="en-US"/>
        </a:p>
      </dgm:t>
    </dgm:pt>
    <dgm:pt modelId="{1E5B0A6C-9097-4A9F-88C8-82AFD5E01DE6}">
      <dgm:prSet phldrT="[Text]"/>
      <dgm:spPr/>
      <dgm:t>
        <a:bodyPr/>
        <a:lstStyle/>
        <a:p>
          <a:r>
            <a:rPr lang="en-US"/>
            <a:t>Retrain Muscle</a:t>
          </a:r>
        </a:p>
      </dgm:t>
    </dgm:pt>
    <dgm:pt modelId="{21720B05-F61B-4EE6-9958-D50D8839E125}" type="parTrans" cxnId="{39A0E035-C8B6-4709-BFDE-026F150A137E}">
      <dgm:prSet/>
      <dgm:spPr/>
      <dgm:t>
        <a:bodyPr/>
        <a:lstStyle/>
        <a:p>
          <a:endParaRPr lang="en-US"/>
        </a:p>
      </dgm:t>
    </dgm:pt>
    <dgm:pt modelId="{7439A6F7-CE89-411F-BF0D-09BB7A6F2A91}" type="sibTrans" cxnId="{39A0E035-C8B6-4709-BFDE-026F150A137E}">
      <dgm:prSet/>
      <dgm:spPr/>
      <dgm:t>
        <a:bodyPr/>
        <a:lstStyle/>
        <a:p>
          <a:endParaRPr lang="en-US"/>
        </a:p>
      </dgm:t>
    </dgm:pt>
    <dgm:pt modelId="{EE438BDE-7BEA-432C-AEBA-3B6F71739D11}">
      <dgm:prSet phldrT="[Text]"/>
      <dgm:spPr/>
      <dgm:t>
        <a:bodyPr/>
        <a:lstStyle/>
        <a:p>
          <a:r>
            <a:rPr lang="en-US"/>
            <a:t>Support Feet</a:t>
          </a:r>
        </a:p>
      </dgm:t>
    </dgm:pt>
    <dgm:pt modelId="{B64D31C3-8CDB-44E8-BF43-12CA412CFB8A}" type="parTrans" cxnId="{D94CAFA6-FD68-4685-B6EA-990FCCC6C3B0}">
      <dgm:prSet/>
      <dgm:spPr/>
      <dgm:t>
        <a:bodyPr/>
        <a:lstStyle/>
        <a:p>
          <a:endParaRPr lang="en-US"/>
        </a:p>
      </dgm:t>
    </dgm:pt>
    <dgm:pt modelId="{7E98B7B0-B616-4114-9088-4C32EC9E34DD}" type="sibTrans" cxnId="{D94CAFA6-FD68-4685-B6EA-990FCCC6C3B0}">
      <dgm:prSet/>
      <dgm:spPr/>
      <dgm:t>
        <a:bodyPr/>
        <a:lstStyle/>
        <a:p>
          <a:endParaRPr lang="en-US"/>
        </a:p>
      </dgm:t>
    </dgm:pt>
    <dgm:pt modelId="{33F29920-DFDA-4A90-A022-EF62E29C382A}">
      <dgm:prSet phldrT="[Text]"/>
      <dgm:spPr/>
      <dgm:t>
        <a:bodyPr/>
        <a:lstStyle/>
        <a:p>
          <a:r>
            <a:rPr lang="en-US"/>
            <a:t>Support Legs</a:t>
          </a:r>
        </a:p>
      </dgm:t>
    </dgm:pt>
    <dgm:pt modelId="{49527362-4945-4725-B35C-9ADE2A6B9EAC}" type="parTrans" cxnId="{012FF0CA-B7B2-43AC-A2FB-8C5503C13527}">
      <dgm:prSet/>
      <dgm:spPr/>
      <dgm:t>
        <a:bodyPr/>
        <a:lstStyle/>
        <a:p>
          <a:endParaRPr lang="en-US"/>
        </a:p>
      </dgm:t>
    </dgm:pt>
    <dgm:pt modelId="{E6781A9F-87D7-449C-B11C-BC8D3C29E288}" type="sibTrans" cxnId="{012FF0CA-B7B2-43AC-A2FB-8C5503C13527}">
      <dgm:prSet/>
      <dgm:spPr/>
      <dgm:t>
        <a:bodyPr/>
        <a:lstStyle/>
        <a:p>
          <a:endParaRPr lang="en-US"/>
        </a:p>
      </dgm:t>
    </dgm:pt>
    <dgm:pt modelId="{719F6BFE-CFC8-4E71-8D1F-A2A8D09AAF7D}">
      <dgm:prSet phldrT="[Text]"/>
      <dgm:spPr/>
      <dgm:t>
        <a:bodyPr/>
        <a:lstStyle/>
        <a:p>
          <a:r>
            <a:rPr lang="en-US"/>
            <a:t>Support Hips</a:t>
          </a:r>
        </a:p>
      </dgm:t>
    </dgm:pt>
    <dgm:pt modelId="{1EBA9C17-0E65-4CCA-8A55-299B0E5F46AA}" type="parTrans" cxnId="{61DD9A12-B69A-475F-8B86-93259657B761}">
      <dgm:prSet/>
      <dgm:spPr/>
      <dgm:t>
        <a:bodyPr/>
        <a:lstStyle/>
        <a:p>
          <a:endParaRPr lang="en-US"/>
        </a:p>
      </dgm:t>
    </dgm:pt>
    <dgm:pt modelId="{4FCF88E2-BA87-4E5C-933F-647E15BF5C69}" type="sibTrans" cxnId="{61DD9A12-B69A-475F-8B86-93259657B761}">
      <dgm:prSet/>
      <dgm:spPr/>
      <dgm:t>
        <a:bodyPr/>
        <a:lstStyle/>
        <a:p>
          <a:endParaRPr lang="en-US"/>
        </a:p>
      </dgm:t>
    </dgm:pt>
    <dgm:pt modelId="{C1DE4A8E-85A7-4D8B-8D0C-3EE174E92440}">
      <dgm:prSet phldrT="[Text]"/>
      <dgm:spPr/>
      <dgm:t>
        <a:bodyPr/>
        <a:lstStyle/>
        <a:p>
          <a:r>
            <a:rPr lang="en-US"/>
            <a:t>Support Knees</a:t>
          </a:r>
        </a:p>
      </dgm:t>
    </dgm:pt>
    <dgm:pt modelId="{EED714D8-27CD-44DE-9B32-170B1B0E688A}" type="parTrans" cxnId="{DC1BA80F-F590-4B64-ABC5-857D80546D5C}">
      <dgm:prSet/>
      <dgm:spPr/>
      <dgm:t>
        <a:bodyPr/>
        <a:lstStyle/>
        <a:p>
          <a:endParaRPr lang="en-US"/>
        </a:p>
      </dgm:t>
    </dgm:pt>
    <dgm:pt modelId="{6A8717DF-04DB-41B6-BAF3-59312A27BD58}" type="sibTrans" cxnId="{DC1BA80F-F590-4B64-ABC5-857D80546D5C}">
      <dgm:prSet/>
      <dgm:spPr/>
      <dgm:t>
        <a:bodyPr/>
        <a:lstStyle/>
        <a:p>
          <a:endParaRPr lang="en-US"/>
        </a:p>
      </dgm:t>
    </dgm:pt>
    <dgm:pt modelId="{CD23AE3B-C00A-485B-9D3C-DC25C6D0E1E1}">
      <dgm:prSet phldrT="[Text]"/>
      <dgm:spPr/>
      <dgm:t>
        <a:bodyPr/>
        <a:lstStyle/>
        <a:p>
          <a:r>
            <a:rPr lang="en-US"/>
            <a:t>Sense Position</a:t>
          </a:r>
        </a:p>
      </dgm:t>
    </dgm:pt>
    <dgm:pt modelId="{81C39B39-D459-4BEE-BC9E-81C063B63932}" type="parTrans" cxnId="{7D2FACFF-9097-4774-BFA5-7133CDEDA54F}">
      <dgm:prSet/>
      <dgm:spPr/>
      <dgm:t>
        <a:bodyPr/>
        <a:lstStyle/>
        <a:p>
          <a:endParaRPr lang="en-US"/>
        </a:p>
      </dgm:t>
    </dgm:pt>
    <dgm:pt modelId="{7FA38E0D-7F36-44EE-936B-B7AAAB7F21D0}" type="sibTrans" cxnId="{7D2FACFF-9097-4774-BFA5-7133CDEDA54F}">
      <dgm:prSet/>
      <dgm:spPr/>
      <dgm:t>
        <a:bodyPr/>
        <a:lstStyle/>
        <a:p>
          <a:endParaRPr lang="en-US"/>
        </a:p>
      </dgm:t>
    </dgm:pt>
    <dgm:pt modelId="{C0682DF8-C557-4E92-B5E3-BF8C85BD7251}">
      <dgm:prSet phldrT="[Text]"/>
      <dgm:spPr/>
      <dgm:t>
        <a:bodyPr/>
        <a:lstStyle/>
        <a:p>
          <a:r>
            <a:rPr lang="en-US"/>
            <a:t>Counteract Instability</a:t>
          </a:r>
        </a:p>
      </dgm:t>
    </dgm:pt>
    <dgm:pt modelId="{DFF70378-D281-4FCA-AD24-171F42E1AB20}" type="parTrans" cxnId="{B89239E2-DADB-4191-9CCA-7B1A4D1EBDF2}">
      <dgm:prSet/>
      <dgm:spPr/>
      <dgm:t>
        <a:bodyPr/>
        <a:lstStyle/>
        <a:p>
          <a:endParaRPr lang="en-US"/>
        </a:p>
      </dgm:t>
    </dgm:pt>
    <dgm:pt modelId="{66DD31DD-0FBC-4879-AA8E-3854670D6A78}" type="sibTrans" cxnId="{B89239E2-DADB-4191-9CCA-7B1A4D1EBDF2}">
      <dgm:prSet/>
      <dgm:spPr/>
      <dgm:t>
        <a:bodyPr/>
        <a:lstStyle/>
        <a:p>
          <a:endParaRPr lang="en-US"/>
        </a:p>
      </dgm:t>
    </dgm:pt>
    <dgm:pt modelId="{47CED33E-3501-42E7-868E-D962BAF5EE9D}">
      <dgm:prSet phldrT="[Text]"/>
      <dgm:spPr/>
      <dgm:t>
        <a:bodyPr/>
        <a:lstStyle/>
        <a:p>
          <a:r>
            <a:rPr lang="en-US"/>
            <a:t>Protect User</a:t>
          </a:r>
        </a:p>
      </dgm:t>
    </dgm:pt>
    <dgm:pt modelId="{A65CBA5A-42F0-4F98-B2E4-21ADDB5CE08D}" type="parTrans" cxnId="{7CA28FCA-E701-43B3-A08D-076E055DFC49}">
      <dgm:prSet/>
      <dgm:spPr/>
      <dgm:t>
        <a:bodyPr/>
        <a:lstStyle/>
        <a:p>
          <a:endParaRPr lang="en-US"/>
        </a:p>
      </dgm:t>
    </dgm:pt>
    <dgm:pt modelId="{45CA0084-7A40-4059-BD47-CF0651CF4C4B}" type="sibTrans" cxnId="{7CA28FCA-E701-43B3-A08D-076E055DFC49}">
      <dgm:prSet/>
      <dgm:spPr/>
      <dgm:t>
        <a:bodyPr/>
        <a:lstStyle/>
        <a:p>
          <a:endParaRPr lang="en-US"/>
        </a:p>
      </dgm:t>
    </dgm:pt>
    <dgm:pt modelId="{3F0EE97C-1032-4203-8F68-BA03BD875414}">
      <dgm:prSet phldrT="[Text]"/>
      <dgm:spPr/>
      <dgm:t>
        <a:bodyPr/>
        <a:lstStyle/>
        <a:p>
          <a:r>
            <a:rPr lang="en-US"/>
            <a:t>Power Ankle</a:t>
          </a:r>
        </a:p>
      </dgm:t>
    </dgm:pt>
    <dgm:pt modelId="{52901827-78DD-4676-A64E-44EE854CD836}" type="parTrans" cxnId="{14EA98B6-1966-495D-A9FE-1C8C8C482CDD}">
      <dgm:prSet/>
      <dgm:spPr/>
      <dgm:t>
        <a:bodyPr/>
        <a:lstStyle/>
        <a:p>
          <a:endParaRPr lang="en-US"/>
        </a:p>
      </dgm:t>
    </dgm:pt>
    <dgm:pt modelId="{4C56B390-2AA4-4D02-A366-778838A0B485}" type="sibTrans" cxnId="{14EA98B6-1966-495D-A9FE-1C8C8C482CDD}">
      <dgm:prSet/>
      <dgm:spPr/>
      <dgm:t>
        <a:bodyPr/>
        <a:lstStyle/>
        <a:p>
          <a:endParaRPr lang="en-US"/>
        </a:p>
      </dgm:t>
    </dgm:pt>
    <dgm:pt modelId="{08986373-CD49-4B8E-BD3A-62AE95C7E922}">
      <dgm:prSet phldrT="[Text]"/>
      <dgm:spPr/>
      <dgm:t>
        <a:bodyPr/>
        <a:lstStyle/>
        <a:p>
          <a:r>
            <a:rPr lang="en-US"/>
            <a:t>Power Knee</a:t>
          </a:r>
        </a:p>
      </dgm:t>
    </dgm:pt>
    <dgm:pt modelId="{AE613D44-3990-4066-8388-8B2C261C6618}" type="parTrans" cxnId="{EDF9FF1C-CE13-44FB-8878-2C42144A7E4A}">
      <dgm:prSet/>
      <dgm:spPr/>
      <dgm:t>
        <a:bodyPr/>
        <a:lstStyle/>
        <a:p>
          <a:endParaRPr lang="en-US"/>
        </a:p>
      </dgm:t>
    </dgm:pt>
    <dgm:pt modelId="{89E60507-287B-464D-B23C-36D63EFBFF3A}" type="sibTrans" cxnId="{EDF9FF1C-CE13-44FB-8878-2C42144A7E4A}">
      <dgm:prSet/>
      <dgm:spPr/>
      <dgm:t>
        <a:bodyPr/>
        <a:lstStyle/>
        <a:p>
          <a:endParaRPr lang="en-US"/>
        </a:p>
      </dgm:t>
    </dgm:pt>
    <dgm:pt modelId="{704632EF-DF71-4B62-AE68-7078C814466C}">
      <dgm:prSet phldrT="[Text]"/>
      <dgm:spPr/>
      <dgm:t>
        <a:bodyPr/>
        <a:lstStyle/>
        <a:p>
          <a:r>
            <a:rPr lang="en-US"/>
            <a:t>Power Hips </a:t>
          </a:r>
          <a:r>
            <a:rPr lang="en-US" b="1"/>
            <a:t>Break This One Down</a:t>
          </a:r>
          <a:endParaRPr lang="en-US"/>
        </a:p>
      </dgm:t>
    </dgm:pt>
    <dgm:pt modelId="{EE2F54DB-0D3F-4D25-992A-CC6C0A5F1604}" type="parTrans" cxnId="{970A2971-0FA3-4B0F-8FE6-025F08894E5B}">
      <dgm:prSet/>
      <dgm:spPr/>
      <dgm:t>
        <a:bodyPr/>
        <a:lstStyle/>
        <a:p>
          <a:endParaRPr lang="en-US"/>
        </a:p>
      </dgm:t>
    </dgm:pt>
    <dgm:pt modelId="{FAB0623F-D491-41D2-A7EC-16A4542F7B76}" type="sibTrans" cxnId="{970A2971-0FA3-4B0F-8FE6-025F08894E5B}">
      <dgm:prSet/>
      <dgm:spPr/>
      <dgm:t>
        <a:bodyPr/>
        <a:lstStyle/>
        <a:p>
          <a:endParaRPr lang="en-US"/>
        </a:p>
      </dgm:t>
    </dgm:pt>
    <dgm:pt modelId="{2B84E45E-1FF9-4C8E-B73F-A6DC2C0725C0}">
      <dgm:prSet phldrT="[Text]"/>
      <dgm:spPr/>
      <dgm:t>
        <a:bodyPr/>
        <a:lstStyle/>
        <a:p>
          <a:r>
            <a:rPr lang="en-US"/>
            <a:t>Transmit Power</a:t>
          </a:r>
        </a:p>
      </dgm:t>
    </dgm:pt>
    <dgm:pt modelId="{2187105E-6494-4C01-94F5-1F4D0D5B57E0}" type="parTrans" cxnId="{C9D20584-258B-4FF8-B1C6-A3C314BD74A9}">
      <dgm:prSet/>
      <dgm:spPr/>
      <dgm:t>
        <a:bodyPr/>
        <a:lstStyle/>
        <a:p>
          <a:endParaRPr lang="en-US"/>
        </a:p>
      </dgm:t>
    </dgm:pt>
    <dgm:pt modelId="{D9C838D3-6EB3-4321-B812-25CD1416BB58}" type="sibTrans" cxnId="{C9D20584-258B-4FF8-B1C6-A3C314BD74A9}">
      <dgm:prSet/>
      <dgm:spPr/>
      <dgm:t>
        <a:bodyPr/>
        <a:lstStyle/>
        <a:p>
          <a:endParaRPr lang="en-US"/>
        </a:p>
      </dgm:t>
    </dgm:pt>
    <dgm:pt modelId="{D1029A76-3A27-43D0-AD77-6E1BDCBEF042}">
      <dgm:prSet phldrT="[Text]"/>
      <dgm:spPr/>
      <dgm:t>
        <a:bodyPr/>
        <a:lstStyle/>
        <a:p>
          <a:r>
            <a:rPr lang="en-US"/>
            <a:t>Transmit Data</a:t>
          </a:r>
        </a:p>
      </dgm:t>
    </dgm:pt>
    <dgm:pt modelId="{0CAAAFF2-26F2-4A41-8E98-AD76E9840788}" type="parTrans" cxnId="{402B3110-16FD-4C95-8E1E-AB5B8797A868}">
      <dgm:prSet/>
      <dgm:spPr/>
      <dgm:t>
        <a:bodyPr/>
        <a:lstStyle/>
        <a:p>
          <a:endParaRPr lang="en-US"/>
        </a:p>
      </dgm:t>
    </dgm:pt>
    <dgm:pt modelId="{7792EBC6-34E4-45AB-A480-54977A4F30F7}" type="sibTrans" cxnId="{402B3110-16FD-4C95-8E1E-AB5B8797A868}">
      <dgm:prSet/>
      <dgm:spPr/>
      <dgm:t>
        <a:bodyPr/>
        <a:lstStyle/>
        <a:p>
          <a:endParaRPr lang="en-US"/>
        </a:p>
      </dgm:t>
    </dgm:pt>
    <dgm:pt modelId="{E646EE15-E9E2-434D-BDE9-DA465DC59F6B}">
      <dgm:prSet phldrT="[Text]"/>
      <dgm:spPr/>
      <dgm:t>
        <a:bodyPr/>
        <a:lstStyle/>
        <a:p>
          <a:r>
            <a:rPr lang="en-US"/>
            <a:t>Transmit Power</a:t>
          </a:r>
        </a:p>
      </dgm:t>
    </dgm:pt>
    <dgm:pt modelId="{26550A1D-537A-472C-B92B-5FB478C656ED}" type="parTrans" cxnId="{20B6214A-A506-4730-B2ED-60CF818C0A41}">
      <dgm:prSet/>
      <dgm:spPr/>
      <dgm:t>
        <a:bodyPr/>
        <a:lstStyle/>
        <a:p>
          <a:endParaRPr lang="en-US"/>
        </a:p>
      </dgm:t>
    </dgm:pt>
    <dgm:pt modelId="{2D90F0D1-3EDF-4783-9E12-944BEDB2AF26}" type="sibTrans" cxnId="{20B6214A-A506-4730-B2ED-60CF818C0A41}">
      <dgm:prSet/>
      <dgm:spPr/>
      <dgm:t>
        <a:bodyPr/>
        <a:lstStyle/>
        <a:p>
          <a:endParaRPr lang="en-US"/>
        </a:p>
      </dgm:t>
    </dgm:pt>
    <dgm:pt modelId="{48683C8E-4340-4456-828D-313AB65AB235}">
      <dgm:prSet phldrT="[Text]"/>
      <dgm:spPr/>
      <dgm:t>
        <a:bodyPr/>
        <a:lstStyle/>
        <a:p>
          <a:r>
            <a:rPr lang="en-US"/>
            <a:t>Operator Comfort</a:t>
          </a:r>
        </a:p>
      </dgm:t>
    </dgm:pt>
    <dgm:pt modelId="{DB20E41C-84B6-4187-96AA-B3C5F22483DC}" type="parTrans" cxnId="{F931AEA8-2430-4492-AC45-95A54BE1E5FA}">
      <dgm:prSet/>
      <dgm:spPr/>
      <dgm:t>
        <a:bodyPr/>
        <a:lstStyle/>
        <a:p>
          <a:endParaRPr lang="en-US"/>
        </a:p>
      </dgm:t>
    </dgm:pt>
    <dgm:pt modelId="{B145014A-552F-45A7-A1D7-EE21A2714829}" type="sibTrans" cxnId="{F931AEA8-2430-4492-AC45-95A54BE1E5FA}">
      <dgm:prSet/>
      <dgm:spPr/>
      <dgm:t>
        <a:bodyPr/>
        <a:lstStyle/>
        <a:p>
          <a:endParaRPr lang="en-US"/>
        </a:p>
      </dgm:t>
    </dgm:pt>
    <dgm:pt modelId="{A6A5D39B-4DA7-42D9-9D34-D36A0E76CFFB}">
      <dgm:prSet phldrT="[Text]"/>
      <dgm:spPr/>
      <dgm:t>
        <a:bodyPr/>
        <a:lstStyle/>
        <a:p>
          <a:r>
            <a:rPr lang="en-US"/>
            <a:t>Process Data</a:t>
          </a:r>
        </a:p>
      </dgm:t>
    </dgm:pt>
    <dgm:pt modelId="{68B9E0FA-3F88-43D9-BDA2-B805B8B8F5D4}" type="parTrans" cxnId="{53A7CFAE-E90C-4A48-9804-5E39F4B1A776}">
      <dgm:prSet/>
      <dgm:spPr/>
      <dgm:t>
        <a:bodyPr/>
        <a:lstStyle/>
        <a:p>
          <a:endParaRPr lang="en-US"/>
        </a:p>
      </dgm:t>
    </dgm:pt>
    <dgm:pt modelId="{B78C98D4-5FB9-43B3-B1A7-892ECF724AF8}" type="sibTrans" cxnId="{53A7CFAE-E90C-4A48-9804-5E39F4B1A776}">
      <dgm:prSet/>
      <dgm:spPr/>
      <dgm:t>
        <a:bodyPr/>
        <a:lstStyle/>
        <a:p>
          <a:endParaRPr lang="en-US"/>
        </a:p>
      </dgm:t>
    </dgm:pt>
    <dgm:pt modelId="{43FE4C91-7B41-4F5B-84D8-1AD96AC462BD}" type="pres">
      <dgm:prSet presAssocID="{608BEDE5-2144-4718-9A3E-469A577F0CB9}" presName="hierChild1" presStyleCnt="0">
        <dgm:presLayoutVars>
          <dgm:chPref val="1"/>
          <dgm:dir/>
          <dgm:animOne val="branch"/>
          <dgm:animLvl val="lvl"/>
          <dgm:resizeHandles/>
        </dgm:presLayoutVars>
      </dgm:prSet>
      <dgm:spPr/>
    </dgm:pt>
    <dgm:pt modelId="{58095E09-7915-4931-AD79-15A1F84A8C40}" type="pres">
      <dgm:prSet presAssocID="{4CDB16B8-0813-42AC-B58A-C38F658113DF}" presName="hierRoot1" presStyleCnt="0"/>
      <dgm:spPr/>
    </dgm:pt>
    <dgm:pt modelId="{4A6E89D6-8F95-4B82-AAE6-3E6371C5AB64}" type="pres">
      <dgm:prSet presAssocID="{4CDB16B8-0813-42AC-B58A-C38F658113DF}" presName="composite" presStyleCnt="0"/>
      <dgm:spPr/>
    </dgm:pt>
    <dgm:pt modelId="{30F34E23-C044-4C69-9C02-3554976FDAFC}" type="pres">
      <dgm:prSet presAssocID="{4CDB16B8-0813-42AC-B58A-C38F658113DF}" presName="background" presStyleLbl="node0" presStyleIdx="0" presStyleCnt="2"/>
      <dgm:spPr/>
    </dgm:pt>
    <dgm:pt modelId="{23007E15-0D9A-4299-8847-2060D7BF131C}" type="pres">
      <dgm:prSet presAssocID="{4CDB16B8-0813-42AC-B58A-C38F658113DF}" presName="text" presStyleLbl="fgAcc0" presStyleIdx="0" presStyleCnt="2">
        <dgm:presLayoutVars>
          <dgm:chPref val="3"/>
        </dgm:presLayoutVars>
      </dgm:prSet>
      <dgm:spPr/>
    </dgm:pt>
    <dgm:pt modelId="{A9F3BB55-9EC8-4B5E-BB0D-21BC623AA5B9}" type="pres">
      <dgm:prSet presAssocID="{4CDB16B8-0813-42AC-B58A-C38F658113DF}" presName="hierChild2" presStyleCnt="0"/>
      <dgm:spPr/>
    </dgm:pt>
    <dgm:pt modelId="{A6ED5A32-5033-468F-9358-9A29CD02CD21}" type="pres">
      <dgm:prSet presAssocID="{509A3211-41AF-4959-BA5F-3DF40E000B81}" presName="Name10" presStyleLbl="parChTrans1D2" presStyleIdx="0" presStyleCnt="2"/>
      <dgm:spPr/>
    </dgm:pt>
    <dgm:pt modelId="{2B578797-9FC3-48EE-B29C-E2C17152782E}" type="pres">
      <dgm:prSet presAssocID="{6F361F39-E04A-4C76-880F-297C6FA3A147}" presName="hierRoot2" presStyleCnt="0"/>
      <dgm:spPr/>
    </dgm:pt>
    <dgm:pt modelId="{E89C55B6-D267-41B2-9B43-7422DD562869}" type="pres">
      <dgm:prSet presAssocID="{6F361F39-E04A-4C76-880F-297C6FA3A147}" presName="composite2" presStyleCnt="0"/>
      <dgm:spPr/>
    </dgm:pt>
    <dgm:pt modelId="{3DBD05F5-4678-4A43-A558-D29BEFAA7A5E}" type="pres">
      <dgm:prSet presAssocID="{6F361F39-E04A-4C76-880F-297C6FA3A147}" presName="background2" presStyleLbl="node2" presStyleIdx="0" presStyleCnt="2"/>
      <dgm:spPr/>
    </dgm:pt>
    <dgm:pt modelId="{6127C7DD-5263-48D0-AAA5-D551571A853E}" type="pres">
      <dgm:prSet presAssocID="{6F361F39-E04A-4C76-880F-297C6FA3A147}" presName="text2" presStyleLbl="fgAcc2" presStyleIdx="0" presStyleCnt="2">
        <dgm:presLayoutVars>
          <dgm:chPref val="3"/>
        </dgm:presLayoutVars>
      </dgm:prSet>
      <dgm:spPr/>
    </dgm:pt>
    <dgm:pt modelId="{3872FFF4-1629-4BE5-9CAC-1B6471426061}" type="pres">
      <dgm:prSet presAssocID="{6F361F39-E04A-4C76-880F-297C6FA3A147}" presName="hierChild3" presStyleCnt="0"/>
      <dgm:spPr/>
    </dgm:pt>
    <dgm:pt modelId="{C042F140-CF0E-4977-8019-0E7B1104D903}" type="pres">
      <dgm:prSet presAssocID="{7541CB78-B163-4994-8E1A-2445043D4619}" presName="Name17" presStyleLbl="parChTrans1D3" presStyleIdx="0" presStyleCnt="13"/>
      <dgm:spPr/>
    </dgm:pt>
    <dgm:pt modelId="{487490E0-2892-4696-8BD9-54FC5D53251F}" type="pres">
      <dgm:prSet presAssocID="{76181F70-B802-47FD-96B9-D0FFFD8CAD7A}" presName="hierRoot3" presStyleCnt="0"/>
      <dgm:spPr/>
    </dgm:pt>
    <dgm:pt modelId="{E6094C7E-2E0D-4871-8F4E-98F5A4B4277A}" type="pres">
      <dgm:prSet presAssocID="{76181F70-B802-47FD-96B9-D0FFFD8CAD7A}" presName="composite3" presStyleCnt="0"/>
      <dgm:spPr/>
    </dgm:pt>
    <dgm:pt modelId="{78703A8D-1568-49A5-9EA6-95C342701197}" type="pres">
      <dgm:prSet presAssocID="{76181F70-B802-47FD-96B9-D0FFFD8CAD7A}" presName="background3" presStyleLbl="node3" presStyleIdx="0" presStyleCnt="13"/>
      <dgm:spPr/>
    </dgm:pt>
    <dgm:pt modelId="{EE83FBB3-DD8A-40ED-9964-9DE4D3CEF125}" type="pres">
      <dgm:prSet presAssocID="{76181F70-B802-47FD-96B9-D0FFFD8CAD7A}" presName="text3" presStyleLbl="fgAcc3" presStyleIdx="0" presStyleCnt="13">
        <dgm:presLayoutVars>
          <dgm:chPref val="3"/>
        </dgm:presLayoutVars>
      </dgm:prSet>
      <dgm:spPr/>
    </dgm:pt>
    <dgm:pt modelId="{F35F8AB0-CB0F-47A4-B7C4-45BF1F873E55}" type="pres">
      <dgm:prSet presAssocID="{76181F70-B802-47FD-96B9-D0FFFD8CAD7A}" presName="hierChild4" presStyleCnt="0"/>
      <dgm:spPr/>
    </dgm:pt>
    <dgm:pt modelId="{EFFE7401-2AE2-48D0-B39A-34E68DE12D5B}" type="pres">
      <dgm:prSet presAssocID="{11ED50A0-E3C9-4A14-8AEF-30EE68BDA428}" presName="Name23" presStyleLbl="parChTrans1D4" presStyleIdx="0" presStyleCnt="9"/>
      <dgm:spPr/>
    </dgm:pt>
    <dgm:pt modelId="{3692E009-ABC9-48F2-AE7E-7AA90416B02D}" type="pres">
      <dgm:prSet presAssocID="{5771BAB3-2DD4-4A96-94C7-71435D244C96}" presName="hierRoot4" presStyleCnt="0"/>
      <dgm:spPr/>
    </dgm:pt>
    <dgm:pt modelId="{2DEE2ED2-96C8-48F7-831C-735C8F1CDD7F}" type="pres">
      <dgm:prSet presAssocID="{5771BAB3-2DD4-4A96-94C7-71435D244C96}" presName="composite4" presStyleCnt="0"/>
      <dgm:spPr/>
    </dgm:pt>
    <dgm:pt modelId="{A9AFB91E-4600-4F6A-854C-ADA12AA73AA3}" type="pres">
      <dgm:prSet presAssocID="{5771BAB3-2DD4-4A96-94C7-71435D244C96}" presName="background4" presStyleLbl="node4" presStyleIdx="0" presStyleCnt="9"/>
      <dgm:spPr/>
    </dgm:pt>
    <dgm:pt modelId="{8B003D9E-3F29-409E-ADCA-6845493985E6}" type="pres">
      <dgm:prSet presAssocID="{5771BAB3-2DD4-4A96-94C7-71435D244C96}" presName="text4" presStyleLbl="fgAcc4" presStyleIdx="0" presStyleCnt="9">
        <dgm:presLayoutVars>
          <dgm:chPref val="3"/>
        </dgm:presLayoutVars>
      </dgm:prSet>
      <dgm:spPr/>
    </dgm:pt>
    <dgm:pt modelId="{D404FEDD-5BB6-4A7F-8CB0-F5BEB7F2F829}" type="pres">
      <dgm:prSet presAssocID="{5771BAB3-2DD4-4A96-94C7-71435D244C96}" presName="hierChild5" presStyleCnt="0"/>
      <dgm:spPr/>
    </dgm:pt>
    <dgm:pt modelId="{51FC446C-90D5-4008-A530-EC665BA45EDF}" type="pres">
      <dgm:prSet presAssocID="{1F76B5EB-B733-49E0-B7F9-F8B398A24CC1}" presName="hierRoot1" presStyleCnt="0"/>
      <dgm:spPr/>
    </dgm:pt>
    <dgm:pt modelId="{407363AD-BB2D-483A-A747-2B58C8522691}" type="pres">
      <dgm:prSet presAssocID="{1F76B5EB-B733-49E0-B7F9-F8B398A24CC1}" presName="composite" presStyleCnt="0"/>
      <dgm:spPr/>
    </dgm:pt>
    <dgm:pt modelId="{0DA65E7B-0A73-47D2-A2D3-1D8630164272}" type="pres">
      <dgm:prSet presAssocID="{1F76B5EB-B733-49E0-B7F9-F8B398A24CC1}" presName="background" presStyleLbl="node0" presStyleIdx="1" presStyleCnt="2"/>
      <dgm:spPr/>
    </dgm:pt>
    <dgm:pt modelId="{9D1773B5-AD58-44B1-9C98-DF25D5484D9B}" type="pres">
      <dgm:prSet presAssocID="{1F76B5EB-B733-49E0-B7F9-F8B398A24CC1}" presName="text" presStyleLbl="fgAcc0" presStyleIdx="1" presStyleCnt="2">
        <dgm:presLayoutVars>
          <dgm:chPref val="3"/>
        </dgm:presLayoutVars>
      </dgm:prSet>
      <dgm:spPr/>
    </dgm:pt>
    <dgm:pt modelId="{BCBEC9B9-DFF3-4FCA-85A3-6CF6238127DF}" type="pres">
      <dgm:prSet presAssocID="{1F76B5EB-B733-49E0-B7F9-F8B398A24CC1}" presName="hierChild2" presStyleCnt="0"/>
      <dgm:spPr/>
    </dgm:pt>
    <dgm:pt modelId="{75B86939-2142-4E39-8238-0CD2FF63C04B}" type="pres">
      <dgm:prSet presAssocID="{996EC78B-9E5B-4D2D-AA97-9AED41ECD8FC}" presName="Name10" presStyleLbl="parChTrans1D2" presStyleIdx="1" presStyleCnt="2"/>
      <dgm:spPr/>
    </dgm:pt>
    <dgm:pt modelId="{C8C26E17-E2A4-44B2-86D5-F8E908A5C0BE}" type="pres">
      <dgm:prSet presAssocID="{8EE79D34-B843-456C-99FE-1B7A25E5E1B2}" presName="hierRoot2" presStyleCnt="0"/>
      <dgm:spPr/>
    </dgm:pt>
    <dgm:pt modelId="{CE1F77CD-369A-4702-882D-D1CACAB6BA4A}" type="pres">
      <dgm:prSet presAssocID="{8EE79D34-B843-456C-99FE-1B7A25E5E1B2}" presName="composite2" presStyleCnt="0"/>
      <dgm:spPr/>
    </dgm:pt>
    <dgm:pt modelId="{325762C9-3842-4132-B747-CE406A6078F2}" type="pres">
      <dgm:prSet presAssocID="{8EE79D34-B843-456C-99FE-1B7A25E5E1B2}" presName="background2" presStyleLbl="node2" presStyleIdx="1" presStyleCnt="2"/>
      <dgm:spPr/>
    </dgm:pt>
    <dgm:pt modelId="{E704F475-F04D-438E-B4E6-277DBEA8239F}" type="pres">
      <dgm:prSet presAssocID="{8EE79D34-B843-456C-99FE-1B7A25E5E1B2}" presName="text2" presStyleLbl="fgAcc2" presStyleIdx="1" presStyleCnt="2" custScaleX="117698">
        <dgm:presLayoutVars>
          <dgm:chPref val="3"/>
        </dgm:presLayoutVars>
      </dgm:prSet>
      <dgm:spPr/>
    </dgm:pt>
    <dgm:pt modelId="{0750ECD0-581F-49BC-96CC-04DAE1A9DE8D}" type="pres">
      <dgm:prSet presAssocID="{8EE79D34-B843-456C-99FE-1B7A25E5E1B2}" presName="hierChild3" presStyleCnt="0"/>
      <dgm:spPr/>
    </dgm:pt>
    <dgm:pt modelId="{7B8DEEC1-E902-4F02-B638-5E519236095D}" type="pres">
      <dgm:prSet presAssocID="{33954E69-A8BC-465A-8681-DF2246F9FFFD}" presName="Name17" presStyleLbl="parChTrans1D3" presStyleIdx="1" presStyleCnt="13"/>
      <dgm:spPr/>
    </dgm:pt>
    <dgm:pt modelId="{0A4CBB75-0766-48B7-980C-0A6DCBEE6742}" type="pres">
      <dgm:prSet presAssocID="{5CD7318D-7445-41AE-B5E6-EFD9F4A36855}" presName="hierRoot3" presStyleCnt="0"/>
      <dgm:spPr/>
    </dgm:pt>
    <dgm:pt modelId="{7A41E97A-3693-4768-BBF2-B12D4EF903D4}" type="pres">
      <dgm:prSet presAssocID="{5CD7318D-7445-41AE-B5E6-EFD9F4A36855}" presName="composite3" presStyleCnt="0"/>
      <dgm:spPr/>
    </dgm:pt>
    <dgm:pt modelId="{97DD374F-DA2D-4632-A027-7F436445D397}" type="pres">
      <dgm:prSet presAssocID="{5CD7318D-7445-41AE-B5E6-EFD9F4A36855}" presName="background3" presStyleLbl="node3" presStyleIdx="1" presStyleCnt="13"/>
      <dgm:spPr/>
    </dgm:pt>
    <dgm:pt modelId="{7204C502-E18D-4ACC-9842-AF1EA87FF594}" type="pres">
      <dgm:prSet presAssocID="{5CD7318D-7445-41AE-B5E6-EFD9F4A36855}" presName="text3" presStyleLbl="fgAcc3" presStyleIdx="1" presStyleCnt="13">
        <dgm:presLayoutVars>
          <dgm:chPref val="3"/>
        </dgm:presLayoutVars>
      </dgm:prSet>
      <dgm:spPr/>
    </dgm:pt>
    <dgm:pt modelId="{6C94367C-0988-419B-875A-F7313D2BEFE1}" type="pres">
      <dgm:prSet presAssocID="{5CD7318D-7445-41AE-B5E6-EFD9F4A36855}" presName="hierChild4" presStyleCnt="0"/>
      <dgm:spPr/>
    </dgm:pt>
    <dgm:pt modelId="{186FABF9-B6C1-47A6-B106-4E5B4D366C7E}" type="pres">
      <dgm:prSet presAssocID="{81C39B39-D459-4BEE-BC9E-81C063B63932}" presName="Name17" presStyleLbl="parChTrans1D3" presStyleIdx="2" presStyleCnt="13"/>
      <dgm:spPr/>
    </dgm:pt>
    <dgm:pt modelId="{A73E8B94-308D-4E1E-A060-F40906BD937D}" type="pres">
      <dgm:prSet presAssocID="{CD23AE3B-C00A-485B-9D3C-DC25C6D0E1E1}" presName="hierRoot3" presStyleCnt="0"/>
      <dgm:spPr/>
    </dgm:pt>
    <dgm:pt modelId="{2335BE06-3482-4DDF-B338-5BE4978F6D75}" type="pres">
      <dgm:prSet presAssocID="{CD23AE3B-C00A-485B-9D3C-DC25C6D0E1E1}" presName="composite3" presStyleCnt="0"/>
      <dgm:spPr/>
    </dgm:pt>
    <dgm:pt modelId="{77DB716F-6816-4852-8B18-019DD2F38E20}" type="pres">
      <dgm:prSet presAssocID="{CD23AE3B-C00A-485B-9D3C-DC25C6D0E1E1}" presName="background3" presStyleLbl="node3" presStyleIdx="2" presStyleCnt="13"/>
      <dgm:spPr/>
    </dgm:pt>
    <dgm:pt modelId="{0D93375A-ED8F-4536-B407-61F0B6F35BC0}" type="pres">
      <dgm:prSet presAssocID="{CD23AE3B-C00A-485B-9D3C-DC25C6D0E1E1}" presName="text3" presStyleLbl="fgAcc3" presStyleIdx="2" presStyleCnt="13">
        <dgm:presLayoutVars>
          <dgm:chPref val="3"/>
        </dgm:presLayoutVars>
      </dgm:prSet>
      <dgm:spPr/>
    </dgm:pt>
    <dgm:pt modelId="{E2185FA0-80B7-4FFF-8E6D-678592896D37}" type="pres">
      <dgm:prSet presAssocID="{CD23AE3B-C00A-485B-9D3C-DC25C6D0E1E1}" presName="hierChild4" presStyleCnt="0"/>
      <dgm:spPr/>
    </dgm:pt>
    <dgm:pt modelId="{4F6F3B72-AD35-4F46-98C4-4996420D0040}" type="pres">
      <dgm:prSet presAssocID="{74B9A972-FAAA-4117-AC54-C4D05B5A14AB}" presName="Name17" presStyleLbl="parChTrans1D3" presStyleIdx="3" presStyleCnt="13"/>
      <dgm:spPr/>
    </dgm:pt>
    <dgm:pt modelId="{591AA00B-4C6F-4761-A834-24E52992FEFD}" type="pres">
      <dgm:prSet presAssocID="{B985E34F-F218-4705-B066-AF7326995A9E}" presName="hierRoot3" presStyleCnt="0"/>
      <dgm:spPr/>
    </dgm:pt>
    <dgm:pt modelId="{677DAF46-E232-486B-A738-47F72EAD9BC3}" type="pres">
      <dgm:prSet presAssocID="{B985E34F-F218-4705-B066-AF7326995A9E}" presName="composite3" presStyleCnt="0"/>
      <dgm:spPr/>
    </dgm:pt>
    <dgm:pt modelId="{F9BD3186-413D-4E8B-8F40-E22D33DB048A}" type="pres">
      <dgm:prSet presAssocID="{B985E34F-F218-4705-B066-AF7326995A9E}" presName="background3" presStyleLbl="node3" presStyleIdx="3" presStyleCnt="13"/>
      <dgm:spPr/>
    </dgm:pt>
    <dgm:pt modelId="{2D85D848-B292-41FD-848A-97CA43E3FF10}" type="pres">
      <dgm:prSet presAssocID="{B985E34F-F218-4705-B066-AF7326995A9E}" presName="text3" presStyleLbl="fgAcc3" presStyleIdx="3" presStyleCnt="13">
        <dgm:presLayoutVars>
          <dgm:chPref val="3"/>
        </dgm:presLayoutVars>
      </dgm:prSet>
      <dgm:spPr/>
    </dgm:pt>
    <dgm:pt modelId="{C55709EE-950C-45C5-BF03-530EE3409008}" type="pres">
      <dgm:prSet presAssocID="{B985E34F-F218-4705-B066-AF7326995A9E}" presName="hierChild4" presStyleCnt="0"/>
      <dgm:spPr/>
    </dgm:pt>
    <dgm:pt modelId="{5B715F9C-1FBF-4328-B5BF-AD0F1078A55A}" type="pres">
      <dgm:prSet presAssocID="{B64D31C3-8CDB-44E8-BF43-12CA412CFB8A}" presName="Name23" presStyleLbl="parChTrans1D4" presStyleIdx="1" presStyleCnt="9"/>
      <dgm:spPr/>
    </dgm:pt>
    <dgm:pt modelId="{93600284-8870-4634-8793-CD3284CFD998}" type="pres">
      <dgm:prSet presAssocID="{EE438BDE-7BEA-432C-AEBA-3B6F71739D11}" presName="hierRoot4" presStyleCnt="0"/>
      <dgm:spPr/>
    </dgm:pt>
    <dgm:pt modelId="{83B028AE-102A-41AE-A014-4515938FEF46}" type="pres">
      <dgm:prSet presAssocID="{EE438BDE-7BEA-432C-AEBA-3B6F71739D11}" presName="composite4" presStyleCnt="0"/>
      <dgm:spPr/>
    </dgm:pt>
    <dgm:pt modelId="{52EAE112-8D15-4220-A794-7C04AA9132BD}" type="pres">
      <dgm:prSet presAssocID="{EE438BDE-7BEA-432C-AEBA-3B6F71739D11}" presName="background4" presStyleLbl="node4" presStyleIdx="1" presStyleCnt="9"/>
      <dgm:spPr/>
    </dgm:pt>
    <dgm:pt modelId="{E6FE627A-77BF-414C-826B-9F393E6A365C}" type="pres">
      <dgm:prSet presAssocID="{EE438BDE-7BEA-432C-AEBA-3B6F71739D11}" presName="text4" presStyleLbl="fgAcc4" presStyleIdx="1" presStyleCnt="9">
        <dgm:presLayoutVars>
          <dgm:chPref val="3"/>
        </dgm:presLayoutVars>
      </dgm:prSet>
      <dgm:spPr/>
    </dgm:pt>
    <dgm:pt modelId="{FBB75BE7-A51F-4531-9A08-3513C40485BB}" type="pres">
      <dgm:prSet presAssocID="{EE438BDE-7BEA-432C-AEBA-3B6F71739D11}" presName="hierChild5" presStyleCnt="0"/>
      <dgm:spPr/>
    </dgm:pt>
    <dgm:pt modelId="{0DDAC332-AD21-4A10-86BB-4AD5BA245CE1}" type="pres">
      <dgm:prSet presAssocID="{49527362-4945-4725-B35C-9ADE2A6B9EAC}" presName="Name23" presStyleLbl="parChTrans1D4" presStyleIdx="2" presStyleCnt="9"/>
      <dgm:spPr/>
    </dgm:pt>
    <dgm:pt modelId="{7F676537-7A65-4579-A049-01A310D7FDD5}" type="pres">
      <dgm:prSet presAssocID="{33F29920-DFDA-4A90-A022-EF62E29C382A}" presName="hierRoot4" presStyleCnt="0"/>
      <dgm:spPr/>
    </dgm:pt>
    <dgm:pt modelId="{54DACBA5-6A5B-4120-9DC8-9917B6F53E1F}" type="pres">
      <dgm:prSet presAssocID="{33F29920-DFDA-4A90-A022-EF62E29C382A}" presName="composite4" presStyleCnt="0"/>
      <dgm:spPr/>
    </dgm:pt>
    <dgm:pt modelId="{DDCD6B3E-8924-4D1F-ACF2-08BBBA1F471E}" type="pres">
      <dgm:prSet presAssocID="{33F29920-DFDA-4A90-A022-EF62E29C382A}" presName="background4" presStyleLbl="node4" presStyleIdx="2" presStyleCnt="9"/>
      <dgm:spPr/>
    </dgm:pt>
    <dgm:pt modelId="{6C53C7A7-15F2-428D-9A4A-0C4934E404CB}" type="pres">
      <dgm:prSet presAssocID="{33F29920-DFDA-4A90-A022-EF62E29C382A}" presName="text4" presStyleLbl="fgAcc4" presStyleIdx="2" presStyleCnt="9">
        <dgm:presLayoutVars>
          <dgm:chPref val="3"/>
        </dgm:presLayoutVars>
      </dgm:prSet>
      <dgm:spPr/>
    </dgm:pt>
    <dgm:pt modelId="{DB297070-EA80-4BA7-AC7F-3E884978B529}" type="pres">
      <dgm:prSet presAssocID="{33F29920-DFDA-4A90-A022-EF62E29C382A}" presName="hierChild5" presStyleCnt="0"/>
      <dgm:spPr/>
    </dgm:pt>
    <dgm:pt modelId="{DDD7588B-537F-4E77-9F11-11AF22BFE0AB}" type="pres">
      <dgm:prSet presAssocID="{1EBA9C17-0E65-4CCA-8A55-299B0E5F46AA}" presName="Name23" presStyleLbl="parChTrans1D4" presStyleIdx="3" presStyleCnt="9"/>
      <dgm:spPr/>
    </dgm:pt>
    <dgm:pt modelId="{903C8C4C-6CAA-401D-B832-519E4230F17F}" type="pres">
      <dgm:prSet presAssocID="{719F6BFE-CFC8-4E71-8D1F-A2A8D09AAF7D}" presName="hierRoot4" presStyleCnt="0"/>
      <dgm:spPr/>
    </dgm:pt>
    <dgm:pt modelId="{99A3E9D2-8114-4CEC-9B75-8503F715DC84}" type="pres">
      <dgm:prSet presAssocID="{719F6BFE-CFC8-4E71-8D1F-A2A8D09AAF7D}" presName="composite4" presStyleCnt="0"/>
      <dgm:spPr/>
    </dgm:pt>
    <dgm:pt modelId="{DEC8D9C0-487C-4F83-A6C8-E396A234FA6F}" type="pres">
      <dgm:prSet presAssocID="{719F6BFE-CFC8-4E71-8D1F-A2A8D09AAF7D}" presName="background4" presStyleLbl="node4" presStyleIdx="3" presStyleCnt="9"/>
      <dgm:spPr/>
    </dgm:pt>
    <dgm:pt modelId="{1014E341-0DCE-4D5A-ACEF-F8FC545C2DF4}" type="pres">
      <dgm:prSet presAssocID="{719F6BFE-CFC8-4E71-8D1F-A2A8D09AAF7D}" presName="text4" presStyleLbl="fgAcc4" presStyleIdx="3" presStyleCnt="9">
        <dgm:presLayoutVars>
          <dgm:chPref val="3"/>
        </dgm:presLayoutVars>
      </dgm:prSet>
      <dgm:spPr/>
    </dgm:pt>
    <dgm:pt modelId="{8CAB832E-54F3-4C5C-959D-E96C6908C5D7}" type="pres">
      <dgm:prSet presAssocID="{719F6BFE-CFC8-4E71-8D1F-A2A8D09AAF7D}" presName="hierChild5" presStyleCnt="0"/>
      <dgm:spPr/>
    </dgm:pt>
    <dgm:pt modelId="{F0D2016E-6C45-427F-997B-6A248613114C}" type="pres">
      <dgm:prSet presAssocID="{EED714D8-27CD-44DE-9B32-170B1B0E688A}" presName="Name23" presStyleLbl="parChTrans1D4" presStyleIdx="4" presStyleCnt="9"/>
      <dgm:spPr/>
    </dgm:pt>
    <dgm:pt modelId="{B6B97B7A-556F-443A-8FC5-6F861309E896}" type="pres">
      <dgm:prSet presAssocID="{C1DE4A8E-85A7-4D8B-8D0C-3EE174E92440}" presName="hierRoot4" presStyleCnt="0"/>
      <dgm:spPr/>
    </dgm:pt>
    <dgm:pt modelId="{4A055A1D-FEB0-46B0-9295-D0D474F38559}" type="pres">
      <dgm:prSet presAssocID="{C1DE4A8E-85A7-4D8B-8D0C-3EE174E92440}" presName="composite4" presStyleCnt="0"/>
      <dgm:spPr/>
    </dgm:pt>
    <dgm:pt modelId="{CDD99174-46F3-4378-ABDB-9721D6689A77}" type="pres">
      <dgm:prSet presAssocID="{C1DE4A8E-85A7-4D8B-8D0C-3EE174E92440}" presName="background4" presStyleLbl="node4" presStyleIdx="4" presStyleCnt="9"/>
      <dgm:spPr/>
    </dgm:pt>
    <dgm:pt modelId="{5C1E09C2-C444-4194-AA5F-0FBDEBFD2658}" type="pres">
      <dgm:prSet presAssocID="{C1DE4A8E-85A7-4D8B-8D0C-3EE174E92440}" presName="text4" presStyleLbl="fgAcc4" presStyleIdx="4" presStyleCnt="9">
        <dgm:presLayoutVars>
          <dgm:chPref val="3"/>
        </dgm:presLayoutVars>
      </dgm:prSet>
      <dgm:spPr/>
    </dgm:pt>
    <dgm:pt modelId="{4A0E061B-A813-4443-B302-C07D1999E315}" type="pres">
      <dgm:prSet presAssocID="{C1DE4A8E-85A7-4D8B-8D0C-3EE174E92440}" presName="hierChild5" presStyleCnt="0"/>
      <dgm:spPr/>
    </dgm:pt>
    <dgm:pt modelId="{B7AF6796-558C-4C2F-8C6D-80DA1EA3DE67}" type="pres">
      <dgm:prSet presAssocID="{CF1C2CEB-2CE0-4552-A8AA-8473B4D7A563}" presName="Name17" presStyleLbl="parChTrans1D3" presStyleIdx="4" presStyleCnt="13"/>
      <dgm:spPr/>
    </dgm:pt>
    <dgm:pt modelId="{305FFD3B-50DB-4418-BA14-E7FE90606ACA}" type="pres">
      <dgm:prSet presAssocID="{07C636B1-BC6C-4F35-8399-F07E81F61B61}" presName="hierRoot3" presStyleCnt="0"/>
      <dgm:spPr/>
    </dgm:pt>
    <dgm:pt modelId="{BC657A1E-DBAC-4404-BBD6-2AC897895A4B}" type="pres">
      <dgm:prSet presAssocID="{07C636B1-BC6C-4F35-8399-F07E81F61B61}" presName="composite3" presStyleCnt="0"/>
      <dgm:spPr/>
    </dgm:pt>
    <dgm:pt modelId="{2E0CE112-411C-436E-8523-D37DE262FAA2}" type="pres">
      <dgm:prSet presAssocID="{07C636B1-BC6C-4F35-8399-F07E81F61B61}" presName="background3" presStyleLbl="node3" presStyleIdx="4" presStyleCnt="13"/>
      <dgm:spPr/>
    </dgm:pt>
    <dgm:pt modelId="{E9072E36-0142-435E-9DA3-0766F63B0CF2}" type="pres">
      <dgm:prSet presAssocID="{07C636B1-BC6C-4F35-8399-F07E81F61B61}" presName="text3" presStyleLbl="fgAcc3" presStyleIdx="4" presStyleCnt="13">
        <dgm:presLayoutVars>
          <dgm:chPref val="3"/>
        </dgm:presLayoutVars>
      </dgm:prSet>
      <dgm:spPr/>
    </dgm:pt>
    <dgm:pt modelId="{593F2AA4-F37A-432F-93A5-E28DB2E60BB3}" type="pres">
      <dgm:prSet presAssocID="{07C636B1-BC6C-4F35-8399-F07E81F61B61}" presName="hierChild4" presStyleCnt="0"/>
      <dgm:spPr/>
    </dgm:pt>
    <dgm:pt modelId="{CC4F43E2-F0F5-43AF-8069-D44B478639BA}" type="pres">
      <dgm:prSet presAssocID="{52901827-78DD-4676-A64E-44EE854CD836}" presName="Name23" presStyleLbl="parChTrans1D4" presStyleIdx="5" presStyleCnt="9"/>
      <dgm:spPr/>
    </dgm:pt>
    <dgm:pt modelId="{4676DA67-2D3B-4EB7-B83F-210F93FA77EA}" type="pres">
      <dgm:prSet presAssocID="{3F0EE97C-1032-4203-8F68-BA03BD875414}" presName="hierRoot4" presStyleCnt="0"/>
      <dgm:spPr/>
    </dgm:pt>
    <dgm:pt modelId="{7864311A-D7CB-44F5-967C-7FAE55CED737}" type="pres">
      <dgm:prSet presAssocID="{3F0EE97C-1032-4203-8F68-BA03BD875414}" presName="composite4" presStyleCnt="0"/>
      <dgm:spPr/>
    </dgm:pt>
    <dgm:pt modelId="{EC1EEE5E-B1BD-4FE6-93AF-9157B65FC05F}" type="pres">
      <dgm:prSet presAssocID="{3F0EE97C-1032-4203-8F68-BA03BD875414}" presName="background4" presStyleLbl="node4" presStyleIdx="5" presStyleCnt="9"/>
      <dgm:spPr/>
    </dgm:pt>
    <dgm:pt modelId="{D55BB306-D2E6-4888-85D7-73DBB50D41CB}" type="pres">
      <dgm:prSet presAssocID="{3F0EE97C-1032-4203-8F68-BA03BD875414}" presName="text4" presStyleLbl="fgAcc4" presStyleIdx="5" presStyleCnt="9">
        <dgm:presLayoutVars>
          <dgm:chPref val="3"/>
        </dgm:presLayoutVars>
      </dgm:prSet>
      <dgm:spPr/>
    </dgm:pt>
    <dgm:pt modelId="{C9ED4679-E842-46AA-B41A-06FF20C259B1}" type="pres">
      <dgm:prSet presAssocID="{3F0EE97C-1032-4203-8F68-BA03BD875414}" presName="hierChild5" presStyleCnt="0"/>
      <dgm:spPr/>
    </dgm:pt>
    <dgm:pt modelId="{04BF32DD-E350-4291-9A33-DE4B0C74CDF7}" type="pres">
      <dgm:prSet presAssocID="{AE613D44-3990-4066-8388-8B2C261C6618}" presName="Name23" presStyleLbl="parChTrans1D4" presStyleIdx="6" presStyleCnt="9"/>
      <dgm:spPr/>
    </dgm:pt>
    <dgm:pt modelId="{A80AE6B7-ADDC-4E9B-BC06-D9DAF23E3932}" type="pres">
      <dgm:prSet presAssocID="{08986373-CD49-4B8E-BD3A-62AE95C7E922}" presName="hierRoot4" presStyleCnt="0"/>
      <dgm:spPr/>
    </dgm:pt>
    <dgm:pt modelId="{C98997B7-5188-4F67-B3EE-278A69248548}" type="pres">
      <dgm:prSet presAssocID="{08986373-CD49-4B8E-BD3A-62AE95C7E922}" presName="composite4" presStyleCnt="0"/>
      <dgm:spPr/>
    </dgm:pt>
    <dgm:pt modelId="{59189304-C9DD-4CD2-9322-D6B9D23F2EC1}" type="pres">
      <dgm:prSet presAssocID="{08986373-CD49-4B8E-BD3A-62AE95C7E922}" presName="background4" presStyleLbl="node4" presStyleIdx="6" presStyleCnt="9"/>
      <dgm:spPr/>
    </dgm:pt>
    <dgm:pt modelId="{BDB2D6EF-07A1-4215-8D9A-77FBD61158DE}" type="pres">
      <dgm:prSet presAssocID="{08986373-CD49-4B8E-BD3A-62AE95C7E922}" presName="text4" presStyleLbl="fgAcc4" presStyleIdx="6" presStyleCnt="9">
        <dgm:presLayoutVars>
          <dgm:chPref val="3"/>
        </dgm:presLayoutVars>
      </dgm:prSet>
      <dgm:spPr/>
    </dgm:pt>
    <dgm:pt modelId="{123B7E92-94B7-4A0D-8A2A-744CC4AD7B52}" type="pres">
      <dgm:prSet presAssocID="{08986373-CD49-4B8E-BD3A-62AE95C7E922}" presName="hierChild5" presStyleCnt="0"/>
      <dgm:spPr/>
    </dgm:pt>
    <dgm:pt modelId="{244CFCC3-C650-40B0-80D3-1F10EC61DE44}" type="pres">
      <dgm:prSet presAssocID="{EE2F54DB-0D3F-4D25-992A-CC6C0A5F1604}" presName="Name23" presStyleLbl="parChTrans1D4" presStyleIdx="7" presStyleCnt="9"/>
      <dgm:spPr/>
    </dgm:pt>
    <dgm:pt modelId="{3FA66214-8E8C-4E9A-B605-803FDB922625}" type="pres">
      <dgm:prSet presAssocID="{704632EF-DF71-4B62-AE68-7078C814466C}" presName="hierRoot4" presStyleCnt="0"/>
      <dgm:spPr/>
    </dgm:pt>
    <dgm:pt modelId="{A8F27369-7F6A-48F8-AC97-BA117B7F12FD}" type="pres">
      <dgm:prSet presAssocID="{704632EF-DF71-4B62-AE68-7078C814466C}" presName="composite4" presStyleCnt="0"/>
      <dgm:spPr/>
    </dgm:pt>
    <dgm:pt modelId="{BD1624E0-E905-4D59-8E79-B9D95CD9039B}" type="pres">
      <dgm:prSet presAssocID="{704632EF-DF71-4B62-AE68-7078C814466C}" presName="background4" presStyleLbl="node4" presStyleIdx="7" presStyleCnt="9"/>
      <dgm:spPr/>
    </dgm:pt>
    <dgm:pt modelId="{BFA6BF0E-6878-47FC-B2C2-796DB6CE604A}" type="pres">
      <dgm:prSet presAssocID="{704632EF-DF71-4B62-AE68-7078C814466C}" presName="text4" presStyleLbl="fgAcc4" presStyleIdx="7" presStyleCnt="9">
        <dgm:presLayoutVars>
          <dgm:chPref val="3"/>
        </dgm:presLayoutVars>
      </dgm:prSet>
      <dgm:spPr/>
    </dgm:pt>
    <dgm:pt modelId="{78DEDBB4-FB8B-4D13-80F8-B8A1ECCD1689}" type="pres">
      <dgm:prSet presAssocID="{704632EF-DF71-4B62-AE68-7078C814466C}" presName="hierChild5" presStyleCnt="0"/>
      <dgm:spPr/>
    </dgm:pt>
    <dgm:pt modelId="{021A6772-6FFF-485C-9E07-046BB909FAB4}" type="pres">
      <dgm:prSet presAssocID="{25C9EF0F-0549-40F8-AAF6-95796A7C32B7}" presName="Name17" presStyleLbl="parChTrans1D3" presStyleIdx="5" presStyleCnt="13"/>
      <dgm:spPr/>
    </dgm:pt>
    <dgm:pt modelId="{0D3BC9B8-61AD-40D8-98D1-B28AFA05D148}" type="pres">
      <dgm:prSet presAssocID="{19F15FEE-189A-44C9-B817-B4F8AA72B02E}" presName="hierRoot3" presStyleCnt="0"/>
      <dgm:spPr/>
    </dgm:pt>
    <dgm:pt modelId="{892DBAAA-E1BE-4076-8119-E5304405C6FD}" type="pres">
      <dgm:prSet presAssocID="{19F15FEE-189A-44C9-B817-B4F8AA72B02E}" presName="composite3" presStyleCnt="0"/>
      <dgm:spPr/>
    </dgm:pt>
    <dgm:pt modelId="{4FEE0C1D-D51C-4505-ACD0-2A710836D351}" type="pres">
      <dgm:prSet presAssocID="{19F15FEE-189A-44C9-B817-B4F8AA72B02E}" presName="background3" presStyleLbl="node3" presStyleIdx="5" presStyleCnt="13"/>
      <dgm:spPr/>
    </dgm:pt>
    <dgm:pt modelId="{73F9CB6A-B3E2-4598-9D26-422083B2E07D}" type="pres">
      <dgm:prSet presAssocID="{19F15FEE-189A-44C9-B817-B4F8AA72B02E}" presName="text3" presStyleLbl="fgAcc3" presStyleIdx="5" presStyleCnt="13">
        <dgm:presLayoutVars>
          <dgm:chPref val="3"/>
        </dgm:presLayoutVars>
      </dgm:prSet>
      <dgm:spPr/>
    </dgm:pt>
    <dgm:pt modelId="{4B1D7454-CD8F-449C-B66D-72B5E8F3A111}" type="pres">
      <dgm:prSet presAssocID="{19F15FEE-189A-44C9-B817-B4F8AA72B02E}" presName="hierChild4" presStyleCnt="0"/>
      <dgm:spPr/>
    </dgm:pt>
    <dgm:pt modelId="{D4F0C93D-EE87-4558-933F-2C196E9481A4}" type="pres">
      <dgm:prSet presAssocID="{2187105E-6494-4C01-94F5-1F4D0D5B57E0}" presName="Name23" presStyleLbl="parChTrans1D4" presStyleIdx="8" presStyleCnt="9"/>
      <dgm:spPr/>
    </dgm:pt>
    <dgm:pt modelId="{01D47A5C-5B06-455E-8F9F-A8E21DAB160E}" type="pres">
      <dgm:prSet presAssocID="{2B84E45E-1FF9-4C8E-B73F-A6DC2C0725C0}" presName="hierRoot4" presStyleCnt="0"/>
      <dgm:spPr/>
    </dgm:pt>
    <dgm:pt modelId="{DFBFE117-FC43-4F80-BD6C-1E509F73DC9B}" type="pres">
      <dgm:prSet presAssocID="{2B84E45E-1FF9-4C8E-B73F-A6DC2C0725C0}" presName="composite4" presStyleCnt="0"/>
      <dgm:spPr/>
    </dgm:pt>
    <dgm:pt modelId="{9132D5FB-A904-4595-9A29-689D503910A6}" type="pres">
      <dgm:prSet presAssocID="{2B84E45E-1FF9-4C8E-B73F-A6DC2C0725C0}" presName="background4" presStyleLbl="node4" presStyleIdx="8" presStyleCnt="9"/>
      <dgm:spPr/>
    </dgm:pt>
    <dgm:pt modelId="{72CE6467-0054-4FF9-BA44-EA5A5EB1EB64}" type="pres">
      <dgm:prSet presAssocID="{2B84E45E-1FF9-4C8E-B73F-A6DC2C0725C0}" presName="text4" presStyleLbl="fgAcc4" presStyleIdx="8" presStyleCnt="9">
        <dgm:presLayoutVars>
          <dgm:chPref val="3"/>
        </dgm:presLayoutVars>
      </dgm:prSet>
      <dgm:spPr/>
    </dgm:pt>
    <dgm:pt modelId="{69E382BC-A7E1-49AA-A431-345879EEAF0F}" type="pres">
      <dgm:prSet presAssocID="{2B84E45E-1FF9-4C8E-B73F-A6DC2C0725C0}" presName="hierChild5" presStyleCnt="0"/>
      <dgm:spPr/>
    </dgm:pt>
    <dgm:pt modelId="{F41E017D-478C-4403-BCC4-C7F50B43ED85}" type="pres">
      <dgm:prSet presAssocID="{21720B05-F61B-4EE6-9958-D50D8839E125}" presName="Name17" presStyleLbl="parChTrans1D3" presStyleIdx="6" presStyleCnt="13"/>
      <dgm:spPr/>
    </dgm:pt>
    <dgm:pt modelId="{87BA5588-2C4B-4B52-8228-B1F0DACF7C5B}" type="pres">
      <dgm:prSet presAssocID="{1E5B0A6C-9097-4A9F-88C8-82AFD5E01DE6}" presName="hierRoot3" presStyleCnt="0"/>
      <dgm:spPr/>
    </dgm:pt>
    <dgm:pt modelId="{786E5F52-90D1-4261-AAE9-A26990989057}" type="pres">
      <dgm:prSet presAssocID="{1E5B0A6C-9097-4A9F-88C8-82AFD5E01DE6}" presName="composite3" presStyleCnt="0"/>
      <dgm:spPr/>
    </dgm:pt>
    <dgm:pt modelId="{4EC5D734-5833-4123-9538-8A56A095D552}" type="pres">
      <dgm:prSet presAssocID="{1E5B0A6C-9097-4A9F-88C8-82AFD5E01DE6}" presName="background3" presStyleLbl="node3" presStyleIdx="6" presStyleCnt="13"/>
      <dgm:spPr/>
    </dgm:pt>
    <dgm:pt modelId="{B8B9DE3A-4778-48FB-A690-BC38B8B13653}" type="pres">
      <dgm:prSet presAssocID="{1E5B0A6C-9097-4A9F-88C8-82AFD5E01DE6}" presName="text3" presStyleLbl="fgAcc3" presStyleIdx="6" presStyleCnt="13">
        <dgm:presLayoutVars>
          <dgm:chPref val="3"/>
        </dgm:presLayoutVars>
      </dgm:prSet>
      <dgm:spPr/>
    </dgm:pt>
    <dgm:pt modelId="{19CEA99A-E32A-4E86-86C7-D9BF802E2D72}" type="pres">
      <dgm:prSet presAssocID="{1E5B0A6C-9097-4A9F-88C8-82AFD5E01DE6}" presName="hierChild4" presStyleCnt="0"/>
      <dgm:spPr/>
    </dgm:pt>
    <dgm:pt modelId="{4C95FE93-09E8-426E-8689-600B6A280946}" type="pres">
      <dgm:prSet presAssocID="{DFF70378-D281-4FCA-AD24-171F42E1AB20}" presName="Name17" presStyleLbl="parChTrans1D3" presStyleIdx="7" presStyleCnt="13"/>
      <dgm:spPr/>
    </dgm:pt>
    <dgm:pt modelId="{607A44A2-AF5B-4482-BC08-B9DB1AC1E64B}" type="pres">
      <dgm:prSet presAssocID="{C0682DF8-C557-4E92-B5E3-BF8C85BD7251}" presName="hierRoot3" presStyleCnt="0"/>
      <dgm:spPr/>
    </dgm:pt>
    <dgm:pt modelId="{6667222C-D6AC-4459-9E2A-92E15A49AAF4}" type="pres">
      <dgm:prSet presAssocID="{C0682DF8-C557-4E92-B5E3-BF8C85BD7251}" presName="composite3" presStyleCnt="0"/>
      <dgm:spPr/>
    </dgm:pt>
    <dgm:pt modelId="{76833571-5773-4601-A56B-073BBAB70744}" type="pres">
      <dgm:prSet presAssocID="{C0682DF8-C557-4E92-B5E3-BF8C85BD7251}" presName="background3" presStyleLbl="node3" presStyleIdx="7" presStyleCnt="13"/>
      <dgm:spPr/>
    </dgm:pt>
    <dgm:pt modelId="{2BE28ACB-6EE8-4686-B66D-EA440096EB14}" type="pres">
      <dgm:prSet presAssocID="{C0682DF8-C557-4E92-B5E3-BF8C85BD7251}" presName="text3" presStyleLbl="fgAcc3" presStyleIdx="7" presStyleCnt="13">
        <dgm:presLayoutVars>
          <dgm:chPref val="3"/>
        </dgm:presLayoutVars>
      </dgm:prSet>
      <dgm:spPr/>
    </dgm:pt>
    <dgm:pt modelId="{8BE44A2F-F2D7-4F40-A20B-EACD3EA491B9}" type="pres">
      <dgm:prSet presAssocID="{C0682DF8-C557-4E92-B5E3-BF8C85BD7251}" presName="hierChild4" presStyleCnt="0"/>
      <dgm:spPr/>
    </dgm:pt>
    <dgm:pt modelId="{2B42F0F6-2414-4910-8A3A-54A8D9F895E6}" type="pres">
      <dgm:prSet presAssocID="{A65CBA5A-42F0-4F98-B2E4-21ADDB5CE08D}" presName="Name17" presStyleLbl="parChTrans1D3" presStyleIdx="8" presStyleCnt="13"/>
      <dgm:spPr/>
    </dgm:pt>
    <dgm:pt modelId="{28CCE23C-127E-4DF3-91D5-9E26BE696B53}" type="pres">
      <dgm:prSet presAssocID="{47CED33E-3501-42E7-868E-D962BAF5EE9D}" presName="hierRoot3" presStyleCnt="0"/>
      <dgm:spPr/>
    </dgm:pt>
    <dgm:pt modelId="{68CD06C0-BA87-4BDA-95C9-6919667D01B1}" type="pres">
      <dgm:prSet presAssocID="{47CED33E-3501-42E7-868E-D962BAF5EE9D}" presName="composite3" presStyleCnt="0"/>
      <dgm:spPr/>
    </dgm:pt>
    <dgm:pt modelId="{56965562-610E-4373-8F95-FC3D8AC8CDBE}" type="pres">
      <dgm:prSet presAssocID="{47CED33E-3501-42E7-868E-D962BAF5EE9D}" presName="background3" presStyleLbl="node3" presStyleIdx="8" presStyleCnt="13"/>
      <dgm:spPr/>
    </dgm:pt>
    <dgm:pt modelId="{CA3A498C-D917-41A1-BD51-E88C18CB3CDD}" type="pres">
      <dgm:prSet presAssocID="{47CED33E-3501-42E7-868E-D962BAF5EE9D}" presName="text3" presStyleLbl="fgAcc3" presStyleIdx="8" presStyleCnt="13">
        <dgm:presLayoutVars>
          <dgm:chPref val="3"/>
        </dgm:presLayoutVars>
      </dgm:prSet>
      <dgm:spPr/>
    </dgm:pt>
    <dgm:pt modelId="{523EFF33-2331-4326-A777-31AF147C3673}" type="pres">
      <dgm:prSet presAssocID="{47CED33E-3501-42E7-868E-D962BAF5EE9D}" presName="hierChild4" presStyleCnt="0"/>
      <dgm:spPr/>
    </dgm:pt>
    <dgm:pt modelId="{68A63699-588C-416F-B198-CC6BC03AE5DA}" type="pres">
      <dgm:prSet presAssocID="{0CAAAFF2-26F2-4A41-8E98-AD76E9840788}" presName="Name17" presStyleLbl="parChTrans1D3" presStyleIdx="9" presStyleCnt="13"/>
      <dgm:spPr/>
    </dgm:pt>
    <dgm:pt modelId="{351C8DBA-516F-4E65-8FEC-BC64A069F9D0}" type="pres">
      <dgm:prSet presAssocID="{D1029A76-3A27-43D0-AD77-6E1BDCBEF042}" presName="hierRoot3" presStyleCnt="0"/>
      <dgm:spPr/>
    </dgm:pt>
    <dgm:pt modelId="{7DAC385C-845F-47F8-BFD5-7D92D5DDF80E}" type="pres">
      <dgm:prSet presAssocID="{D1029A76-3A27-43D0-AD77-6E1BDCBEF042}" presName="composite3" presStyleCnt="0"/>
      <dgm:spPr/>
    </dgm:pt>
    <dgm:pt modelId="{D1F935D9-5BEA-40BC-B39A-03A1E997405D}" type="pres">
      <dgm:prSet presAssocID="{D1029A76-3A27-43D0-AD77-6E1BDCBEF042}" presName="background3" presStyleLbl="node3" presStyleIdx="9" presStyleCnt="13"/>
      <dgm:spPr/>
    </dgm:pt>
    <dgm:pt modelId="{E0309200-9F27-4CD3-8BFA-87D070CC7A79}" type="pres">
      <dgm:prSet presAssocID="{D1029A76-3A27-43D0-AD77-6E1BDCBEF042}" presName="text3" presStyleLbl="fgAcc3" presStyleIdx="9" presStyleCnt="13">
        <dgm:presLayoutVars>
          <dgm:chPref val="3"/>
        </dgm:presLayoutVars>
      </dgm:prSet>
      <dgm:spPr/>
    </dgm:pt>
    <dgm:pt modelId="{7B587373-6799-4985-BA86-8C2E76F7E802}" type="pres">
      <dgm:prSet presAssocID="{D1029A76-3A27-43D0-AD77-6E1BDCBEF042}" presName="hierChild4" presStyleCnt="0"/>
      <dgm:spPr/>
    </dgm:pt>
    <dgm:pt modelId="{FA270B6F-A53A-40B9-BCA8-C587EE6E09B6}" type="pres">
      <dgm:prSet presAssocID="{26550A1D-537A-472C-B92B-5FB478C656ED}" presName="Name17" presStyleLbl="parChTrans1D3" presStyleIdx="10" presStyleCnt="13"/>
      <dgm:spPr/>
    </dgm:pt>
    <dgm:pt modelId="{3A747C96-F864-46DE-8958-E87D0BDF5CEC}" type="pres">
      <dgm:prSet presAssocID="{E646EE15-E9E2-434D-BDE9-DA465DC59F6B}" presName="hierRoot3" presStyleCnt="0"/>
      <dgm:spPr/>
    </dgm:pt>
    <dgm:pt modelId="{5A75EFA3-3779-4F98-9D47-E0B5623FD55F}" type="pres">
      <dgm:prSet presAssocID="{E646EE15-E9E2-434D-BDE9-DA465DC59F6B}" presName="composite3" presStyleCnt="0"/>
      <dgm:spPr/>
    </dgm:pt>
    <dgm:pt modelId="{8D5DF893-2698-4A63-921A-A55E89C444F3}" type="pres">
      <dgm:prSet presAssocID="{E646EE15-E9E2-434D-BDE9-DA465DC59F6B}" presName="background3" presStyleLbl="node3" presStyleIdx="10" presStyleCnt="13"/>
      <dgm:spPr/>
    </dgm:pt>
    <dgm:pt modelId="{E664125F-B9B6-4373-92AD-42D19B07E1AF}" type="pres">
      <dgm:prSet presAssocID="{E646EE15-E9E2-434D-BDE9-DA465DC59F6B}" presName="text3" presStyleLbl="fgAcc3" presStyleIdx="10" presStyleCnt="13">
        <dgm:presLayoutVars>
          <dgm:chPref val="3"/>
        </dgm:presLayoutVars>
      </dgm:prSet>
      <dgm:spPr/>
    </dgm:pt>
    <dgm:pt modelId="{9350CE7F-687A-4F7C-88EA-262C5EA94153}" type="pres">
      <dgm:prSet presAssocID="{E646EE15-E9E2-434D-BDE9-DA465DC59F6B}" presName="hierChild4" presStyleCnt="0"/>
      <dgm:spPr/>
    </dgm:pt>
    <dgm:pt modelId="{9EDD4187-63B5-4BBE-B656-49BC51CEAB26}" type="pres">
      <dgm:prSet presAssocID="{DB20E41C-84B6-4187-96AA-B3C5F22483DC}" presName="Name17" presStyleLbl="parChTrans1D3" presStyleIdx="11" presStyleCnt="13"/>
      <dgm:spPr/>
    </dgm:pt>
    <dgm:pt modelId="{1F81409C-FFE7-4E34-8A0B-4BF3FCF35F49}" type="pres">
      <dgm:prSet presAssocID="{48683C8E-4340-4456-828D-313AB65AB235}" presName="hierRoot3" presStyleCnt="0"/>
      <dgm:spPr/>
    </dgm:pt>
    <dgm:pt modelId="{FFBBF305-8FC5-4CE9-A3D4-CC29A5D859A8}" type="pres">
      <dgm:prSet presAssocID="{48683C8E-4340-4456-828D-313AB65AB235}" presName="composite3" presStyleCnt="0"/>
      <dgm:spPr/>
    </dgm:pt>
    <dgm:pt modelId="{2F55FFA1-66D5-4157-A9C0-71EB6AC24EC9}" type="pres">
      <dgm:prSet presAssocID="{48683C8E-4340-4456-828D-313AB65AB235}" presName="background3" presStyleLbl="node3" presStyleIdx="11" presStyleCnt="13"/>
      <dgm:spPr/>
    </dgm:pt>
    <dgm:pt modelId="{A2B11FE9-E690-4E2D-9739-A4CE41AF0025}" type="pres">
      <dgm:prSet presAssocID="{48683C8E-4340-4456-828D-313AB65AB235}" presName="text3" presStyleLbl="fgAcc3" presStyleIdx="11" presStyleCnt="13">
        <dgm:presLayoutVars>
          <dgm:chPref val="3"/>
        </dgm:presLayoutVars>
      </dgm:prSet>
      <dgm:spPr/>
    </dgm:pt>
    <dgm:pt modelId="{3D57915A-32E4-4C15-97FC-E7F856B3A540}" type="pres">
      <dgm:prSet presAssocID="{48683C8E-4340-4456-828D-313AB65AB235}" presName="hierChild4" presStyleCnt="0"/>
      <dgm:spPr/>
    </dgm:pt>
    <dgm:pt modelId="{BF11DB14-66E2-48AF-970A-D15801D729F5}" type="pres">
      <dgm:prSet presAssocID="{68B9E0FA-3F88-43D9-BDA2-B805B8B8F5D4}" presName="Name17" presStyleLbl="parChTrans1D3" presStyleIdx="12" presStyleCnt="13"/>
      <dgm:spPr/>
    </dgm:pt>
    <dgm:pt modelId="{4F597B8A-4305-403D-A754-5FB0027129D5}" type="pres">
      <dgm:prSet presAssocID="{A6A5D39B-4DA7-42D9-9D34-D36A0E76CFFB}" presName="hierRoot3" presStyleCnt="0"/>
      <dgm:spPr/>
    </dgm:pt>
    <dgm:pt modelId="{8C8173F1-2A06-499D-AA73-D12868B5884E}" type="pres">
      <dgm:prSet presAssocID="{A6A5D39B-4DA7-42D9-9D34-D36A0E76CFFB}" presName="composite3" presStyleCnt="0"/>
      <dgm:spPr/>
    </dgm:pt>
    <dgm:pt modelId="{698F6EB1-F301-47E2-867E-8513A87C7E28}" type="pres">
      <dgm:prSet presAssocID="{A6A5D39B-4DA7-42D9-9D34-D36A0E76CFFB}" presName="background3" presStyleLbl="node3" presStyleIdx="12" presStyleCnt="13"/>
      <dgm:spPr/>
    </dgm:pt>
    <dgm:pt modelId="{E7D4B900-1BBE-47FF-B4E9-B39D6AE1962F}" type="pres">
      <dgm:prSet presAssocID="{A6A5D39B-4DA7-42D9-9D34-D36A0E76CFFB}" presName="text3" presStyleLbl="fgAcc3" presStyleIdx="12" presStyleCnt="13">
        <dgm:presLayoutVars>
          <dgm:chPref val="3"/>
        </dgm:presLayoutVars>
      </dgm:prSet>
      <dgm:spPr/>
    </dgm:pt>
    <dgm:pt modelId="{90DA7D3F-F42A-41CE-BBA5-0780019C181D}" type="pres">
      <dgm:prSet presAssocID="{A6A5D39B-4DA7-42D9-9D34-D36A0E76CFFB}" presName="hierChild4" presStyleCnt="0"/>
      <dgm:spPr/>
    </dgm:pt>
  </dgm:ptLst>
  <dgm:cxnLst>
    <dgm:cxn modelId="{DC4F1903-4AE9-46FD-833D-EC5757AEDB61}" type="presOf" srcId="{5CD7318D-7445-41AE-B5E6-EFD9F4A36855}" destId="{7204C502-E18D-4ACC-9842-AF1EA87FF594}" srcOrd="0" destOrd="0" presId="urn:microsoft.com/office/officeart/2005/8/layout/hierarchy1"/>
    <dgm:cxn modelId="{0787A506-3275-4261-9869-C5066BA9A60B}" type="presOf" srcId="{C1DE4A8E-85A7-4D8B-8D0C-3EE174E92440}" destId="{5C1E09C2-C444-4194-AA5F-0FBDEBFD2658}" srcOrd="0" destOrd="0" presId="urn:microsoft.com/office/officeart/2005/8/layout/hierarchy1"/>
    <dgm:cxn modelId="{5B8DCB0A-7613-41DC-A6E0-48FABCB1CEBA}" type="presOf" srcId="{19F15FEE-189A-44C9-B817-B4F8AA72B02E}" destId="{73F9CB6A-B3E2-4598-9D26-422083B2E07D}" srcOrd="0" destOrd="0" presId="urn:microsoft.com/office/officeart/2005/8/layout/hierarchy1"/>
    <dgm:cxn modelId="{DC1BA80F-F590-4B64-ABC5-857D80546D5C}" srcId="{B985E34F-F218-4705-B066-AF7326995A9E}" destId="{C1DE4A8E-85A7-4D8B-8D0C-3EE174E92440}" srcOrd="3" destOrd="0" parTransId="{EED714D8-27CD-44DE-9B32-170B1B0E688A}" sibTransId="{6A8717DF-04DB-41B6-BAF3-59312A27BD58}"/>
    <dgm:cxn modelId="{402B3110-16FD-4C95-8E1E-AB5B8797A868}" srcId="{8EE79D34-B843-456C-99FE-1B7A25E5E1B2}" destId="{D1029A76-3A27-43D0-AD77-6E1BDCBEF042}" srcOrd="8" destOrd="0" parTransId="{0CAAAFF2-26F2-4A41-8E98-AD76E9840788}" sibTransId="{7792EBC6-34E4-45AB-A480-54977A4F30F7}"/>
    <dgm:cxn modelId="{61DD9A12-B69A-475F-8B86-93259657B761}" srcId="{B985E34F-F218-4705-B066-AF7326995A9E}" destId="{719F6BFE-CFC8-4E71-8D1F-A2A8D09AAF7D}" srcOrd="2" destOrd="0" parTransId="{1EBA9C17-0E65-4CCA-8A55-299B0E5F46AA}" sibTransId="{4FCF88E2-BA87-4E5C-933F-647E15BF5C69}"/>
    <dgm:cxn modelId="{50421114-0579-4C8A-BC3B-4F04C7325FB6}" srcId="{8EE79D34-B843-456C-99FE-1B7A25E5E1B2}" destId="{B985E34F-F218-4705-B066-AF7326995A9E}" srcOrd="2" destOrd="0" parTransId="{74B9A972-FAAA-4117-AC54-C4D05B5A14AB}" sibTransId="{843EEAFC-7C8E-47FD-B435-9AE69AD692F5}"/>
    <dgm:cxn modelId="{97AEC514-F544-412E-84B9-33B388BD7AD6}" type="presOf" srcId="{7541CB78-B163-4994-8E1A-2445043D4619}" destId="{C042F140-CF0E-4977-8019-0E7B1104D903}" srcOrd="0" destOrd="0" presId="urn:microsoft.com/office/officeart/2005/8/layout/hierarchy1"/>
    <dgm:cxn modelId="{904E3916-134B-4D74-BD4C-9E95F7142A6D}" srcId="{608BEDE5-2144-4718-9A3E-469A577F0CB9}" destId="{1F76B5EB-B733-49E0-B7F9-F8B398A24CC1}" srcOrd="1" destOrd="0" parTransId="{4A91B4A9-3A82-482A-B1B8-9C9039147505}" sibTransId="{D5EC171A-A980-45B3-A568-3D2A9283FB2B}"/>
    <dgm:cxn modelId="{EDF9FF1C-CE13-44FB-8878-2C42144A7E4A}" srcId="{07C636B1-BC6C-4F35-8399-F07E81F61B61}" destId="{08986373-CD49-4B8E-BD3A-62AE95C7E922}" srcOrd="1" destOrd="0" parTransId="{AE613D44-3990-4066-8388-8B2C261C6618}" sibTransId="{89E60507-287B-464D-B23C-36D63EFBFF3A}"/>
    <dgm:cxn modelId="{5BAA771E-D6AF-4E4D-B163-0D9362D0EC10}" type="presOf" srcId="{5771BAB3-2DD4-4A96-94C7-71435D244C96}" destId="{8B003D9E-3F29-409E-ADCA-6845493985E6}" srcOrd="0" destOrd="0" presId="urn:microsoft.com/office/officeart/2005/8/layout/hierarchy1"/>
    <dgm:cxn modelId="{1316B31F-8F16-4424-80E1-DF5D81FBD7CA}" srcId="{4CDB16B8-0813-42AC-B58A-C38F658113DF}" destId="{6F361F39-E04A-4C76-880F-297C6FA3A147}" srcOrd="0" destOrd="0" parTransId="{509A3211-41AF-4959-BA5F-3DF40E000B81}" sibTransId="{8D5D8AED-515E-4CF5-BE0A-A6FBDFD67186}"/>
    <dgm:cxn modelId="{46FCED29-F840-4B8A-AC43-EB381C7F3B98}" type="presOf" srcId="{1EBA9C17-0E65-4CCA-8A55-299B0E5F46AA}" destId="{DDD7588B-537F-4E77-9F11-11AF22BFE0AB}" srcOrd="0" destOrd="0" presId="urn:microsoft.com/office/officeart/2005/8/layout/hierarchy1"/>
    <dgm:cxn modelId="{54AC052A-4B8D-4360-81CE-D2EE89DA05A6}" srcId="{8EE79D34-B843-456C-99FE-1B7A25E5E1B2}" destId="{07C636B1-BC6C-4F35-8399-F07E81F61B61}" srcOrd="3" destOrd="0" parTransId="{CF1C2CEB-2CE0-4552-A8AA-8473B4D7A563}" sibTransId="{2CCCD48A-9C96-4F30-BE52-23FBE4D3CFFF}"/>
    <dgm:cxn modelId="{44869E2A-1601-42B7-9BE2-7C0C0C5D1305}" type="presOf" srcId="{74B9A972-FAAA-4117-AC54-C4D05B5A14AB}" destId="{4F6F3B72-AD35-4F46-98C4-4996420D0040}" srcOrd="0" destOrd="0" presId="urn:microsoft.com/office/officeart/2005/8/layout/hierarchy1"/>
    <dgm:cxn modelId="{31D4CF33-75D6-4993-8E26-852C9A1C1C3B}" type="presOf" srcId="{76181F70-B802-47FD-96B9-D0FFFD8CAD7A}" destId="{EE83FBB3-DD8A-40ED-9964-9DE4D3CEF125}" srcOrd="0" destOrd="0" presId="urn:microsoft.com/office/officeart/2005/8/layout/hierarchy1"/>
    <dgm:cxn modelId="{39A0E035-C8B6-4709-BFDE-026F150A137E}" srcId="{8EE79D34-B843-456C-99FE-1B7A25E5E1B2}" destId="{1E5B0A6C-9097-4A9F-88C8-82AFD5E01DE6}" srcOrd="5" destOrd="0" parTransId="{21720B05-F61B-4EE6-9958-D50D8839E125}" sibTransId="{7439A6F7-CE89-411F-BF0D-09BB7A6F2A91}"/>
    <dgm:cxn modelId="{CB274D36-B987-4C33-9FD9-9A75E6C43E32}" type="presOf" srcId="{DB20E41C-84B6-4187-96AA-B3C5F22483DC}" destId="{9EDD4187-63B5-4BBE-B656-49BC51CEAB26}" srcOrd="0" destOrd="0" presId="urn:microsoft.com/office/officeart/2005/8/layout/hierarchy1"/>
    <dgm:cxn modelId="{D8630338-B7A0-4D00-8F0D-2F07FC238D4B}" type="presOf" srcId="{8EE79D34-B843-456C-99FE-1B7A25E5E1B2}" destId="{E704F475-F04D-438E-B4E6-277DBEA8239F}" srcOrd="0" destOrd="0" presId="urn:microsoft.com/office/officeart/2005/8/layout/hierarchy1"/>
    <dgm:cxn modelId="{8E70693A-73F4-4AF1-8EC0-A2541A3C25AA}" type="presOf" srcId="{E646EE15-E9E2-434D-BDE9-DA465DC59F6B}" destId="{E664125F-B9B6-4373-92AD-42D19B07E1AF}" srcOrd="0" destOrd="0" presId="urn:microsoft.com/office/officeart/2005/8/layout/hierarchy1"/>
    <dgm:cxn modelId="{F7595A3C-AEC5-4F5B-ADA2-660E1603AB4E}" type="presOf" srcId="{3F0EE97C-1032-4203-8F68-BA03BD875414}" destId="{D55BB306-D2E6-4888-85D7-73DBB50D41CB}" srcOrd="0" destOrd="0" presId="urn:microsoft.com/office/officeart/2005/8/layout/hierarchy1"/>
    <dgm:cxn modelId="{FE1DC63C-FF33-495E-8CAE-84EA603B2C81}" type="presOf" srcId="{A65CBA5A-42F0-4F98-B2E4-21ADDB5CE08D}" destId="{2B42F0F6-2414-4910-8A3A-54A8D9F895E6}" srcOrd="0" destOrd="0" presId="urn:microsoft.com/office/officeart/2005/8/layout/hierarchy1"/>
    <dgm:cxn modelId="{4E0E9240-BFA7-4429-9531-E195CFCFE69F}" type="presOf" srcId="{D1029A76-3A27-43D0-AD77-6E1BDCBEF042}" destId="{E0309200-9F27-4CD3-8BFA-87D070CC7A79}" srcOrd="0" destOrd="0" presId="urn:microsoft.com/office/officeart/2005/8/layout/hierarchy1"/>
    <dgm:cxn modelId="{090DBA5B-02C3-4885-B9BE-676F153EDA6F}" type="presOf" srcId="{68B9E0FA-3F88-43D9-BDA2-B805B8B8F5D4}" destId="{BF11DB14-66E2-48AF-970A-D15801D729F5}" srcOrd="0" destOrd="0" presId="urn:microsoft.com/office/officeart/2005/8/layout/hierarchy1"/>
    <dgm:cxn modelId="{81E66261-0F57-475E-8C0B-174BFFBA29AE}" type="presOf" srcId="{EED714D8-27CD-44DE-9B32-170B1B0E688A}" destId="{F0D2016E-6C45-427F-997B-6A248613114C}" srcOrd="0" destOrd="0" presId="urn:microsoft.com/office/officeart/2005/8/layout/hierarchy1"/>
    <dgm:cxn modelId="{8A756462-5AA4-4E36-9BE8-1F7DE79CC2A5}" srcId="{1F76B5EB-B733-49E0-B7F9-F8B398A24CC1}" destId="{8EE79D34-B843-456C-99FE-1B7A25E5E1B2}" srcOrd="0" destOrd="0" parTransId="{996EC78B-9E5B-4D2D-AA97-9AED41ECD8FC}" sibTransId="{1B422943-12B6-44CC-BDF1-2B4122364599}"/>
    <dgm:cxn modelId="{2EB9CD64-359C-44A4-ABD4-843A43C7DD30}" type="presOf" srcId="{DFF70378-D281-4FCA-AD24-171F42E1AB20}" destId="{4C95FE93-09E8-426E-8689-600B6A280946}" srcOrd="0" destOrd="0" presId="urn:microsoft.com/office/officeart/2005/8/layout/hierarchy1"/>
    <dgm:cxn modelId="{F436FF47-5F21-4F83-8015-EBF33318E7E8}" type="presOf" srcId="{EE438BDE-7BEA-432C-AEBA-3B6F71739D11}" destId="{E6FE627A-77BF-414C-826B-9F393E6A365C}" srcOrd="0" destOrd="0" presId="urn:microsoft.com/office/officeart/2005/8/layout/hierarchy1"/>
    <dgm:cxn modelId="{22E33F68-FB60-4921-8D54-F3F3E1A47A7F}" type="presOf" srcId="{A6A5D39B-4DA7-42D9-9D34-D36A0E76CFFB}" destId="{E7D4B900-1BBE-47FF-B4E9-B39D6AE1962F}" srcOrd="0" destOrd="0" presId="urn:microsoft.com/office/officeart/2005/8/layout/hierarchy1"/>
    <dgm:cxn modelId="{0F26D168-E268-449A-908F-9F73DFCFE195}" type="presOf" srcId="{49527362-4945-4725-B35C-9ADE2A6B9EAC}" destId="{0DDAC332-AD21-4A10-86BB-4AD5BA245CE1}" srcOrd="0" destOrd="0" presId="urn:microsoft.com/office/officeart/2005/8/layout/hierarchy1"/>
    <dgm:cxn modelId="{8C48146A-B703-4848-961F-7ACA7A8C2BBF}" type="presOf" srcId="{CF1C2CEB-2CE0-4552-A8AA-8473B4D7A563}" destId="{B7AF6796-558C-4C2F-8C6D-80DA1EA3DE67}" srcOrd="0" destOrd="0" presId="urn:microsoft.com/office/officeart/2005/8/layout/hierarchy1"/>
    <dgm:cxn modelId="{20B6214A-A506-4730-B2ED-60CF818C0A41}" srcId="{8EE79D34-B843-456C-99FE-1B7A25E5E1B2}" destId="{E646EE15-E9E2-434D-BDE9-DA465DC59F6B}" srcOrd="9" destOrd="0" parTransId="{26550A1D-537A-472C-B92B-5FB478C656ED}" sibTransId="{2D90F0D1-3EDF-4783-9E12-944BEDB2AF26}"/>
    <dgm:cxn modelId="{79885B4A-6880-4AFE-9F00-8C355D3D0AB1}" type="presOf" srcId="{26550A1D-537A-472C-B92B-5FB478C656ED}" destId="{FA270B6F-A53A-40B9-BCA8-C587EE6E09B6}" srcOrd="0" destOrd="0" presId="urn:microsoft.com/office/officeart/2005/8/layout/hierarchy1"/>
    <dgm:cxn modelId="{F158FF6F-B1BF-4162-B4AD-0FC74FB1C9CC}" type="presOf" srcId="{B985E34F-F218-4705-B066-AF7326995A9E}" destId="{2D85D848-B292-41FD-848A-97CA43E3FF10}" srcOrd="0" destOrd="0" presId="urn:microsoft.com/office/officeart/2005/8/layout/hierarchy1"/>
    <dgm:cxn modelId="{970A2971-0FA3-4B0F-8FE6-025F08894E5B}" srcId="{07C636B1-BC6C-4F35-8399-F07E81F61B61}" destId="{704632EF-DF71-4B62-AE68-7078C814466C}" srcOrd="2" destOrd="0" parTransId="{EE2F54DB-0D3F-4D25-992A-CC6C0A5F1604}" sibTransId="{FAB0623F-D491-41D2-A7EC-16A4542F7B76}"/>
    <dgm:cxn modelId="{1EAA3258-9ED8-4D37-9095-5490130037D1}" type="presOf" srcId="{B64D31C3-8CDB-44E8-BF43-12CA412CFB8A}" destId="{5B715F9C-1FBF-4328-B5BF-AD0F1078A55A}" srcOrd="0" destOrd="0" presId="urn:microsoft.com/office/officeart/2005/8/layout/hierarchy1"/>
    <dgm:cxn modelId="{C9D20584-258B-4FF8-B1C6-A3C314BD74A9}" srcId="{19F15FEE-189A-44C9-B817-B4F8AA72B02E}" destId="{2B84E45E-1FF9-4C8E-B73F-A6DC2C0725C0}" srcOrd="0" destOrd="0" parTransId="{2187105E-6494-4C01-94F5-1F4D0D5B57E0}" sibTransId="{D9C838D3-6EB3-4321-B812-25CD1416BB58}"/>
    <dgm:cxn modelId="{99DE3784-F826-46FC-B30E-5359920C3BC9}" type="presOf" srcId="{C0682DF8-C557-4E92-B5E3-BF8C85BD7251}" destId="{2BE28ACB-6EE8-4686-B66D-EA440096EB14}" srcOrd="0" destOrd="0" presId="urn:microsoft.com/office/officeart/2005/8/layout/hierarchy1"/>
    <dgm:cxn modelId="{3951D28A-2255-4574-BE97-28028803A57D}" type="presOf" srcId="{704632EF-DF71-4B62-AE68-7078C814466C}" destId="{BFA6BF0E-6878-47FC-B2C2-796DB6CE604A}" srcOrd="0" destOrd="0" presId="urn:microsoft.com/office/officeart/2005/8/layout/hierarchy1"/>
    <dgm:cxn modelId="{E462458E-79D5-4668-A6B9-9EB2C717C6FE}" type="presOf" srcId="{AE613D44-3990-4066-8388-8B2C261C6618}" destId="{04BF32DD-E350-4291-9A33-DE4B0C74CDF7}" srcOrd="0" destOrd="0" presId="urn:microsoft.com/office/officeart/2005/8/layout/hierarchy1"/>
    <dgm:cxn modelId="{485ACC92-3B77-43A6-A8E0-F19588C2C5E4}" type="presOf" srcId="{1F76B5EB-B733-49E0-B7F9-F8B398A24CC1}" destId="{9D1773B5-AD58-44B1-9C98-DF25D5484D9B}" srcOrd="0" destOrd="0" presId="urn:microsoft.com/office/officeart/2005/8/layout/hierarchy1"/>
    <dgm:cxn modelId="{0F20AA9C-F6D1-432E-807B-ABB3CFCDEC84}" type="presOf" srcId="{81C39B39-D459-4BEE-BC9E-81C063B63932}" destId="{186FABF9-B6C1-47A6-B106-4E5B4D366C7E}" srcOrd="0" destOrd="0" presId="urn:microsoft.com/office/officeart/2005/8/layout/hierarchy1"/>
    <dgm:cxn modelId="{B5CA7FA1-6AEC-4BF4-B0C3-F851A0D16DA4}" type="presOf" srcId="{2187105E-6494-4C01-94F5-1F4D0D5B57E0}" destId="{D4F0C93D-EE87-4558-933F-2C196E9481A4}" srcOrd="0" destOrd="0" presId="urn:microsoft.com/office/officeart/2005/8/layout/hierarchy1"/>
    <dgm:cxn modelId="{C26688A2-1D41-4779-AF19-36797D7B042D}" type="presOf" srcId="{33F29920-DFDA-4A90-A022-EF62E29C382A}" destId="{6C53C7A7-15F2-428D-9A4A-0C4934E404CB}" srcOrd="0" destOrd="0" presId="urn:microsoft.com/office/officeart/2005/8/layout/hierarchy1"/>
    <dgm:cxn modelId="{D94CAFA6-FD68-4685-B6EA-990FCCC6C3B0}" srcId="{B985E34F-F218-4705-B066-AF7326995A9E}" destId="{EE438BDE-7BEA-432C-AEBA-3B6F71739D11}" srcOrd="0" destOrd="0" parTransId="{B64D31C3-8CDB-44E8-BF43-12CA412CFB8A}" sibTransId="{7E98B7B0-B616-4114-9088-4C32EC9E34DD}"/>
    <dgm:cxn modelId="{F931AEA8-2430-4492-AC45-95A54BE1E5FA}" srcId="{8EE79D34-B843-456C-99FE-1B7A25E5E1B2}" destId="{48683C8E-4340-4456-828D-313AB65AB235}" srcOrd="10" destOrd="0" parTransId="{DB20E41C-84B6-4187-96AA-B3C5F22483DC}" sibTransId="{B145014A-552F-45A7-A1D7-EE21A2714829}"/>
    <dgm:cxn modelId="{9EBE50AA-F43C-4415-900A-B2E4CA2E2CAD}" type="presOf" srcId="{11ED50A0-E3C9-4A14-8AEF-30EE68BDA428}" destId="{EFFE7401-2AE2-48D0-B39A-34E68DE12D5B}" srcOrd="0" destOrd="0" presId="urn:microsoft.com/office/officeart/2005/8/layout/hierarchy1"/>
    <dgm:cxn modelId="{C1F446AE-E019-4FD9-8243-DE75934A28FA}" type="presOf" srcId="{608BEDE5-2144-4718-9A3E-469A577F0CB9}" destId="{43FE4C91-7B41-4F5B-84D8-1AD96AC462BD}" srcOrd="0" destOrd="0" presId="urn:microsoft.com/office/officeart/2005/8/layout/hierarchy1"/>
    <dgm:cxn modelId="{53A7CFAE-E90C-4A48-9804-5E39F4B1A776}" srcId="{8EE79D34-B843-456C-99FE-1B7A25E5E1B2}" destId="{A6A5D39B-4DA7-42D9-9D34-D36A0E76CFFB}" srcOrd="11" destOrd="0" parTransId="{68B9E0FA-3F88-43D9-BDA2-B805B8B8F5D4}" sibTransId="{B78C98D4-5FB9-43B3-B1A7-892ECF724AF8}"/>
    <dgm:cxn modelId="{CCABE0AF-70B2-4C40-8A82-F170A194CCC1}" type="presOf" srcId="{6F361F39-E04A-4C76-880F-297C6FA3A147}" destId="{6127C7DD-5263-48D0-AAA5-D551571A853E}" srcOrd="0" destOrd="0" presId="urn:microsoft.com/office/officeart/2005/8/layout/hierarchy1"/>
    <dgm:cxn modelId="{8933E2B3-FE42-4791-81D1-50E0D8433687}" type="presOf" srcId="{719F6BFE-CFC8-4E71-8D1F-A2A8D09AAF7D}" destId="{1014E341-0DCE-4D5A-ACEF-F8FC545C2DF4}" srcOrd="0" destOrd="0" presId="urn:microsoft.com/office/officeart/2005/8/layout/hierarchy1"/>
    <dgm:cxn modelId="{14EA98B6-1966-495D-A9FE-1C8C8C482CDD}" srcId="{07C636B1-BC6C-4F35-8399-F07E81F61B61}" destId="{3F0EE97C-1032-4203-8F68-BA03BD875414}" srcOrd="0" destOrd="0" parTransId="{52901827-78DD-4676-A64E-44EE854CD836}" sibTransId="{4C56B390-2AA4-4D02-A366-778838A0B485}"/>
    <dgm:cxn modelId="{7D427FB7-747B-4DEB-A5C5-4EB0BE823BA3}" type="presOf" srcId="{EE2F54DB-0D3F-4D25-992A-CC6C0A5F1604}" destId="{244CFCC3-C650-40B0-80D3-1F10EC61DE44}" srcOrd="0" destOrd="0" presId="urn:microsoft.com/office/officeart/2005/8/layout/hierarchy1"/>
    <dgm:cxn modelId="{D1B1BDBC-306F-4923-88A1-69DBC6A785F5}" type="presOf" srcId="{0CAAAFF2-26F2-4A41-8E98-AD76E9840788}" destId="{68A63699-588C-416F-B198-CC6BC03AE5DA}" srcOrd="0" destOrd="0" presId="urn:microsoft.com/office/officeart/2005/8/layout/hierarchy1"/>
    <dgm:cxn modelId="{A348E4BD-9BA0-4F01-808A-65866EAA04F2}" type="presOf" srcId="{33954E69-A8BC-465A-8681-DF2246F9FFFD}" destId="{7B8DEEC1-E902-4F02-B638-5E519236095D}" srcOrd="0" destOrd="0" presId="urn:microsoft.com/office/officeart/2005/8/layout/hierarchy1"/>
    <dgm:cxn modelId="{E5CB8BBF-5A1B-4E18-BEB4-FC09D848A71A}" type="presOf" srcId="{4CDB16B8-0813-42AC-B58A-C38F658113DF}" destId="{23007E15-0D9A-4299-8847-2060D7BF131C}" srcOrd="0" destOrd="0" presId="urn:microsoft.com/office/officeart/2005/8/layout/hierarchy1"/>
    <dgm:cxn modelId="{92C62EC6-3281-458B-A144-EE5AC8CFBFED}" type="presOf" srcId="{CD23AE3B-C00A-485B-9D3C-DC25C6D0E1E1}" destId="{0D93375A-ED8F-4536-B407-61F0B6F35BC0}" srcOrd="0" destOrd="0" presId="urn:microsoft.com/office/officeart/2005/8/layout/hierarchy1"/>
    <dgm:cxn modelId="{B21043C6-B3B2-4968-B6D6-139E1E1B1813}" type="presOf" srcId="{21720B05-F61B-4EE6-9958-D50D8839E125}" destId="{F41E017D-478C-4403-BCC4-C7F50B43ED85}" srcOrd="0" destOrd="0" presId="urn:microsoft.com/office/officeart/2005/8/layout/hierarchy1"/>
    <dgm:cxn modelId="{8363AAC9-23FF-4475-8E14-598A50772E04}" type="presOf" srcId="{48683C8E-4340-4456-828D-313AB65AB235}" destId="{A2B11FE9-E690-4E2D-9739-A4CE41AF0025}" srcOrd="0" destOrd="0" presId="urn:microsoft.com/office/officeart/2005/8/layout/hierarchy1"/>
    <dgm:cxn modelId="{7CA28FCA-E701-43B3-A08D-076E055DFC49}" srcId="{8EE79D34-B843-456C-99FE-1B7A25E5E1B2}" destId="{47CED33E-3501-42E7-868E-D962BAF5EE9D}" srcOrd="7" destOrd="0" parTransId="{A65CBA5A-42F0-4F98-B2E4-21ADDB5CE08D}" sibTransId="{45CA0084-7A40-4059-BD47-CF0651CF4C4B}"/>
    <dgm:cxn modelId="{C027AECA-798F-4D18-A916-0D6B1FEEF905}" type="presOf" srcId="{25C9EF0F-0549-40F8-AAF6-95796A7C32B7}" destId="{021A6772-6FFF-485C-9E07-046BB909FAB4}" srcOrd="0" destOrd="0" presId="urn:microsoft.com/office/officeart/2005/8/layout/hierarchy1"/>
    <dgm:cxn modelId="{012FF0CA-B7B2-43AC-A2FB-8C5503C13527}" srcId="{B985E34F-F218-4705-B066-AF7326995A9E}" destId="{33F29920-DFDA-4A90-A022-EF62E29C382A}" srcOrd="1" destOrd="0" parTransId="{49527362-4945-4725-B35C-9ADE2A6B9EAC}" sibTransId="{E6781A9F-87D7-449C-B11C-BC8D3C29E288}"/>
    <dgm:cxn modelId="{CB2CA9CD-7EFB-48B3-A7C8-F9745B07E07B}" type="presOf" srcId="{47CED33E-3501-42E7-868E-D962BAF5EE9D}" destId="{CA3A498C-D917-41A1-BD51-E88C18CB3CDD}" srcOrd="0" destOrd="0" presId="urn:microsoft.com/office/officeart/2005/8/layout/hierarchy1"/>
    <dgm:cxn modelId="{27E956CF-21A5-4E5B-BE65-A552E4701EDA}" type="presOf" srcId="{1E5B0A6C-9097-4A9F-88C8-82AFD5E01DE6}" destId="{B8B9DE3A-4778-48FB-A690-BC38B8B13653}" srcOrd="0" destOrd="0" presId="urn:microsoft.com/office/officeart/2005/8/layout/hierarchy1"/>
    <dgm:cxn modelId="{5925C2D6-A983-4675-94CE-E34183A8434C}" type="presOf" srcId="{07C636B1-BC6C-4F35-8399-F07E81F61B61}" destId="{E9072E36-0142-435E-9DA3-0766F63B0CF2}" srcOrd="0" destOrd="0" presId="urn:microsoft.com/office/officeart/2005/8/layout/hierarchy1"/>
    <dgm:cxn modelId="{67019DD7-73D2-48C8-B7A0-29C8D775DF37}" srcId="{608BEDE5-2144-4718-9A3E-469A577F0CB9}" destId="{4CDB16B8-0813-42AC-B58A-C38F658113DF}" srcOrd="0" destOrd="0" parTransId="{7222A633-F3F4-41CF-86C4-ADE7A1DF8E95}" sibTransId="{4C5CA628-789E-44DA-BF0C-73D022C69209}"/>
    <dgm:cxn modelId="{F14CE8DE-2EA3-42DD-91BC-6D82C3B4A814}" type="presOf" srcId="{2B84E45E-1FF9-4C8E-B73F-A6DC2C0725C0}" destId="{72CE6467-0054-4FF9-BA44-EA5A5EB1EB64}" srcOrd="0" destOrd="0" presId="urn:microsoft.com/office/officeart/2005/8/layout/hierarchy1"/>
    <dgm:cxn modelId="{300D2DDF-F57C-4A79-BEE5-4792AECE4DD8}" srcId="{8EE79D34-B843-456C-99FE-1B7A25E5E1B2}" destId="{19F15FEE-189A-44C9-B817-B4F8AA72B02E}" srcOrd="4" destOrd="0" parTransId="{25C9EF0F-0549-40F8-AAF6-95796A7C32B7}" sibTransId="{B8661323-85E1-4989-8A84-CD3CE4E45649}"/>
    <dgm:cxn modelId="{B89239E2-DADB-4191-9CCA-7B1A4D1EBDF2}" srcId="{8EE79D34-B843-456C-99FE-1B7A25E5E1B2}" destId="{C0682DF8-C557-4E92-B5E3-BF8C85BD7251}" srcOrd="6" destOrd="0" parTransId="{DFF70378-D281-4FCA-AD24-171F42E1AB20}" sibTransId="{66DD31DD-0FBC-4879-AA8E-3854670D6A78}"/>
    <dgm:cxn modelId="{19379EE2-BB26-4448-8E5F-F3B82AC5A674}" type="presOf" srcId="{509A3211-41AF-4959-BA5F-3DF40E000B81}" destId="{A6ED5A32-5033-468F-9358-9A29CD02CD21}" srcOrd="0" destOrd="0" presId="urn:microsoft.com/office/officeart/2005/8/layout/hierarchy1"/>
    <dgm:cxn modelId="{136229E4-E324-4A87-B9B2-F811CC50314C}" type="presOf" srcId="{996EC78B-9E5B-4D2D-AA97-9AED41ECD8FC}" destId="{75B86939-2142-4E39-8238-0CD2FF63C04B}" srcOrd="0" destOrd="0" presId="urn:microsoft.com/office/officeart/2005/8/layout/hierarchy1"/>
    <dgm:cxn modelId="{4A3EEDEB-4E2E-4156-B2F2-F723FE55979D}" type="presOf" srcId="{08986373-CD49-4B8E-BD3A-62AE95C7E922}" destId="{BDB2D6EF-07A1-4215-8D9A-77FBD61158DE}" srcOrd="0" destOrd="0" presId="urn:microsoft.com/office/officeart/2005/8/layout/hierarchy1"/>
    <dgm:cxn modelId="{DE27C7F6-01B0-455B-A4DD-DC3A78489324}" srcId="{76181F70-B802-47FD-96B9-D0FFFD8CAD7A}" destId="{5771BAB3-2DD4-4A96-94C7-71435D244C96}" srcOrd="0" destOrd="0" parTransId="{11ED50A0-E3C9-4A14-8AEF-30EE68BDA428}" sibTransId="{21E072BB-379B-4C57-981A-C18C61D09EA2}"/>
    <dgm:cxn modelId="{A0BF3FFD-C67E-4919-9B67-FB6ABC1BDDF4}" type="presOf" srcId="{52901827-78DD-4676-A64E-44EE854CD836}" destId="{CC4F43E2-F0F5-43AF-8069-D44B478639BA}" srcOrd="0" destOrd="0" presId="urn:microsoft.com/office/officeart/2005/8/layout/hierarchy1"/>
    <dgm:cxn modelId="{9F8C3EFE-CC84-4616-9610-C5056C06BCD2}" srcId="{8EE79D34-B843-456C-99FE-1B7A25E5E1B2}" destId="{5CD7318D-7445-41AE-B5E6-EFD9F4A36855}" srcOrd="0" destOrd="0" parTransId="{33954E69-A8BC-465A-8681-DF2246F9FFFD}" sibTransId="{6C95D1EC-1D92-4CFC-B6B7-92E760833F31}"/>
    <dgm:cxn modelId="{F2E24BFE-E9A8-490C-87A3-C342BD1E2992}" srcId="{6F361F39-E04A-4C76-880F-297C6FA3A147}" destId="{76181F70-B802-47FD-96B9-D0FFFD8CAD7A}" srcOrd="0" destOrd="0" parTransId="{7541CB78-B163-4994-8E1A-2445043D4619}" sibTransId="{7737FF55-33F0-4C4F-9173-46FC6780CAA6}"/>
    <dgm:cxn modelId="{7D2FACFF-9097-4774-BFA5-7133CDEDA54F}" srcId="{8EE79D34-B843-456C-99FE-1B7A25E5E1B2}" destId="{CD23AE3B-C00A-485B-9D3C-DC25C6D0E1E1}" srcOrd="1" destOrd="0" parTransId="{81C39B39-D459-4BEE-BC9E-81C063B63932}" sibTransId="{7FA38E0D-7F36-44EE-936B-B7AAAB7F21D0}"/>
    <dgm:cxn modelId="{3D6D2282-0451-4749-BD74-F3EF96DF4449}" type="presParOf" srcId="{43FE4C91-7B41-4F5B-84D8-1AD96AC462BD}" destId="{58095E09-7915-4931-AD79-15A1F84A8C40}" srcOrd="0" destOrd="0" presId="urn:microsoft.com/office/officeart/2005/8/layout/hierarchy1"/>
    <dgm:cxn modelId="{785B7064-5342-4F40-9021-0A83C92585DB}" type="presParOf" srcId="{58095E09-7915-4931-AD79-15A1F84A8C40}" destId="{4A6E89D6-8F95-4B82-AAE6-3E6371C5AB64}" srcOrd="0" destOrd="0" presId="urn:microsoft.com/office/officeart/2005/8/layout/hierarchy1"/>
    <dgm:cxn modelId="{80115B78-168F-47DC-8EB7-D1123E586130}" type="presParOf" srcId="{4A6E89D6-8F95-4B82-AAE6-3E6371C5AB64}" destId="{30F34E23-C044-4C69-9C02-3554976FDAFC}" srcOrd="0" destOrd="0" presId="urn:microsoft.com/office/officeart/2005/8/layout/hierarchy1"/>
    <dgm:cxn modelId="{C5DB49A5-522A-4162-8B35-A55B2563BD65}" type="presParOf" srcId="{4A6E89D6-8F95-4B82-AAE6-3E6371C5AB64}" destId="{23007E15-0D9A-4299-8847-2060D7BF131C}" srcOrd="1" destOrd="0" presId="urn:microsoft.com/office/officeart/2005/8/layout/hierarchy1"/>
    <dgm:cxn modelId="{2272D0A4-8FD4-41D2-9CD4-54FB4143B6FC}" type="presParOf" srcId="{58095E09-7915-4931-AD79-15A1F84A8C40}" destId="{A9F3BB55-9EC8-4B5E-BB0D-21BC623AA5B9}" srcOrd="1" destOrd="0" presId="urn:microsoft.com/office/officeart/2005/8/layout/hierarchy1"/>
    <dgm:cxn modelId="{A9E25118-9BAD-4869-A28D-6DDB1B0BA28D}" type="presParOf" srcId="{A9F3BB55-9EC8-4B5E-BB0D-21BC623AA5B9}" destId="{A6ED5A32-5033-468F-9358-9A29CD02CD21}" srcOrd="0" destOrd="0" presId="urn:microsoft.com/office/officeart/2005/8/layout/hierarchy1"/>
    <dgm:cxn modelId="{C84FC59B-9BB3-46A3-8CAB-A851ABAC62F6}" type="presParOf" srcId="{A9F3BB55-9EC8-4B5E-BB0D-21BC623AA5B9}" destId="{2B578797-9FC3-48EE-B29C-E2C17152782E}" srcOrd="1" destOrd="0" presId="urn:microsoft.com/office/officeart/2005/8/layout/hierarchy1"/>
    <dgm:cxn modelId="{7CA30059-E750-49E5-9B73-AD0F446EEE5F}" type="presParOf" srcId="{2B578797-9FC3-48EE-B29C-E2C17152782E}" destId="{E89C55B6-D267-41B2-9B43-7422DD562869}" srcOrd="0" destOrd="0" presId="urn:microsoft.com/office/officeart/2005/8/layout/hierarchy1"/>
    <dgm:cxn modelId="{E386E01C-940E-44F7-94EF-B217D58713E1}" type="presParOf" srcId="{E89C55B6-D267-41B2-9B43-7422DD562869}" destId="{3DBD05F5-4678-4A43-A558-D29BEFAA7A5E}" srcOrd="0" destOrd="0" presId="urn:microsoft.com/office/officeart/2005/8/layout/hierarchy1"/>
    <dgm:cxn modelId="{1761FA2C-287B-44D5-9023-BBA62020A4E5}" type="presParOf" srcId="{E89C55B6-D267-41B2-9B43-7422DD562869}" destId="{6127C7DD-5263-48D0-AAA5-D551571A853E}" srcOrd="1" destOrd="0" presId="urn:microsoft.com/office/officeart/2005/8/layout/hierarchy1"/>
    <dgm:cxn modelId="{FDDD37A3-CEA0-4276-A385-31E87EFDED50}" type="presParOf" srcId="{2B578797-9FC3-48EE-B29C-E2C17152782E}" destId="{3872FFF4-1629-4BE5-9CAC-1B6471426061}" srcOrd="1" destOrd="0" presId="urn:microsoft.com/office/officeart/2005/8/layout/hierarchy1"/>
    <dgm:cxn modelId="{AA6C545C-969A-4C45-9AA3-05FFC6FAD4A9}" type="presParOf" srcId="{3872FFF4-1629-4BE5-9CAC-1B6471426061}" destId="{C042F140-CF0E-4977-8019-0E7B1104D903}" srcOrd="0" destOrd="0" presId="urn:microsoft.com/office/officeart/2005/8/layout/hierarchy1"/>
    <dgm:cxn modelId="{712AF542-762D-4C2D-B736-D48DDB0FB2DE}" type="presParOf" srcId="{3872FFF4-1629-4BE5-9CAC-1B6471426061}" destId="{487490E0-2892-4696-8BD9-54FC5D53251F}" srcOrd="1" destOrd="0" presId="urn:microsoft.com/office/officeart/2005/8/layout/hierarchy1"/>
    <dgm:cxn modelId="{C6E5DD5E-6F57-48DB-B06A-5F692C9252ED}" type="presParOf" srcId="{487490E0-2892-4696-8BD9-54FC5D53251F}" destId="{E6094C7E-2E0D-4871-8F4E-98F5A4B4277A}" srcOrd="0" destOrd="0" presId="urn:microsoft.com/office/officeart/2005/8/layout/hierarchy1"/>
    <dgm:cxn modelId="{31AC9CA4-AF5F-4E1A-820F-1518AFE18D74}" type="presParOf" srcId="{E6094C7E-2E0D-4871-8F4E-98F5A4B4277A}" destId="{78703A8D-1568-49A5-9EA6-95C342701197}" srcOrd="0" destOrd="0" presId="urn:microsoft.com/office/officeart/2005/8/layout/hierarchy1"/>
    <dgm:cxn modelId="{453C716D-B50F-48FE-A013-22595DB2F662}" type="presParOf" srcId="{E6094C7E-2E0D-4871-8F4E-98F5A4B4277A}" destId="{EE83FBB3-DD8A-40ED-9964-9DE4D3CEF125}" srcOrd="1" destOrd="0" presId="urn:microsoft.com/office/officeart/2005/8/layout/hierarchy1"/>
    <dgm:cxn modelId="{B6FA7935-117D-4FEF-9238-EF90C8306ACA}" type="presParOf" srcId="{487490E0-2892-4696-8BD9-54FC5D53251F}" destId="{F35F8AB0-CB0F-47A4-B7C4-45BF1F873E55}" srcOrd="1" destOrd="0" presId="urn:microsoft.com/office/officeart/2005/8/layout/hierarchy1"/>
    <dgm:cxn modelId="{963E4376-1A73-43DB-A21D-39C8CB72FCC9}" type="presParOf" srcId="{F35F8AB0-CB0F-47A4-B7C4-45BF1F873E55}" destId="{EFFE7401-2AE2-48D0-B39A-34E68DE12D5B}" srcOrd="0" destOrd="0" presId="urn:microsoft.com/office/officeart/2005/8/layout/hierarchy1"/>
    <dgm:cxn modelId="{2F2D6AC7-C37D-4EEB-A332-67CF9DE43093}" type="presParOf" srcId="{F35F8AB0-CB0F-47A4-B7C4-45BF1F873E55}" destId="{3692E009-ABC9-48F2-AE7E-7AA90416B02D}" srcOrd="1" destOrd="0" presId="urn:microsoft.com/office/officeart/2005/8/layout/hierarchy1"/>
    <dgm:cxn modelId="{5B67506B-B19A-4450-A43B-EF1886D6AC31}" type="presParOf" srcId="{3692E009-ABC9-48F2-AE7E-7AA90416B02D}" destId="{2DEE2ED2-96C8-48F7-831C-735C8F1CDD7F}" srcOrd="0" destOrd="0" presId="urn:microsoft.com/office/officeart/2005/8/layout/hierarchy1"/>
    <dgm:cxn modelId="{C5C3FAFF-D357-4E85-8AD7-462F7B1831C0}" type="presParOf" srcId="{2DEE2ED2-96C8-48F7-831C-735C8F1CDD7F}" destId="{A9AFB91E-4600-4F6A-854C-ADA12AA73AA3}" srcOrd="0" destOrd="0" presId="urn:microsoft.com/office/officeart/2005/8/layout/hierarchy1"/>
    <dgm:cxn modelId="{66B5C0FA-B06B-42B3-B7B0-5CA10C4957B7}" type="presParOf" srcId="{2DEE2ED2-96C8-48F7-831C-735C8F1CDD7F}" destId="{8B003D9E-3F29-409E-ADCA-6845493985E6}" srcOrd="1" destOrd="0" presId="urn:microsoft.com/office/officeart/2005/8/layout/hierarchy1"/>
    <dgm:cxn modelId="{1D900D54-942B-4B62-B5A5-B14FC355695D}" type="presParOf" srcId="{3692E009-ABC9-48F2-AE7E-7AA90416B02D}" destId="{D404FEDD-5BB6-4A7F-8CB0-F5BEB7F2F829}" srcOrd="1" destOrd="0" presId="urn:microsoft.com/office/officeart/2005/8/layout/hierarchy1"/>
    <dgm:cxn modelId="{951E17A1-C524-4969-988A-59FB90B4407C}" type="presParOf" srcId="{43FE4C91-7B41-4F5B-84D8-1AD96AC462BD}" destId="{51FC446C-90D5-4008-A530-EC665BA45EDF}" srcOrd="1" destOrd="0" presId="urn:microsoft.com/office/officeart/2005/8/layout/hierarchy1"/>
    <dgm:cxn modelId="{EFAD81E1-4E24-4034-8AF2-8EBBE3F874AC}" type="presParOf" srcId="{51FC446C-90D5-4008-A530-EC665BA45EDF}" destId="{407363AD-BB2D-483A-A747-2B58C8522691}" srcOrd="0" destOrd="0" presId="urn:microsoft.com/office/officeart/2005/8/layout/hierarchy1"/>
    <dgm:cxn modelId="{EF31F7B8-4EDE-4C72-9102-7A1A3B9345B3}" type="presParOf" srcId="{407363AD-BB2D-483A-A747-2B58C8522691}" destId="{0DA65E7B-0A73-47D2-A2D3-1D8630164272}" srcOrd="0" destOrd="0" presId="urn:microsoft.com/office/officeart/2005/8/layout/hierarchy1"/>
    <dgm:cxn modelId="{3EE2ACF8-5D51-47E8-AE2F-AF42052D724C}" type="presParOf" srcId="{407363AD-BB2D-483A-A747-2B58C8522691}" destId="{9D1773B5-AD58-44B1-9C98-DF25D5484D9B}" srcOrd="1" destOrd="0" presId="urn:microsoft.com/office/officeart/2005/8/layout/hierarchy1"/>
    <dgm:cxn modelId="{19D9DACE-3D72-4552-ADF5-C25CB1C42B15}" type="presParOf" srcId="{51FC446C-90D5-4008-A530-EC665BA45EDF}" destId="{BCBEC9B9-DFF3-4FCA-85A3-6CF6238127DF}" srcOrd="1" destOrd="0" presId="urn:microsoft.com/office/officeart/2005/8/layout/hierarchy1"/>
    <dgm:cxn modelId="{2E3AE785-55E5-472F-AE1D-84AD19A16E24}" type="presParOf" srcId="{BCBEC9B9-DFF3-4FCA-85A3-6CF6238127DF}" destId="{75B86939-2142-4E39-8238-0CD2FF63C04B}" srcOrd="0" destOrd="0" presId="urn:microsoft.com/office/officeart/2005/8/layout/hierarchy1"/>
    <dgm:cxn modelId="{0ED2EDA6-4CD4-4432-9F7D-0DE116F2C382}" type="presParOf" srcId="{BCBEC9B9-DFF3-4FCA-85A3-6CF6238127DF}" destId="{C8C26E17-E2A4-44B2-86D5-F8E908A5C0BE}" srcOrd="1" destOrd="0" presId="urn:microsoft.com/office/officeart/2005/8/layout/hierarchy1"/>
    <dgm:cxn modelId="{8B5F85AF-A2DB-445B-96BD-C943958F8410}" type="presParOf" srcId="{C8C26E17-E2A4-44B2-86D5-F8E908A5C0BE}" destId="{CE1F77CD-369A-4702-882D-D1CACAB6BA4A}" srcOrd="0" destOrd="0" presId="urn:microsoft.com/office/officeart/2005/8/layout/hierarchy1"/>
    <dgm:cxn modelId="{AA52ED22-133A-4880-987D-F1B124DB79E4}" type="presParOf" srcId="{CE1F77CD-369A-4702-882D-D1CACAB6BA4A}" destId="{325762C9-3842-4132-B747-CE406A6078F2}" srcOrd="0" destOrd="0" presId="urn:microsoft.com/office/officeart/2005/8/layout/hierarchy1"/>
    <dgm:cxn modelId="{175BF4E3-0D95-467C-9F56-6FEB837A8E55}" type="presParOf" srcId="{CE1F77CD-369A-4702-882D-D1CACAB6BA4A}" destId="{E704F475-F04D-438E-B4E6-277DBEA8239F}" srcOrd="1" destOrd="0" presId="urn:microsoft.com/office/officeart/2005/8/layout/hierarchy1"/>
    <dgm:cxn modelId="{1B3A73E4-BECD-4B44-923F-A37CB6311190}" type="presParOf" srcId="{C8C26E17-E2A4-44B2-86D5-F8E908A5C0BE}" destId="{0750ECD0-581F-49BC-96CC-04DAE1A9DE8D}" srcOrd="1" destOrd="0" presId="urn:microsoft.com/office/officeart/2005/8/layout/hierarchy1"/>
    <dgm:cxn modelId="{38014464-2CC8-4D3B-B1D8-1AF4E4A62FD3}" type="presParOf" srcId="{0750ECD0-581F-49BC-96CC-04DAE1A9DE8D}" destId="{7B8DEEC1-E902-4F02-B638-5E519236095D}" srcOrd="0" destOrd="0" presId="urn:microsoft.com/office/officeart/2005/8/layout/hierarchy1"/>
    <dgm:cxn modelId="{3062D192-496C-4A83-A71A-7F4D7490CD48}" type="presParOf" srcId="{0750ECD0-581F-49BC-96CC-04DAE1A9DE8D}" destId="{0A4CBB75-0766-48B7-980C-0A6DCBEE6742}" srcOrd="1" destOrd="0" presId="urn:microsoft.com/office/officeart/2005/8/layout/hierarchy1"/>
    <dgm:cxn modelId="{8C467A0F-061F-486F-946B-A9857EAFB1E7}" type="presParOf" srcId="{0A4CBB75-0766-48B7-980C-0A6DCBEE6742}" destId="{7A41E97A-3693-4768-BBF2-B12D4EF903D4}" srcOrd="0" destOrd="0" presId="urn:microsoft.com/office/officeart/2005/8/layout/hierarchy1"/>
    <dgm:cxn modelId="{4A1D7627-9DAF-49AE-B0FF-BC9825FFB9F1}" type="presParOf" srcId="{7A41E97A-3693-4768-BBF2-B12D4EF903D4}" destId="{97DD374F-DA2D-4632-A027-7F436445D397}" srcOrd="0" destOrd="0" presId="urn:microsoft.com/office/officeart/2005/8/layout/hierarchy1"/>
    <dgm:cxn modelId="{9BAC7827-7B96-4779-BB87-5FBDF720CE19}" type="presParOf" srcId="{7A41E97A-3693-4768-BBF2-B12D4EF903D4}" destId="{7204C502-E18D-4ACC-9842-AF1EA87FF594}" srcOrd="1" destOrd="0" presId="urn:microsoft.com/office/officeart/2005/8/layout/hierarchy1"/>
    <dgm:cxn modelId="{2CBFFA10-E062-4C6C-8F5A-3D57D911D52B}" type="presParOf" srcId="{0A4CBB75-0766-48B7-980C-0A6DCBEE6742}" destId="{6C94367C-0988-419B-875A-F7313D2BEFE1}" srcOrd="1" destOrd="0" presId="urn:microsoft.com/office/officeart/2005/8/layout/hierarchy1"/>
    <dgm:cxn modelId="{893B3364-DDC4-435F-B71E-AF3A2FFDB404}" type="presParOf" srcId="{0750ECD0-581F-49BC-96CC-04DAE1A9DE8D}" destId="{186FABF9-B6C1-47A6-B106-4E5B4D366C7E}" srcOrd="2" destOrd="0" presId="urn:microsoft.com/office/officeart/2005/8/layout/hierarchy1"/>
    <dgm:cxn modelId="{97B66C35-E42D-4C16-9041-AE20E606EF72}" type="presParOf" srcId="{0750ECD0-581F-49BC-96CC-04DAE1A9DE8D}" destId="{A73E8B94-308D-4E1E-A060-F40906BD937D}" srcOrd="3" destOrd="0" presId="urn:microsoft.com/office/officeart/2005/8/layout/hierarchy1"/>
    <dgm:cxn modelId="{2F1EEF1F-ED03-4375-9CE6-607FE5ADB414}" type="presParOf" srcId="{A73E8B94-308D-4E1E-A060-F40906BD937D}" destId="{2335BE06-3482-4DDF-B338-5BE4978F6D75}" srcOrd="0" destOrd="0" presId="urn:microsoft.com/office/officeart/2005/8/layout/hierarchy1"/>
    <dgm:cxn modelId="{6D0477CF-E1E3-4161-BED3-1E9E14303CE7}" type="presParOf" srcId="{2335BE06-3482-4DDF-B338-5BE4978F6D75}" destId="{77DB716F-6816-4852-8B18-019DD2F38E20}" srcOrd="0" destOrd="0" presId="urn:microsoft.com/office/officeart/2005/8/layout/hierarchy1"/>
    <dgm:cxn modelId="{B0263152-39E8-48CB-A46A-83BFD721956E}" type="presParOf" srcId="{2335BE06-3482-4DDF-B338-5BE4978F6D75}" destId="{0D93375A-ED8F-4536-B407-61F0B6F35BC0}" srcOrd="1" destOrd="0" presId="urn:microsoft.com/office/officeart/2005/8/layout/hierarchy1"/>
    <dgm:cxn modelId="{A4B292BF-B439-46C5-8206-904856D48AC0}" type="presParOf" srcId="{A73E8B94-308D-4E1E-A060-F40906BD937D}" destId="{E2185FA0-80B7-4FFF-8E6D-678592896D37}" srcOrd="1" destOrd="0" presId="urn:microsoft.com/office/officeart/2005/8/layout/hierarchy1"/>
    <dgm:cxn modelId="{9B3295DC-0A57-44DC-9912-B71B3ABC3AFB}" type="presParOf" srcId="{0750ECD0-581F-49BC-96CC-04DAE1A9DE8D}" destId="{4F6F3B72-AD35-4F46-98C4-4996420D0040}" srcOrd="4" destOrd="0" presId="urn:microsoft.com/office/officeart/2005/8/layout/hierarchy1"/>
    <dgm:cxn modelId="{837D7971-2B95-4703-A06F-6A1EED0543FA}" type="presParOf" srcId="{0750ECD0-581F-49BC-96CC-04DAE1A9DE8D}" destId="{591AA00B-4C6F-4761-A834-24E52992FEFD}" srcOrd="5" destOrd="0" presId="urn:microsoft.com/office/officeart/2005/8/layout/hierarchy1"/>
    <dgm:cxn modelId="{052B1CFF-9017-4640-9310-E178A529B4D3}" type="presParOf" srcId="{591AA00B-4C6F-4761-A834-24E52992FEFD}" destId="{677DAF46-E232-486B-A738-47F72EAD9BC3}" srcOrd="0" destOrd="0" presId="urn:microsoft.com/office/officeart/2005/8/layout/hierarchy1"/>
    <dgm:cxn modelId="{96EA7488-C8BA-46CC-94F4-EAECD6C60B00}" type="presParOf" srcId="{677DAF46-E232-486B-A738-47F72EAD9BC3}" destId="{F9BD3186-413D-4E8B-8F40-E22D33DB048A}" srcOrd="0" destOrd="0" presId="urn:microsoft.com/office/officeart/2005/8/layout/hierarchy1"/>
    <dgm:cxn modelId="{2427A435-A92C-4EC2-9F2F-E2DAA48C18F0}" type="presParOf" srcId="{677DAF46-E232-486B-A738-47F72EAD9BC3}" destId="{2D85D848-B292-41FD-848A-97CA43E3FF10}" srcOrd="1" destOrd="0" presId="urn:microsoft.com/office/officeart/2005/8/layout/hierarchy1"/>
    <dgm:cxn modelId="{4AF2C1FC-34A9-4007-A9D1-AD71A38CC6C9}" type="presParOf" srcId="{591AA00B-4C6F-4761-A834-24E52992FEFD}" destId="{C55709EE-950C-45C5-BF03-530EE3409008}" srcOrd="1" destOrd="0" presId="urn:microsoft.com/office/officeart/2005/8/layout/hierarchy1"/>
    <dgm:cxn modelId="{C7543530-BFF6-4077-9CDE-1ABA9027C39D}" type="presParOf" srcId="{C55709EE-950C-45C5-BF03-530EE3409008}" destId="{5B715F9C-1FBF-4328-B5BF-AD0F1078A55A}" srcOrd="0" destOrd="0" presId="urn:microsoft.com/office/officeart/2005/8/layout/hierarchy1"/>
    <dgm:cxn modelId="{9BDEDD2B-ACF8-467E-8E67-2DB38EB5B4B4}" type="presParOf" srcId="{C55709EE-950C-45C5-BF03-530EE3409008}" destId="{93600284-8870-4634-8793-CD3284CFD998}" srcOrd="1" destOrd="0" presId="urn:microsoft.com/office/officeart/2005/8/layout/hierarchy1"/>
    <dgm:cxn modelId="{D0CB4CC3-FFA1-4923-A14A-8FC16DC064CF}" type="presParOf" srcId="{93600284-8870-4634-8793-CD3284CFD998}" destId="{83B028AE-102A-41AE-A014-4515938FEF46}" srcOrd="0" destOrd="0" presId="urn:microsoft.com/office/officeart/2005/8/layout/hierarchy1"/>
    <dgm:cxn modelId="{EA3A592B-E58E-440C-88B2-E77D89996EB9}" type="presParOf" srcId="{83B028AE-102A-41AE-A014-4515938FEF46}" destId="{52EAE112-8D15-4220-A794-7C04AA9132BD}" srcOrd="0" destOrd="0" presId="urn:microsoft.com/office/officeart/2005/8/layout/hierarchy1"/>
    <dgm:cxn modelId="{D7F71E91-2392-4224-B9BA-8883CAA3E9CD}" type="presParOf" srcId="{83B028AE-102A-41AE-A014-4515938FEF46}" destId="{E6FE627A-77BF-414C-826B-9F393E6A365C}" srcOrd="1" destOrd="0" presId="urn:microsoft.com/office/officeart/2005/8/layout/hierarchy1"/>
    <dgm:cxn modelId="{BED0C6B8-95F7-4CE4-9EF3-4EA673F35F1A}" type="presParOf" srcId="{93600284-8870-4634-8793-CD3284CFD998}" destId="{FBB75BE7-A51F-4531-9A08-3513C40485BB}" srcOrd="1" destOrd="0" presId="urn:microsoft.com/office/officeart/2005/8/layout/hierarchy1"/>
    <dgm:cxn modelId="{8D1C92CD-E7CD-48B2-AED6-B5B00B230BFF}" type="presParOf" srcId="{C55709EE-950C-45C5-BF03-530EE3409008}" destId="{0DDAC332-AD21-4A10-86BB-4AD5BA245CE1}" srcOrd="2" destOrd="0" presId="urn:microsoft.com/office/officeart/2005/8/layout/hierarchy1"/>
    <dgm:cxn modelId="{AA52EB9A-2445-4419-8671-2EEC404D42DD}" type="presParOf" srcId="{C55709EE-950C-45C5-BF03-530EE3409008}" destId="{7F676537-7A65-4579-A049-01A310D7FDD5}" srcOrd="3" destOrd="0" presId="urn:microsoft.com/office/officeart/2005/8/layout/hierarchy1"/>
    <dgm:cxn modelId="{64158634-7BCE-430E-A2A5-95E85FC305BC}" type="presParOf" srcId="{7F676537-7A65-4579-A049-01A310D7FDD5}" destId="{54DACBA5-6A5B-4120-9DC8-9917B6F53E1F}" srcOrd="0" destOrd="0" presId="urn:microsoft.com/office/officeart/2005/8/layout/hierarchy1"/>
    <dgm:cxn modelId="{A0CB2AA5-6991-4E6C-ADF1-2E758EC137CF}" type="presParOf" srcId="{54DACBA5-6A5B-4120-9DC8-9917B6F53E1F}" destId="{DDCD6B3E-8924-4D1F-ACF2-08BBBA1F471E}" srcOrd="0" destOrd="0" presId="urn:microsoft.com/office/officeart/2005/8/layout/hierarchy1"/>
    <dgm:cxn modelId="{8720457E-D78A-488C-9412-9782864C7C16}" type="presParOf" srcId="{54DACBA5-6A5B-4120-9DC8-9917B6F53E1F}" destId="{6C53C7A7-15F2-428D-9A4A-0C4934E404CB}" srcOrd="1" destOrd="0" presId="urn:microsoft.com/office/officeart/2005/8/layout/hierarchy1"/>
    <dgm:cxn modelId="{8A236744-74FC-48B7-BCB8-B533CE0D08DF}" type="presParOf" srcId="{7F676537-7A65-4579-A049-01A310D7FDD5}" destId="{DB297070-EA80-4BA7-AC7F-3E884978B529}" srcOrd="1" destOrd="0" presId="urn:microsoft.com/office/officeart/2005/8/layout/hierarchy1"/>
    <dgm:cxn modelId="{D33ECE84-B330-46EE-B3D2-8580038BDF57}" type="presParOf" srcId="{C55709EE-950C-45C5-BF03-530EE3409008}" destId="{DDD7588B-537F-4E77-9F11-11AF22BFE0AB}" srcOrd="4" destOrd="0" presId="urn:microsoft.com/office/officeart/2005/8/layout/hierarchy1"/>
    <dgm:cxn modelId="{203445CF-32A1-483F-A191-3677A0D6FE87}" type="presParOf" srcId="{C55709EE-950C-45C5-BF03-530EE3409008}" destId="{903C8C4C-6CAA-401D-B832-519E4230F17F}" srcOrd="5" destOrd="0" presId="urn:microsoft.com/office/officeart/2005/8/layout/hierarchy1"/>
    <dgm:cxn modelId="{8E1E6C0F-E403-4F48-9D1E-A738538F7019}" type="presParOf" srcId="{903C8C4C-6CAA-401D-B832-519E4230F17F}" destId="{99A3E9D2-8114-4CEC-9B75-8503F715DC84}" srcOrd="0" destOrd="0" presId="urn:microsoft.com/office/officeart/2005/8/layout/hierarchy1"/>
    <dgm:cxn modelId="{2BEF2B94-8D81-4CCF-835C-E778B2383B14}" type="presParOf" srcId="{99A3E9D2-8114-4CEC-9B75-8503F715DC84}" destId="{DEC8D9C0-487C-4F83-A6C8-E396A234FA6F}" srcOrd="0" destOrd="0" presId="urn:microsoft.com/office/officeart/2005/8/layout/hierarchy1"/>
    <dgm:cxn modelId="{C22ADC13-407C-4ACE-8E6A-2A46A665F176}" type="presParOf" srcId="{99A3E9D2-8114-4CEC-9B75-8503F715DC84}" destId="{1014E341-0DCE-4D5A-ACEF-F8FC545C2DF4}" srcOrd="1" destOrd="0" presId="urn:microsoft.com/office/officeart/2005/8/layout/hierarchy1"/>
    <dgm:cxn modelId="{5A9F31D1-2885-4BA2-B156-3DBC214E1E3A}" type="presParOf" srcId="{903C8C4C-6CAA-401D-B832-519E4230F17F}" destId="{8CAB832E-54F3-4C5C-959D-E96C6908C5D7}" srcOrd="1" destOrd="0" presId="urn:microsoft.com/office/officeart/2005/8/layout/hierarchy1"/>
    <dgm:cxn modelId="{DA255716-3A7F-4EEE-932C-114FF15A4491}" type="presParOf" srcId="{C55709EE-950C-45C5-BF03-530EE3409008}" destId="{F0D2016E-6C45-427F-997B-6A248613114C}" srcOrd="6" destOrd="0" presId="urn:microsoft.com/office/officeart/2005/8/layout/hierarchy1"/>
    <dgm:cxn modelId="{00878705-29FE-43CC-8318-755714D99515}" type="presParOf" srcId="{C55709EE-950C-45C5-BF03-530EE3409008}" destId="{B6B97B7A-556F-443A-8FC5-6F861309E896}" srcOrd="7" destOrd="0" presId="urn:microsoft.com/office/officeart/2005/8/layout/hierarchy1"/>
    <dgm:cxn modelId="{5060271B-1081-409D-9085-151A20210DCE}" type="presParOf" srcId="{B6B97B7A-556F-443A-8FC5-6F861309E896}" destId="{4A055A1D-FEB0-46B0-9295-D0D474F38559}" srcOrd="0" destOrd="0" presId="urn:microsoft.com/office/officeart/2005/8/layout/hierarchy1"/>
    <dgm:cxn modelId="{C4D74411-E7D1-42A8-8133-DC03B61D5EA9}" type="presParOf" srcId="{4A055A1D-FEB0-46B0-9295-D0D474F38559}" destId="{CDD99174-46F3-4378-ABDB-9721D6689A77}" srcOrd="0" destOrd="0" presId="urn:microsoft.com/office/officeart/2005/8/layout/hierarchy1"/>
    <dgm:cxn modelId="{F8CB07FA-D3C6-4791-A319-377FB1C0D11D}" type="presParOf" srcId="{4A055A1D-FEB0-46B0-9295-D0D474F38559}" destId="{5C1E09C2-C444-4194-AA5F-0FBDEBFD2658}" srcOrd="1" destOrd="0" presId="urn:microsoft.com/office/officeart/2005/8/layout/hierarchy1"/>
    <dgm:cxn modelId="{9245583E-D7CD-48AE-85CE-D57162849367}" type="presParOf" srcId="{B6B97B7A-556F-443A-8FC5-6F861309E896}" destId="{4A0E061B-A813-4443-B302-C07D1999E315}" srcOrd="1" destOrd="0" presId="urn:microsoft.com/office/officeart/2005/8/layout/hierarchy1"/>
    <dgm:cxn modelId="{078B2B5F-02A1-4523-89E4-0F6043A0EE19}" type="presParOf" srcId="{0750ECD0-581F-49BC-96CC-04DAE1A9DE8D}" destId="{B7AF6796-558C-4C2F-8C6D-80DA1EA3DE67}" srcOrd="6" destOrd="0" presId="urn:microsoft.com/office/officeart/2005/8/layout/hierarchy1"/>
    <dgm:cxn modelId="{9C06C6FD-5AAC-4343-ABB7-006480AAA843}" type="presParOf" srcId="{0750ECD0-581F-49BC-96CC-04DAE1A9DE8D}" destId="{305FFD3B-50DB-4418-BA14-E7FE90606ACA}" srcOrd="7" destOrd="0" presId="urn:microsoft.com/office/officeart/2005/8/layout/hierarchy1"/>
    <dgm:cxn modelId="{59B8611B-D27E-47D8-A2F1-10009E07D435}" type="presParOf" srcId="{305FFD3B-50DB-4418-BA14-E7FE90606ACA}" destId="{BC657A1E-DBAC-4404-BBD6-2AC897895A4B}" srcOrd="0" destOrd="0" presId="urn:microsoft.com/office/officeart/2005/8/layout/hierarchy1"/>
    <dgm:cxn modelId="{6F3305FC-548C-4415-8640-228FD6ECFFFB}" type="presParOf" srcId="{BC657A1E-DBAC-4404-BBD6-2AC897895A4B}" destId="{2E0CE112-411C-436E-8523-D37DE262FAA2}" srcOrd="0" destOrd="0" presId="urn:microsoft.com/office/officeart/2005/8/layout/hierarchy1"/>
    <dgm:cxn modelId="{A8D7F469-C14E-4FD2-9247-1E3D74C6580D}" type="presParOf" srcId="{BC657A1E-DBAC-4404-BBD6-2AC897895A4B}" destId="{E9072E36-0142-435E-9DA3-0766F63B0CF2}" srcOrd="1" destOrd="0" presId="urn:microsoft.com/office/officeart/2005/8/layout/hierarchy1"/>
    <dgm:cxn modelId="{40064CA6-91D5-4743-942D-9AF17FB79732}" type="presParOf" srcId="{305FFD3B-50DB-4418-BA14-E7FE90606ACA}" destId="{593F2AA4-F37A-432F-93A5-E28DB2E60BB3}" srcOrd="1" destOrd="0" presId="urn:microsoft.com/office/officeart/2005/8/layout/hierarchy1"/>
    <dgm:cxn modelId="{24DAD2CD-41BF-4F7A-8EF9-7256AA32E62D}" type="presParOf" srcId="{593F2AA4-F37A-432F-93A5-E28DB2E60BB3}" destId="{CC4F43E2-F0F5-43AF-8069-D44B478639BA}" srcOrd="0" destOrd="0" presId="urn:microsoft.com/office/officeart/2005/8/layout/hierarchy1"/>
    <dgm:cxn modelId="{B58C0DB4-3EDF-4E92-A74F-E685C516618D}" type="presParOf" srcId="{593F2AA4-F37A-432F-93A5-E28DB2E60BB3}" destId="{4676DA67-2D3B-4EB7-B83F-210F93FA77EA}" srcOrd="1" destOrd="0" presId="urn:microsoft.com/office/officeart/2005/8/layout/hierarchy1"/>
    <dgm:cxn modelId="{13C1E130-738D-4C96-9841-5587745F86CB}" type="presParOf" srcId="{4676DA67-2D3B-4EB7-B83F-210F93FA77EA}" destId="{7864311A-D7CB-44F5-967C-7FAE55CED737}" srcOrd="0" destOrd="0" presId="urn:microsoft.com/office/officeart/2005/8/layout/hierarchy1"/>
    <dgm:cxn modelId="{DC2C44DA-F237-47F6-B35D-8E7FEDF35486}" type="presParOf" srcId="{7864311A-D7CB-44F5-967C-7FAE55CED737}" destId="{EC1EEE5E-B1BD-4FE6-93AF-9157B65FC05F}" srcOrd="0" destOrd="0" presId="urn:microsoft.com/office/officeart/2005/8/layout/hierarchy1"/>
    <dgm:cxn modelId="{05E9E751-D202-4FC4-8660-3EEC35CE02E1}" type="presParOf" srcId="{7864311A-D7CB-44F5-967C-7FAE55CED737}" destId="{D55BB306-D2E6-4888-85D7-73DBB50D41CB}" srcOrd="1" destOrd="0" presId="urn:microsoft.com/office/officeart/2005/8/layout/hierarchy1"/>
    <dgm:cxn modelId="{7602F774-F228-4040-A735-B8DAB3EE3AAD}" type="presParOf" srcId="{4676DA67-2D3B-4EB7-B83F-210F93FA77EA}" destId="{C9ED4679-E842-46AA-B41A-06FF20C259B1}" srcOrd="1" destOrd="0" presId="urn:microsoft.com/office/officeart/2005/8/layout/hierarchy1"/>
    <dgm:cxn modelId="{B5B4262F-3A97-4F2D-A833-1600C5A2CE23}" type="presParOf" srcId="{593F2AA4-F37A-432F-93A5-E28DB2E60BB3}" destId="{04BF32DD-E350-4291-9A33-DE4B0C74CDF7}" srcOrd="2" destOrd="0" presId="urn:microsoft.com/office/officeart/2005/8/layout/hierarchy1"/>
    <dgm:cxn modelId="{43FF4E0E-616D-41B6-86A0-8C999A523E1B}" type="presParOf" srcId="{593F2AA4-F37A-432F-93A5-E28DB2E60BB3}" destId="{A80AE6B7-ADDC-4E9B-BC06-D9DAF23E3932}" srcOrd="3" destOrd="0" presId="urn:microsoft.com/office/officeart/2005/8/layout/hierarchy1"/>
    <dgm:cxn modelId="{A972D79D-DFB8-4ED4-8A7A-D52FA96EAD21}" type="presParOf" srcId="{A80AE6B7-ADDC-4E9B-BC06-D9DAF23E3932}" destId="{C98997B7-5188-4F67-B3EE-278A69248548}" srcOrd="0" destOrd="0" presId="urn:microsoft.com/office/officeart/2005/8/layout/hierarchy1"/>
    <dgm:cxn modelId="{E0D0ABE7-6D5C-40BA-884B-368D05D79FDA}" type="presParOf" srcId="{C98997B7-5188-4F67-B3EE-278A69248548}" destId="{59189304-C9DD-4CD2-9322-D6B9D23F2EC1}" srcOrd="0" destOrd="0" presId="urn:microsoft.com/office/officeart/2005/8/layout/hierarchy1"/>
    <dgm:cxn modelId="{DB367E70-E5B0-44C7-85CB-4BB378526208}" type="presParOf" srcId="{C98997B7-5188-4F67-B3EE-278A69248548}" destId="{BDB2D6EF-07A1-4215-8D9A-77FBD61158DE}" srcOrd="1" destOrd="0" presId="urn:microsoft.com/office/officeart/2005/8/layout/hierarchy1"/>
    <dgm:cxn modelId="{0725983C-38AB-4CC0-9CDF-64F4E13A2D66}" type="presParOf" srcId="{A80AE6B7-ADDC-4E9B-BC06-D9DAF23E3932}" destId="{123B7E92-94B7-4A0D-8A2A-744CC4AD7B52}" srcOrd="1" destOrd="0" presId="urn:microsoft.com/office/officeart/2005/8/layout/hierarchy1"/>
    <dgm:cxn modelId="{9B8D5603-4BED-4EA4-A033-807575D66873}" type="presParOf" srcId="{593F2AA4-F37A-432F-93A5-E28DB2E60BB3}" destId="{244CFCC3-C650-40B0-80D3-1F10EC61DE44}" srcOrd="4" destOrd="0" presId="urn:microsoft.com/office/officeart/2005/8/layout/hierarchy1"/>
    <dgm:cxn modelId="{4B310571-DBA5-41A7-87D5-648C8C39E547}" type="presParOf" srcId="{593F2AA4-F37A-432F-93A5-E28DB2E60BB3}" destId="{3FA66214-8E8C-4E9A-B605-803FDB922625}" srcOrd="5" destOrd="0" presId="urn:microsoft.com/office/officeart/2005/8/layout/hierarchy1"/>
    <dgm:cxn modelId="{ECA8FDAA-433B-4B02-8421-DEE312F07B50}" type="presParOf" srcId="{3FA66214-8E8C-4E9A-B605-803FDB922625}" destId="{A8F27369-7F6A-48F8-AC97-BA117B7F12FD}" srcOrd="0" destOrd="0" presId="urn:microsoft.com/office/officeart/2005/8/layout/hierarchy1"/>
    <dgm:cxn modelId="{45250A68-390E-4267-9B7D-58FD785D63AB}" type="presParOf" srcId="{A8F27369-7F6A-48F8-AC97-BA117B7F12FD}" destId="{BD1624E0-E905-4D59-8E79-B9D95CD9039B}" srcOrd="0" destOrd="0" presId="urn:microsoft.com/office/officeart/2005/8/layout/hierarchy1"/>
    <dgm:cxn modelId="{86423FA8-22FC-4D39-B6ED-801A1D467A42}" type="presParOf" srcId="{A8F27369-7F6A-48F8-AC97-BA117B7F12FD}" destId="{BFA6BF0E-6878-47FC-B2C2-796DB6CE604A}" srcOrd="1" destOrd="0" presId="urn:microsoft.com/office/officeart/2005/8/layout/hierarchy1"/>
    <dgm:cxn modelId="{7B89B12D-83AD-4DBD-9209-C86E46F63FB8}" type="presParOf" srcId="{3FA66214-8E8C-4E9A-B605-803FDB922625}" destId="{78DEDBB4-FB8B-4D13-80F8-B8A1ECCD1689}" srcOrd="1" destOrd="0" presId="urn:microsoft.com/office/officeart/2005/8/layout/hierarchy1"/>
    <dgm:cxn modelId="{9928FD94-C7CE-48F1-8D4B-8046A5D1F309}" type="presParOf" srcId="{0750ECD0-581F-49BC-96CC-04DAE1A9DE8D}" destId="{021A6772-6FFF-485C-9E07-046BB909FAB4}" srcOrd="8" destOrd="0" presId="urn:microsoft.com/office/officeart/2005/8/layout/hierarchy1"/>
    <dgm:cxn modelId="{6DD5DD45-773A-40AD-B1F4-F40C930FD6E5}" type="presParOf" srcId="{0750ECD0-581F-49BC-96CC-04DAE1A9DE8D}" destId="{0D3BC9B8-61AD-40D8-98D1-B28AFA05D148}" srcOrd="9" destOrd="0" presId="urn:microsoft.com/office/officeart/2005/8/layout/hierarchy1"/>
    <dgm:cxn modelId="{328D9C1C-3601-407B-BC07-F94AB6191D29}" type="presParOf" srcId="{0D3BC9B8-61AD-40D8-98D1-B28AFA05D148}" destId="{892DBAAA-E1BE-4076-8119-E5304405C6FD}" srcOrd="0" destOrd="0" presId="urn:microsoft.com/office/officeart/2005/8/layout/hierarchy1"/>
    <dgm:cxn modelId="{7878DE90-E3BD-4730-8406-A3FAA36CE8B1}" type="presParOf" srcId="{892DBAAA-E1BE-4076-8119-E5304405C6FD}" destId="{4FEE0C1D-D51C-4505-ACD0-2A710836D351}" srcOrd="0" destOrd="0" presId="urn:microsoft.com/office/officeart/2005/8/layout/hierarchy1"/>
    <dgm:cxn modelId="{57C6699A-9A1F-4EF0-A753-70CCEC47A456}" type="presParOf" srcId="{892DBAAA-E1BE-4076-8119-E5304405C6FD}" destId="{73F9CB6A-B3E2-4598-9D26-422083B2E07D}" srcOrd="1" destOrd="0" presId="urn:microsoft.com/office/officeart/2005/8/layout/hierarchy1"/>
    <dgm:cxn modelId="{B7D7D4DE-B7C3-4DAB-BB46-F8476333E541}" type="presParOf" srcId="{0D3BC9B8-61AD-40D8-98D1-B28AFA05D148}" destId="{4B1D7454-CD8F-449C-B66D-72B5E8F3A111}" srcOrd="1" destOrd="0" presId="urn:microsoft.com/office/officeart/2005/8/layout/hierarchy1"/>
    <dgm:cxn modelId="{F65DD2D3-EF00-4CCD-9B62-CF611E3357FA}" type="presParOf" srcId="{4B1D7454-CD8F-449C-B66D-72B5E8F3A111}" destId="{D4F0C93D-EE87-4558-933F-2C196E9481A4}" srcOrd="0" destOrd="0" presId="urn:microsoft.com/office/officeart/2005/8/layout/hierarchy1"/>
    <dgm:cxn modelId="{EEC2DB58-243A-4E0C-B63C-3433D8C143D9}" type="presParOf" srcId="{4B1D7454-CD8F-449C-B66D-72B5E8F3A111}" destId="{01D47A5C-5B06-455E-8F9F-A8E21DAB160E}" srcOrd="1" destOrd="0" presId="urn:microsoft.com/office/officeart/2005/8/layout/hierarchy1"/>
    <dgm:cxn modelId="{EA462B6C-B510-4938-859D-04E806146D17}" type="presParOf" srcId="{01D47A5C-5B06-455E-8F9F-A8E21DAB160E}" destId="{DFBFE117-FC43-4F80-BD6C-1E509F73DC9B}" srcOrd="0" destOrd="0" presId="urn:microsoft.com/office/officeart/2005/8/layout/hierarchy1"/>
    <dgm:cxn modelId="{2A08946A-F6E2-4456-9CC2-D2F59D7D7D35}" type="presParOf" srcId="{DFBFE117-FC43-4F80-BD6C-1E509F73DC9B}" destId="{9132D5FB-A904-4595-9A29-689D503910A6}" srcOrd="0" destOrd="0" presId="urn:microsoft.com/office/officeart/2005/8/layout/hierarchy1"/>
    <dgm:cxn modelId="{ED18AB18-E546-4A12-995F-7591B019145B}" type="presParOf" srcId="{DFBFE117-FC43-4F80-BD6C-1E509F73DC9B}" destId="{72CE6467-0054-4FF9-BA44-EA5A5EB1EB64}" srcOrd="1" destOrd="0" presId="urn:microsoft.com/office/officeart/2005/8/layout/hierarchy1"/>
    <dgm:cxn modelId="{AFCE4DAF-CAC6-40B7-801A-C314DAFE3239}" type="presParOf" srcId="{01D47A5C-5B06-455E-8F9F-A8E21DAB160E}" destId="{69E382BC-A7E1-49AA-A431-345879EEAF0F}" srcOrd="1" destOrd="0" presId="urn:microsoft.com/office/officeart/2005/8/layout/hierarchy1"/>
    <dgm:cxn modelId="{BCB16E70-AA4E-4848-BF6A-F893585E8227}" type="presParOf" srcId="{0750ECD0-581F-49BC-96CC-04DAE1A9DE8D}" destId="{F41E017D-478C-4403-BCC4-C7F50B43ED85}" srcOrd="10" destOrd="0" presId="urn:microsoft.com/office/officeart/2005/8/layout/hierarchy1"/>
    <dgm:cxn modelId="{E74B8A74-A570-4D54-AFE2-1A762233FEE8}" type="presParOf" srcId="{0750ECD0-581F-49BC-96CC-04DAE1A9DE8D}" destId="{87BA5588-2C4B-4B52-8228-B1F0DACF7C5B}" srcOrd="11" destOrd="0" presId="urn:microsoft.com/office/officeart/2005/8/layout/hierarchy1"/>
    <dgm:cxn modelId="{4D5A1207-66BC-4BB7-86F1-D8CC45E2B1ED}" type="presParOf" srcId="{87BA5588-2C4B-4B52-8228-B1F0DACF7C5B}" destId="{786E5F52-90D1-4261-AAE9-A26990989057}" srcOrd="0" destOrd="0" presId="urn:microsoft.com/office/officeart/2005/8/layout/hierarchy1"/>
    <dgm:cxn modelId="{00A3E449-38CD-4636-B398-FC8E92446D52}" type="presParOf" srcId="{786E5F52-90D1-4261-AAE9-A26990989057}" destId="{4EC5D734-5833-4123-9538-8A56A095D552}" srcOrd="0" destOrd="0" presId="urn:microsoft.com/office/officeart/2005/8/layout/hierarchy1"/>
    <dgm:cxn modelId="{4A03519D-9132-4EF6-9EE5-EE42ADE79FDD}" type="presParOf" srcId="{786E5F52-90D1-4261-AAE9-A26990989057}" destId="{B8B9DE3A-4778-48FB-A690-BC38B8B13653}" srcOrd="1" destOrd="0" presId="urn:microsoft.com/office/officeart/2005/8/layout/hierarchy1"/>
    <dgm:cxn modelId="{E63243EE-FD65-484F-887D-8160038976E0}" type="presParOf" srcId="{87BA5588-2C4B-4B52-8228-B1F0DACF7C5B}" destId="{19CEA99A-E32A-4E86-86C7-D9BF802E2D72}" srcOrd="1" destOrd="0" presId="urn:microsoft.com/office/officeart/2005/8/layout/hierarchy1"/>
    <dgm:cxn modelId="{75AF08B0-B134-4409-9BEA-9A5DBA0C7ADD}" type="presParOf" srcId="{0750ECD0-581F-49BC-96CC-04DAE1A9DE8D}" destId="{4C95FE93-09E8-426E-8689-600B6A280946}" srcOrd="12" destOrd="0" presId="urn:microsoft.com/office/officeart/2005/8/layout/hierarchy1"/>
    <dgm:cxn modelId="{67E0F3B6-7D36-48EA-A3A6-AA65201B8EBD}" type="presParOf" srcId="{0750ECD0-581F-49BC-96CC-04DAE1A9DE8D}" destId="{607A44A2-AF5B-4482-BC08-B9DB1AC1E64B}" srcOrd="13" destOrd="0" presId="urn:microsoft.com/office/officeart/2005/8/layout/hierarchy1"/>
    <dgm:cxn modelId="{112EBD87-4C91-4578-99B8-BE51A4A2BB38}" type="presParOf" srcId="{607A44A2-AF5B-4482-BC08-B9DB1AC1E64B}" destId="{6667222C-D6AC-4459-9E2A-92E15A49AAF4}" srcOrd="0" destOrd="0" presId="urn:microsoft.com/office/officeart/2005/8/layout/hierarchy1"/>
    <dgm:cxn modelId="{1080D770-3C53-4518-AA47-835A8B030CFF}" type="presParOf" srcId="{6667222C-D6AC-4459-9E2A-92E15A49AAF4}" destId="{76833571-5773-4601-A56B-073BBAB70744}" srcOrd="0" destOrd="0" presId="urn:microsoft.com/office/officeart/2005/8/layout/hierarchy1"/>
    <dgm:cxn modelId="{8BD2ED4D-9C10-46FF-8014-4E4D518C7203}" type="presParOf" srcId="{6667222C-D6AC-4459-9E2A-92E15A49AAF4}" destId="{2BE28ACB-6EE8-4686-B66D-EA440096EB14}" srcOrd="1" destOrd="0" presId="urn:microsoft.com/office/officeart/2005/8/layout/hierarchy1"/>
    <dgm:cxn modelId="{E03D370F-D880-4B8A-BBAA-E08783845C8F}" type="presParOf" srcId="{607A44A2-AF5B-4482-BC08-B9DB1AC1E64B}" destId="{8BE44A2F-F2D7-4F40-A20B-EACD3EA491B9}" srcOrd="1" destOrd="0" presId="urn:microsoft.com/office/officeart/2005/8/layout/hierarchy1"/>
    <dgm:cxn modelId="{D2A985D0-4017-4B04-8E80-4604FF4AAEC3}" type="presParOf" srcId="{0750ECD0-581F-49BC-96CC-04DAE1A9DE8D}" destId="{2B42F0F6-2414-4910-8A3A-54A8D9F895E6}" srcOrd="14" destOrd="0" presId="urn:microsoft.com/office/officeart/2005/8/layout/hierarchy1"/>
    <dgm:cxn modelId="{18800FB9-D21C-40D7-B3BB-9C536CCE67D9}" type="presParOf" srcId="{0750ECD0-581F-49BC-96CC-04DAE1A9DE8D}" destId="{28CCE23C-127E-4DF3-91D5-9E26BE696B53}" srcOrd="15" destOrd="0" presId="urn:microsoft.com/office/officeart/2005/8/layout/hierarchy1"/>
    <dgm:cxn modelId="{DB1846E8-E584-4009-944E-8AF689D7970F}" type="presParOf" srcId="{28CCE23C-127E-4DF3-91D5-9E26BE696B53}" destId="{68CD06C0-BA87-4BDA-95C9-6919667D01B1}" srcOrd="0" destOrd="0" presId="urn:microsoft.com/office/officeart/2005/8/layout/hierarchy1"/>
    <dgm:cxn modelId="{C5584FAE-86CF-4741-8E8A-054B242170F0}" type="presParOf" srcId="{68CD06C0-BA87-4BDA-95C9-6919667D01B1}" destId="{56965562-610E-4373-8F95-FC3D8AC8CDBE}" srcOrd="0" destOrd="0" presId="urn:microsoft.com/office/officeart/2005/8/layout/hierarchy1"/>
    <dgm:cxn modelId="{40435A70-E810-4FF8-8D11-04B3C2CA5BC2}" type="presParOf" srcId="{68CD06C0-BA87-4BDA-95C9-6919667D01B1}" destId="{CA3A498C-D917-41A1-BD51-E88C18CB3CDD}" srcOrd="1" destOrd="0" presId="urn:microsoft.com/office/officeart/2005/8/layout/hierarchy1"/>
    <dgm:cxn modelId="{0E701F9E-0B2E-4EF4-94BB-F28D72F95D07}" type="presParOf" srcId="{28CCE23C-127E-4DF3-91D5-9E26BE696B53}" destId="{523EFF33-2331-4326-A777-31AF147C3673}" srcOrd="1" destOrd="0" presId="urn:microsoft.com/office/officeart/2005/8/layout/hierarchy1"/>
    <dgm:cxn modelId="{66198144-2E63-4EB6-AC75-BAAB77D0D710}" type="presParOf" srcId="{0750ECD0-581F-49BC-96CC-04DAE1A9DE8D}" destId="{68A63699-588C-416F-B198-CC6BC03AE5DA}" srcOrd="16" destOrd="0" presId="urn:microsoft.com/office/officeart/2005/8/layout/hierarchy1"/>
    <dgm:cxn modelId="{61EA5112-A35D-420D-85C9-26C4EE439BF9}" type="presParOf" srcId="{0750ECD0-581F-49BC-96CC-04DAE1A9DE8D}" destId="{351C8DBA-516F-4E65-8FEC-BC64A069F9D0}" srcOrd="17" destOrd="0" presId="urn:microsoft.com/office/officeart/2005/8/layout/hierarchy1"/>
    <dgm:cxn modelId="{7751C449-2B2C-4A10-A225-27ED8C5AA703}" type="presParOf" srcId="{351C8DBA-516F-4E65-8FEC-BC64A069F9D0}" destId="{7DAC385C-845F-47F8-BFD5-7D92D5DDF80E}" srcOrd="0" destOrd="0" presId="urn:microsoft.com/office/officeart/2005/8/layout/hierarchy1"/>
    <dgm:cxn modelId="{D5C78409-8602-4E63-8DBC-03E85234EB1D}" type="presParOf" srcId="{7DAC385C-845F-47F8-BFD5-7D92D5DDF80E}" destId="{D1F935D9-5BEA-40BC-B39A-03A1E997405D}" srcOrd="0" destOrd="0" presId="urn:microsoft.com/office/officeart/2005/8/layout/hierarchy1"/>
    <dgm:cxn modelId="{A8C9DC15-6ACF-4667-87E9-B0DE6456E06E}" type="presParOf" srcId="{7DAC385C-845F-47F8-BFD5-7D92D5DDF80E}" destId="{E0309200-9F27-4CD3-8BFA-87D070CC7A79}" srcOrd="1" destOrd="0" presId="urn:microsoft.com/office/officeart/2005/8/layout/hierarchy1"/>
    <dgm:cxn modelId="{34B38BF0-42BD-4648-A994-482FA8BA93CD}" type="presParOf" srcId="{351C8DBA-516F-4E65-8FEC-BC64A069F9D0}" destId="{7B587373-6799-4985-BA86-8C2E76F7E802}" srcOrd="1" destOrd="0" presId="urn:microsoft.com/office/officeart/2005/8/layout/hierarchy1"/>
    <dgm:cxn modelId="{3BC77EB6-312D-4333-A291-6A11BD4C06DB}" type="presParOf" srcId="{0750ECD0-581F-49BC-96CC-04DAE1A9DE8D}" destId="{FA270B6F-A53A-40B9-BCA8-C587EE6E09B6}" srcOrd="18" destOrd="0" presId="urn:microsoft.com/office/officeart/2005/8/layout/hierarchy1"/>
    <dgm:cxn modelId="{19F3553E-7F09-4C2B-A387-3C68FFF09B14}" type="presParOf" srcId="{0750ECD0-581F-49BC-96CC-04DAE1A9DE8D}" destId="{3A747C96-F864-46DE-8958-E87D0BDF5CEC}" srcOrd="19" destOrd="0" presId="urn:microsoft.com/office/officeart/2005/8/layout/hierarchy1"/>
    <dgm:cxn modelId="{7F0F9718-FB0A-4331-9FF9-14CC29230AE2}" type="presParOf" srcId="{3A747C96-F864-46DE-8958-E87D0BDF5CEC}" destId="{5A75EFA3-3779-4F98-9D47-E0B5623FD55F}" srcOrd="0" destOrd="0" presId="urn:microsoft.com/office/officeart/2005/8/layout/hierarchy1"/>
    <dgm:cxn modelId="{FBD43AD8-B067-41AE-8F50-8D28293B67D7}" type="presParOf" srcId="{5A75EFA3-3779-4F98-9D47-E0B5623FD55F}" destId="{8D5DF893-2698-4A63-921A-A55E89C444F3}" srcOrd="0" destOrd="0" presId="urn:microsoft.com/office/officeart/2005/8/layout/hierarchy1"/>
    <dgm:cxn modelId="{427ACCBF-CE82-423B-92D7-1FA1407847EA}" type="presParOf" srcId="{5A75EFA3-3779-4F98-9D47-E0B5623FD55F}" destId="{E664125F-B9B6-4373-92AD-42D19B07E1AF}" srcOrd="1" destOrd="0" presId="urn:microsoft.com/office/officeart/2005/8/layout/hierarchy1"/>
    <dgm:cxn modelId="{50DDC648-A379-4FAE-9EBE-20AF11FD5E84}" type="presParOf" srcId="{3A747C96-F864-46DE-8958-E87D0BDF5CEC}" destId="{9350CE7F-687A-4F7C-88EA-262C5EA94153}" srcOrd="1" destOrd="0" presId="urn:microsoft.com/office/officeart/2005/8/layout/hierarchy1"/>
    <dgm:cxn modelId="{6EB6E598-D4EE-4C97-80DD-EF7BE388B872}" type="presParOf" srcId="{0750ECD0-581F-49BC-96CC-04DAE1A9DE8D}" destId="{9EDD4187-63B5-4BBE-B656-49BC51CEAB26}" srcOrd="20" destOrd="0" presId="urn:microsoft.com/office/officeart/2005/8/layout/hierarchy1"/>
    <dgm:cxn modelId="{5A1034FF-2BB9-4FDC-8613-75A8853593E5}" type="presParOf" srcId="{0750ECD0-581F-49BC-96CC-04DAE1A9DE8D}" destId="{1F81409C-FFE7-4E34-8A0B-4BF3FCF35F49}" srcOrd="21" destOrd="0" presId="urn:microsoft.com/office/officeart/2005/8/layout/hierarchy1"/>
    <dgm:cxn modelId="{8840D04B-0DD9-4E4D-9777-38971EC152C7}" type="presParOf" srcId="{1F81409C-FFE7-4E34-8A0B-4BF3FCF35F49}" destId="{FFBBF305-8FC5-4CE9-A3D4-CC29A5D859A8}" srcOrd="0" destOrd="0" presId="urn:microsoft.com/office/officeart/2005/8/layout/hierarchy1"/>
    <dgm:cxn modelId="{89156517-CB1C-44FD-A130-B0FF98E9518F}" type="presParOf" srcId="{FFBBF305-8FC5-4CE9-A3D4-CC29A5D859A8}" destId="{2F55FFA1-66D5-4157-A9C0-71EB6AC24EC9}" srcOrd="0" destOrd="0" presId="urn:microsoft.com/office/officeart/2005/8/layout/hierarchy1"/>
    <dgm:cxn modelId="{365B19F7-192A-4733-9C0E-9C0DB8499B07}" type="presParOf" srcId="{FFBBF305-8FC5-4CE9-A3D4-CC29A5D859A8}" destId="{A2B11FE9-E690-4E2D-9739-A4CE41AF0025}" srcOrd="1" destOrd="0" presId="urn:microsoft.com/office/officeart/2005/8/layout/hierarchy1"/>
    <dgm:cxn modelId="{0B10998A-A443-4D76-B6F9-12D211AAA2AB}" type="presParOf" srcId="{1F81409C-FFE7-4E34-8A0B-4BF3FCF35F49}" destId="{3D57915A-32E4-4C15-97FC-E7F856B3A540}" srcOrd="1" destOrd="0" presId="urn:microsoft.com/office/officeart/2005/8/layout/hierarchy1"/>
    <dgm:cxn modelId="{7C84EC4B-7A74-40B6-A3B3-CE58901146AA}" type="presParOf" srcId="{0750ECD0-581F-49BC-96CC-04DAE1A9DE8D}" destId="{BF11DB14-66E2-48AF-970A-D15801D729F5}" srcOrd="22" destOrd="0" presId="urn:microsoft.com/office/officeart/2005/8/layout/hierarchy1"/>
    <dgm:cxn modelId="{2F86014E-2D68-47C8-AEC0-7EB23030320C}" type="presParOf" srcId="{0750ECD0-581F-49BC-96CC-04DAE1A9DE8D}" destId="{4F597B8A-4305-403D-A754-5FB0027129D5}" srcOrd="23" destOrd="0" presId="urn:microsoft.com/office/officeart/2005/8/layout/hierarchy1"/>
    <dgm:cxn modelId="{C848CD78-8584-4E96-98C7-3D4496C2924B}" type="presParOf" srcId="{4F597B8A-4305-403D-A754-5FB0027129D5}" destId="{8C8173F1-2A06-499D-AA73-D12868B5884E}" srcOrd="0" destOrd="0" presId="urn:microsoft.com/office/officeart/2005/8/layout/hierarchy1"/>
    <dgm:cxn modelId="{F88308FC-BC51-429D-B8ED-A6944F31CACE}" type="presParOf" srcId="{8C8173F1-2A06-499D-AA73-D12868B5884E}" destId="{698F6EB1-F301-47E2-867E-8513A87C7E28}" srcOrd="0" destOrd="0" presId="urn:microsoft.com/office/officeart/2005/8/layout/hierarchy1"/>
    <dgm:cxn modelId="{ECF2A247-3C5A-4458-995D-E0F24157B75D}" type="presParOf" srcId="{8C8173F1-2A06-499D-AA73-D12868B5884E}" destId="{E7D4B900-1BBE-47FF-B4E9-B39D6AE1962F}" srcOrd="1" destOrd="0" presId="urn:microsoft.com/office/officeart/2005/8/layout/hierarchy1"/>
    <dgm:cxn modelId="{731CD3DE-3E8B-4CA2-9431-53DDC8A3842C}" type="presParOf" srcId="{4F597B8A-4305-403D-A754-5FB0027129D5}" destId="{90DA7D3F-F42A-41CE-BBA5-0780019C181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4"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2"/>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5"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2"/>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6"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2"/>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7"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2"/>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8"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2"/>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39"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1"/>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a:solidFill>
          <a:schemeClr val="accent2"/>
        </a:solidFill>
      </dgm:spPr>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41"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1"/>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a:solidFill>
          <a:schemeClr val="accent2"/>
        </a:solidFill>
      </dgm:spPr>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40"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1"/>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a:solidFill>
          <a:schemeClr val="accent2"/>
        </a:solidFill>
      </dgm:spPr>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40"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1"/>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a:solidFill>
          <a:schemeClr val="accent2"/>
        </a:solidFill>
      </dgm:spPr>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6"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40"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1"/>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a:solidFill>
          <a:schemeClr val="accent2"/>
        </a:solidFill>
      </dgm:spPr>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40"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1"/>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a:solidFill>
          <a:schemeClr val="accent2"/>
        </a:solidFill>
      </dgm:spPr>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41"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1"/>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a:solidFill>
          <a:schemeClr val="accent2"/>
        </a:solidFill>
      </dgm:spPr>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42"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1"/>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a:solidFill>
          <a:schemeClr val="accent2"/>
        </a:solidFill>
      </dgm:spPr>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43"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1"/>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a:solidFill>
          <a:schemeClr val="accent2"/>
        </a:solidFill>
      </dgm:spPr>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44"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1"/>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a:solidFill>
          <a:schemeClr val="accent1"/>
        </a:solidFill>
      </dgm:spPr>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a:solidFill>
          <a:schemeClr val="accent2"/>
        </a:solidFill>
      </dgm:spPr>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45"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chemeClr val="accent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a:solidFill>
          <a:schemeClr val="accent1"/>
        </a:solidFill>
      </dgm:spPr>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a:solidFill>
          <a:schemeClr val="accent1"/>
        </a:solidFill>
      </dgm:spPr>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a:solidFill>
          <a:schemeClr val="accent1"/>
        </a:solidFill>
      </dgm:spPr>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a:solidFill>
          <a:schemeClr val="accent2"/>
        </a:solidFill>
      </dgm:spPr>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75CA52-1DF9-45A1-A638-96F1F183214D}" type="doc">
      <dgm:prSet loTypeId="urn:microsoft.com/office/officeart/2005/8/layout/hChevron3" loCatId="process" qsTypeId="urn:microsoft.com/office/officeart/2005/8/quickstyle/simple1#7" qsCatId="simple" csTypeId="urn:microsoft.com/office/officeart/2005/8/colors/accent1_2" csCatId="accent1" phldr="1"/>
      <dgm:spPr bwMode="auto"/>
    </dgm:pt>
    <dgm:pt modelId="{6082A868-541E-4127-8851-00E7454078EA}">
      <dgm:prSet phldrT="[Text]" phldr="0"/>
      <dgm:spPr bwMode="auto"/>
      <dgm:t>
        <a:bodyPr/>
        <a:lstStyle/>
        <a:p>
          <a:pPr>
            <a:defRPr/>
          </a:pPr>
          <a:r>
            <a:rPr lang="en-US">
              <a:latin typeface="Calibri Light"/>
            </a:rPr>
            <a:t>Introductions</a:t>
          </a:r>
          <a:endParaRPr lang="en-US"/>
        </a:p>
      </dgm:t>
    </dgm:pt>
    <dgm:pt modelId="{6C7ADDC2-A028-42C3-AC2D-425E433914AD}" type="parTrans" cxnId="{21CC184E-A7FE-403B-AEE3-4BA7543F0C16}">
      <dgm:prSet/>
      <dgm:spPr bwMode="auto"/>
    </dgm:pt>
    <dgm:pt modelId="{C27E420B-9342-4618-A287-79BE1D09987F}" type="sibTrans" cxnId="{21CC184E-A7FE-403B-AEE3-4BA7543F0C16}">
      <dgm:prSet/>
      <dgm:spPr bwMode="auto"/>
    </dgm:pt>
    <dgm:pt modelId="{8DCC90D5-8C0D-49D3-89F8-B5EF6A269BB1}">
      <dgm:prSet phldrT="[Text]" phldr="0"/>
      <dgm:spPr bwMode="auto"/>
      <dgm:t>
        <a:bodyPr/>
        <a:lstStyle/>
        <a:p>
          <a:pPr>
            <a:defRPr/>
          </a:pPr>
          <a:r>
            <a:rPr lang="en-US">
              <a:latin typeface="Calibri Light"/>
            </a:rPr>
            <a:t>Concept Definition</a:t>
          </a:r>
          <a:endParaRPr lang="en-US"/>
        </a:p>
      </dgm:t>
    </dgm:pt>
    <dgm:pt modelId="{AE14DEF1-E6B8-44E4-A95D-7434487691CC}" type="parTrans" cxnId="{DC9F0D65-10DB-44E6-9888-87021A63D524}">
      <dgm:prSet/>
      <dgm:spPr bwMode="auto"/>
    </dgm:pt>
    <dgm:pt modelId="{D3D36C39-FE19-4A7F-A382-659822CCF945}" type="sibTrans" cxnId="{DC9F0D65-10DB-44E6-9888-87021A63D524}">
      <dgm:prSet/>
      <dgm:spPr bwMode="auto"/>
    </dgm:pt>
    <dgm:pt modelId="{52F8B4F3-3D35-4D9C-BC4D-B0987FCC5A91}">
      <dgm:prSet phldrT="[Text]" phldr="0"/>
      <dgm:spPr bwMode="auto"/>
      <dgm:t>
        <a:bodyPr/>
        <a:lstStyle/>
        <a:p>
          <a:pPr>
            <a:defRPr/>
          </a:pPr>
          <a:r>
            <a:rPr lang="en-US">
              <a:latin typeface="Calibri Light"/>
            </a:rPr>
            <a:t> Elicit Stakeholder Needs</a:t>
          </a:r>
          <a:endParaRPr lang="en-US"/>
        </a:p>
      </dgm:t>
    </dgm:pt>
    <dgm:pt modelId="{4E14D15D-1015-4976-85BD-AC33B9183905}" type="parTrans" cxnId="{D0455EDB-6AA5-4F1C-A348-31BF2DEBE0FF}">
      <dgm:prSet/>
      <dgm:spPr bwMode="auto"/>
    </dgm:pt>
    <dgm:pt modelId="{E5D637F4-F50A-48EB-9DC4-DAFA6EF2DC32}" type="sibTrans" cxnId="{D0455EDB-6AA5-4F1C-A348-31BF2DEBE0FF}">
      <dgm:prSet/>
      <dgm:spPr bwMode="auto"/>
    </dgm:pt>
    <dgm:pt modelId="{28501FF6-063B-47B4-9A83-28B12F429529}">
      <dgm:prSet phldrT="" phldr="0"/>
      <dgm:spPr bwMode="auto"/>
      <dgm:t>
        <a:bodyPr/>
        <a:lstStyle/>
        <a:p>
          <a:pPr>
            <a:defRPr/>
          </a:pPr>
          <a:r>
            <a:rPr lang="en-US">
              <a:latin typeface="Calibri Light"/>
            </a:rPr>
            <a:t> Requirements Definition</a:t>
          </a:r>
          <a:endParaRPr/>
        </a:p>
      </dgm:t>
    </dgm:pt>
    <dgm:pt modelId="{991B0147-C24B-4196-BE18-4C693688852D}" type="parTrans" cxnId="{102D03E4-BE3B-4D3D-8D6F-AD22374FFAF6}">
      <dgm:prSet/>
      <dgm:spPr bwMode="auto"/>
    </dgm:pt>
    <dgm:pt modelId="{13EA90F0-B43F-4465-9C8E-3FDC932CFA0D}" type="sibTrans" cxnId="{102D03E4-BE3B-4D3D-8D6F-AD22374FFAF6}">
      <dgm:prSet/>
      <dgm:spPr bwMode="auto"/>
    </dgm:pt>
    <dgm:pt modelId="{F219EDEA-F494-4CAE-B32F-353A86C6D32C}">
      <dgm:prSet phldrT="" phldr="0"/>
      <dgm:spPr bwMode="auto"/>
      <dgm:t>
        <a:bodyPr/>
        <a:lstStyle/>
        <a:p>
          <a:pPr>
            <a:defRPr/>
          </a:pPr>
          <a:r>
            <a:rPr lang="en-US">
              <a:latin typeface="Calibri Light"/>
            </a:rPr>
            <a:t>Develop Architectures</a:t>
          </a:r>
          <a:endParaRPr/>
        </a:p>
      </dgm:t>
    </dgm:pt>
    <dgm:pt modelId="{B1BE5266-AA45-4A8E-9695-6B54F4DE0E68}" type="parTrans" cxnId="{475A74D1-0B90-4C69-A466-ABBD7475436C}">
      <dgm:prSet/>
      <dgm:spPr bwMode="auto"/>
    </dgm:pt>
    <dgm:pt modelId="{E88A4D9B-4CDC-45AB-886C-95BC12DA9129}" type="sibTrans" cxnId="{475A74D1-0B90-4C69-A466-ABBD7475436C}">
      <dgm:prSet/>
      <dgm:spPr bwMode="auto"/>
    </dgm:pt>
    <dgm:pt modelId="{55A2E204-E688-4070-888F-7F80ADB34559}">
      <dgm:prSet phldrT="" phldr="0"/>
      <dgm:spPr bwMode="auto"/>
      <dgm:t>
        <a:bodyPr/>
        <a:lstStyle/>
        <a:p>
          <a:pPr>
            <a:defRPr/>
          </a:pPr>
          <a:r>
            <a:rPr lang="en-US">
              <a:latin typeface="Calibri Light"/>
            </a:rPr>
            <a:t>Design Evolution</a:t>
          </a:r>
          <a:endParaRPr/>
        </a:p>
      </dgm:t>
    </dgm:pt>
    <dgm:pt modelId="{7A63A12A-1D89-485E-A66A-C04F08218F69}" type="parTrans" cxnId="{6F647B72-C4DD-4FB9-ABFF-5D1EDA390D92}">
      <dgm:prSet/>
      <dgm:spPr bwMode="auto"/>
    </dgm:pt>
    <dgm:pt modelId="{AB18E67D-5427-4B9C-8FC1-C4ADD0D3AB54}" type="sibTrans" cxnId="{6F647B72-C4DD-4FB9-ABFF-5D1EDA390D92}">
      <dgm:prSet/>
      <dgm:spPr bwMode="auto"/>
    </dgm:pt>
    <dgm:pt modelId="{E50EACE5-38F9-4E3F-8A62-4EC9861E313F}">
      <dgm:prSet phldrT="" phldr="0"/>
      <dgm:spPr bwMode="auto"/>
      <dgm:t>
        <a:bodyPr/>
        <a:lstStyle/>
        <a:p>
          <a:pPr>
            <a:defRPr/>
          </a:pPr>
          <a:r>
            <a:rPr lang="en-US">
              <a:latin typeface="Calibri Light"/>
            </a:rPr>
            <a:t>Summary</a:t>
          </a:r>
          <a:endParaRPr/>
        </a:p>
      </dgm:t>
    </dgm:pt>
    <dgm:pt modelId="{9E942DB1-BC4A-4432-8B3C-E21BCA2C7C76}" type="parTrans" cxnId="{F989E1C3-3C62-45A8-B041-B1D89A4735D3}">
      <dgm:prSet/>
      <dgm:spPr bwMode="auto"/>
    </dgm:pt>
    <dgm:pt modelId="{61648BBC-901D-4CB0-89E7-702C80538ABF}" type="sibTrans" cxnId="{F989E1C3-3C62-45A8-B041-B1D89A4735D3}">
      <dgm:prSet/>
      <dgm:spPr bwMode="auto"/>
    </dgm:pt>
    <dgm:pt modelId="{3FD22358-BCC1-4DDC-977D-C92A14CD2A0C}" type="pres">
      <dgm:prSet presAssocID="{0E75CA52-1DF9-45A1-A638-96F1F183214D}" presName="Name0" presStyleCnt="0">
        <dgm:presLayoutVars>
          <dgm:dir/>
          <dgm:resizeHandles val="exact"/>
        </dgm:presLayoutVars>
      </dgm:prSet>
      <dgm:spPr bwMode="auto"/>
    </dgm:pt>
    <dgm:pt modelId="{9560ED3F-4666-4CC7-B180-8905859247E8}" type="pres">
      <dgm:prSet presAssocID="{6082A868-541E-4127-8851-00E7454078EA}" presName="parTxOnly" presStyleLbl="node1" presStyleIdx="0" presStyleCnt="7">
        <dgm:presLayoutVars>
          <dgm:bulletEnabled val="1"/>
        </dgm:presLayoutVars>
      </dgm:prSet>
      <dgm:spPr bwMode="auto"/>
    </dgm:pt>
    <dgm:pt modelId="{40A1214B-CBC4-41DA-95E3-6FC5641134A6}" type="pres">
      <dgm:prSet presAssocID="{C27E420B-9342-4618-A287-79BE1D09987F}" presName="parSpace" presStyleCnt="0"/>
      <dgm:spPr bwMode="auto"/>
    </dgm:pt>
    <dgm:pt modelId="{EC722668-8000-4028-A4AD-CFC32293E512}" type="pres">
      <dgm:prSet presAssocID="{8DCC90D5-8C0D-49D3-89F8-B5EF6A269BB1}" presName="parTxOnly" presStyleLbl="node1" presStyleIdx="1" presStyleCnt="7">
        <dgm:presLayoutVars>
          <dgm:bulletEnabled val="1"/>
        </dgm:presLayoutVars>
      </dgm:prSet>
      <dgm:spPr bwMode="auto">
        <a:solidFill>
          <a:srgbClr val="ED7D31"/>
        </a:solidFill>
      </dgm:spPr>
    </dgm:pt>
    <dgm:pt modelId="{4E898DB1-3E01-44E6-B0CC-5A42C0B6A75E}" type="pres">
      <dgm:prSet presAssocID="{D3D36C39-FE19-4A7F-A382-659822CCF945}" presName="parSpace" presStyleCnt="0"/>
      <dgm:spPr bwMode="auto"/>
    </dgm:pt>
    <dgm:pt modelId="{AF610A82-B9F8-4940-9E84-6105E0A6BF49}" type="pres">
      <dgm:prSet presAssocID="{52F8B4F3-3D35-4D9C-BC4D-B0987FCC5A91}" presName="parTxOnly" presStyleLbl="node1" presStyleIdx="2" presStyleCnt="7">
        <dgm:presLayoutVars>
          <dgm:bulletEnabled val="1"/>
        </dgm:presLayoutVars>
      </dgm:prSet>
      <dgm:spPr bwMode="auto"/>
    </dgm:pt>
    <dgm:pt modelId="{81461319-BC7C-40C3-B68F-72F7AC7467E8}" type="pres">
      <dgm:prSet presAssocID="{E5D637F4-F50A-48EB-9DC4-DAFA6EF2DC32}" presName="parSpace" presStyleCnt="0"/>
      <dgm:spPr bwMode="auto"/>
    </dgm:pt>
    <dgm:pt modelId="{D3013ED6-EEF8-48AB-997F-415A28BBA12E}" type="pres">
      <dgm:prSet presAssocID="{28501FF6-063B-47B4-9A83-28B12F429529}" presName="parTxOnly" presStyleLbl="node1" presStyleIdx="3" presStyleCnt="7">
        <dgm:presLayoutVars>
          <dgm:bulletEnabled val="1"/>
        </dgm:presLayoutVars>
      </dgm:prSet>
      <dgm:spPr bwMode="auto"/>
    </dgm:pt>
    <dgm:pt modelId="{F1DE1661-66D7-4A9F-972F-66E8B8BFCBB2}" type="pres">
      <dgm:prSet presAssocID="{13EA90F0-B43F-4465-9C8E-3FDC932CFA0D}" presName="parSpace" presStyleCnt="0"/>
      <dgm:spPr bwMode="auto"/>
    </dgm:pt>
    <dgm:pt modelId="{855A666F-3EC8-4FC9-BDB7-4F53227D5C2F}" type="pres">
      <dgm:prSet presAssocID="{F219EDEA-F494-4CAE-B32F-353A86C6D32C}" presName="parTxOnly" presStyleLbl="node1" presStyleIdx="4" presStyleCnt="7">
        <dgm:presLayoutVars>
          <dgm:bulletEnabled val="1"/>
        </dgm:presLayoutVars>
      </dgm:prSet>
      <dgm:spPr bwMode="auto"/>
    </dgm:pt>
    <dgm:pt modelId="{CD891B8A-95AE-415B-A590-C3AABD1F83E4}" type="pres">
      <dgm:prSet presAssocID="{E88A4D9B-4CDC-45AB-886C-95BC12DA9129}" presName="parSpace" presStyleCnt="0"/>
      <dgm:spPr bwMode="auto"/>
    </dgm:pt>
    <dgm:pt modelId="{BE71B41B-8E07-4C97-A788-4E405C8692A0}" type="pres">
      <dgm:prSet presAssocID="{55A2E204-E688-4070-888F-7F80ADB34559}" presName="parTxOnly" presStyleLbl="node1" presStyleIdx="5" presStyleCnt="7">
        <dgm:presLayoutVars>
          <dgm:bulletEnabled val="1"/>
        </dgm:presLayoutVars>
      </dgm:prSet>
      <dgm:spPr bwMode="auto"/>
    </dgm:pt>
    <dgm:pt modelId="{1B94BFE0-3DBA-4E8D-8B61-66DFEA412D30}" type="pres">
      <dgm:prSet presAssocID="{AB18E67D-5427-4B9C-8FC1-C4ADD0D3AB54}" presName="parSpace" presStyleCnt="0"/>
      <dgm:spPr bwMode="auto"/>
    </dgm:pt>
    <dgm:pt modelId="{8D184F0B-3871-4F96-825A-BAB05D025B32}" type="pres">
      <dgm:prSet presAssocID="{E50EACE5-38F9-4E3F-8A62-4EC9861E313F}" presName="parTxOnly" presStyleLbl="node1" presStyleIdx="6" presStyleCnt="7">
        <dgm:presLayoutVars>
          <dgm:bulletEnabled val="1"/>
        </dgm:presLayoutVars>
      </dgm:prSet>
      <dgm:spPr bwMode="auto"/>
    </dgm:pt>
  </dgm:ptLst>
  <dgm:cxnLst>
    <dgm:cxn modelId="{E6B0540F-14B4-457C-A1B2-26753FC4D146}" type="presOf" srcId="{55A2E204-E688-4070-888F-7F80ADB34559}" destId="{BE71B41B-8E07-4C97-A788-4E405C8692A0}" srcOrd="0" destOrd="0" presId="urn:microsoft.com/office/officeart/2005/8/layout/hChevron3"/>
    <dgm:cxn modelId="{DC9F0D65-10DB-44E6-9888-87021A63D524}" srcId="{0E75CA52-1DF9-45A1-A638-96F1F183214D}" destId="{8DCC90D5-8C0D-49D3-89F8-B5EF6A269BB1}" srcOrd="1" destOrd="0" parTransId="{AE14DEF1-E6B8-44E4-A95D-7434487691CC}" sibTransId="{D3D36C39-FE19-4A7F-A382-659822CCF945}"/>
    <dgm:cxn modelId="{21CC184E-A7FE-403B-AEE3-4BA7543F0C16}" srcId="{0E75CA52-1DF9-45A1-A638-96F1F183214D}" destId="{6082A868-541E-4127-8851-00E7454078EA}" srcOrd="0" destOrd="0" parTransId="{6C7ADDC2-A028-42C3-AC2D-425E433914AD}" sibTransId="{C27E420B-9342-4618-A287-79BE1D09987F}"/>
    <dgm:cxn modelId="{6F647B72-C4DD-4FB9-ABFF-5D1EDA390D92}" srcId="{0E75CA52-1DF9-45A1-A638-96F1F183214D}" destId="{55A2E204-E688-4070-888F-7F80ADB34559}" srcOrd="5" destOrd="0" parTransId="{7A63A12A-1D89-485E-A66A-C04F08218F69}" sibTransId="{AB18E67D-5427-4B9C-8FC1-C4ADD0D3AB54}"/>
    <dgm:cxn modelId="{E51EE57E-6B3C-4B2D-87AF-CFE6370B4B69}" type="presOf" srcId="{E50EACE5-38F9-4E3F-8A62-4EC9861E313F}" destId="{8D184F0B-3871-4F96-825A-BAB05D025B32}" srcOrd="0" destOrd="0" presId="urn:microsoft.com/office/officeart/2005/8/layout/hChevron3"/>
    <dgm:cxn modelId="{1F9A5F96-71F9-420F-8F6D-1E054ECD63AD}" type="presOf" srcId="{28501FF6-063B-47B4-9A83-28B12F429529}" destId="{D3013ED6-EEF8-48AB-997F-415A28BBA12E}" srcOrd="0" destOrd="0" presId="urn:microsoft.com/office/officeart/2005/8/layout/hChevron3"/>
    <dgm:cxn modelId="{BE7B959F-5968-447C-AB1B-974366953DCE}" type="presOf" srcId="{6082A868-541E-4127-8851-00E7454078EA}" destId="{9560ED3F-4666-4CC7-B180-8905859247E8}" srcOrd="0" destOrd="0" presId="urn:microsoft.com/office/officeart/2005/8/layout/hChevron3"/>
    <dgm:cxn modelId="{AF6EC0A2-51E5-4F82-B878-FADBF82FFCCC}" type="presOf" srcId="{52F8B4F3-3D35-4D9C-BC4D-B0987FCC5A91}" destId="{AF610A82-B9F8-4940-9E84-6105E0A6BF49}" srcOrd="0" destOrd="0" presId="urn:microsoft.com/office/officeart/2005/8/layout/hChevron3"/>
    <dgm:cxn modelId="{3FDD65B7-BFEA-494E-897F-8299AE7A0A8E}" type="presOf" srcId="{0E75CA52-1DF9-45A1-A638-96F1F183214D}" destId="{3FD22358-BCC1-4DDC-977D-C92A14CD2A0C}" srcOrd="0" destOrd="0" presId="urn:microsoft.com/office/officeart/2005/8/layout/hChevron3"/>
    <dgm:cxn modelId="{F989E1C3-3C62-45A8-B041-B1D89A4735D3}" srcId="{0E75CA52-1DF9-45A1-A638-96F1F183214D}" destId="{E50EACE5-38F9-4E3F-8A62-4EC9861E313F}" srcOrd="6" destOrd="0" parTransId="{9E942DB1-BC4A-4432-8B3C-E21BCA2C7C76}" sibTransId="{61648BBC-901D-4CB0-89E7-702C80538ABF}"/>
    <dgm:cxn modelId="{475A74D1-0B90-4C69-A466-ABBD7475436C}" srcId="{0E75CA52-1DF9-45A1-A638-96F1F183214D}" destId="{F219EDEA-F494-4CAE-B32F-353A86C6D32C}" srcOrd="4" destOrd="0" parTransId="{B1BE5266-AA45-4A8E-9695-6B54F4DE0E68}" sibTransId="{E88A4D9B-4CDC-45AB-886C-95BC12DA9129}"/>
    <dgm:cxn modelId="{3780B9D2-7BAB-47C6-BD27-C49583C7685D}" type="presOf" srcId="{8DCC90D5-8C0D-49D3-89F8-B5EF6A269BB1}" destId="{EC722668-8000-4028-A4AD-CFC32293E512}" srcOrd="0" destOrd="0" presId="urn:microsoft.com/office/officeart/2005/8/layout/hChevron3"/>
    <dgm:cxn modelId="{D0455EDB-6AA5-4F1C-A348-31BF2DEBE0FF}" srcId="{0E75CA52-1DF9-45A1-A638-96F1F183214D}" destId="{52F8B4F3-3D35-4D9C-BC4D-B0987FCC5A91}" srcOrd="2" destOrd="0" parTransId="{4E14D15D-1015-4976-85BD-AC33B9183905}" sibTransId="{E5D637F4-F50A-48EB-9DC4-DAFA6EF2DC32}"/>
    <dgm:cxn modelId="{102D03E4-BE3B-4D3D-8D6F-AD22374FFAF6}" srcId="{0E75CA52-1DF9-45A1-A638-96F1F183214D}" destId="{28501FF6-063B-47B4-9A83-28B12F429529}" srcOrd="3" destOrd="0" parTransId="{991B0147-C24B-4196-BE18-4C693688852D}" sibTransId="{13EA90F0-B43F-4465-9C8E-3FDC932CFA0D}"/>
    <dgm:cxn modelId="{39A3D3EA-B3B1-4A3C-B814-696F862B94FC}" type="presOf" srcId="{F219EDEA-F494-4CAE-B32F-353A86C6D32C}" destId="{855A666F-3EC8-4FC9-BDB7-4F53227D5C2F}" srcOrd="0" destOrd="0" presId="urn:microsoft.com/office/officeart/2005/8/layout/hChevron3"/>
    <dgm:cxn modelId="{69F4D8DB-BEF7-4E2A-8481-B2369D703655}" type="presParOf" srcId="{3FD22358-BCC1-4DDC-977D-C92A14CD2A0C}" destId="{9560ED3F-4666-4CC7-B180-8905859247E8}" srcOrd="0" destOrd="0" presId="urn:microsoft.com/office/officeart/2005/8/layout/hChevron3"/>
    <dgm:cxn modelId="{DCF9D82D-EAA2-46D6-8CBC-CDE278088FC3}" type="presParOf" srcId="{3FD22358-BCC1-4DDC-977D-C92A14CD2A0C}" destId="{40A1214B-CBC4-41DA-95E3-6FC5641134A6}" srcOrd="1" destOrd="0" presId="urn:microsoft.com/office/officeart/2005/8/layout/hChevron3"/>
    <dgm:cxn modelId="{A86CC7CD-AE32-43B8-8FB7-88888888694A}" type="presParOf" srcId="{3FD22358-BCC1-4DDC-977D-C92A14CD2A0C}" destId="{EC722668-8000-4028-A4AD-CFC32293E512}" srcOrd="2" destOrd="0" presId="urn:microsoft.com/office/officeart/2005/8/layout/hChevron3"/>
    <dgm:cxn modelId="{F7770E5A-B6C4-4328-A322-E68C3773DE9D}" type="presParOf" srcId="{3FD22358-BCC1-4DDC-977D-C92A14CD2A0C}" destId="{4E898DB1-3E01-44E6-B0CC-5A42C0B6A75E}" srcOrd="3" destOrd="0" presId="urn:microsoft.com/office/officeart/2005/8/layout/hChevron3"/>
    <dgm:cxn modelId="{39D1B79F-2F12-489F-92C9-07BCE4223D38}" type="presParOf" srcId="{3FD22358-BCC1-4DDC-977D-C92A14CD2A0C}" destId="{AF610A82-B9F8-4940-9E84-6105E0A6BF49}" srcOrd="4" destOrd="0" presId="urn:microsoft.com/office/officeart/2005/8/layout/hChevron3"/>
    <dgm:cxn modelId="{14BF325A-F885-4E1F-9BA1-74BB80B3D49D}" type="presParOf" srcId="{3FD22358-BCC1-4DDC-977D-C92A14CD2A0C}" destId="{81461319-BC7C-40C3-B68F-72F7AC7467E8}" srcOrd="5" destOrd="0" presId="urn:microsoft.com/office/officeart/2005/8/layout/hChevron3"/>
    <dgm:cxn modelId="{95DE2C7D-AFF5-4C7C-B95F-ED82FF7BC6E0}" type="presParOf" srcId="{3FD22358-BCC1-4DDC-977D-C92A14CD2A0C}" destId="{D3013ED6-EEF8-48AB-997F-415A28BBA12E}" srcOrd="6" destOrd="0" presId="urn:microsoft.com/office/officeart/2005/8/layout/hChevron3"/>
    <dgm:cxn modelId="{E494C16F-CABE-4D88-9DF6-F44BC3898A00}" type="presParOf" srcId="{3FD22358-BCC1-4DDC-977D-C92A14CD2A0C}" destId="{F1DE1661-66D7-4A9F-972F-66E8B8BFCBB2}" srcOrd="7" destOrd="0" presId="urn:microsoft.com/office/officeart/2005/8/layout/hChevron3"/>
    <dgm:cxn modelId="{0158B2F7-9A94-47D9-8CC8-5FF2CD2BDCFA}" type="presParOf" srcId="{3FD22358-BCC1-4DDC-977D-C92A14CD2A0C}" destId="{855A666F-3EC8-4FC9-BDB7-4F53227D5C2F}" srcOrd="8" destOrd="0" presId="urn:microsoft.com/office/officeart/2005/8/layout/hChevron3"/>
    <dgm:cxn modelId="{EA3372F4-9E0F-4091-B067-0E6A4905922C}" type="presParOf" srcId="{3FD22358-BCC1-4DDC-977D-C92A14CD2A0C}" destId="{CD891B8A-95AE-415B-A590-C3AABD1F83E4}" srcOrd="9" destOrd="0" presId="urn:microsoft.com/office/officeart/2005/8/layout/hChevron3"/>
    <dgm:cxn modelId="{82B35344-1E6A-40B3-A8AB-A4D748A8A1EC}" type="presParOf" srcId="{3FD22358-BCC1-4DDC-977D-C92A14CD2A0C}" destId="{BE71B41B-8E07-4C97-A788-4E405C8692A0}" srcOrd="10" destOrd="0" presId="urn:microsoft.com/office/officeart/2005/8/layout/hChevron3"/>
    <dgm:cxn modelId="{3083009D-A564-436F-92DE-DD8E2C617C1A}" type="presParOf" srcId="{3FD22358-BCC1-4DDC-977D-C92A14CD2A0C}" destId="{1B94BFE0-3DBA-4E8D-8B61-66DFEA412D30}" srcOrd="11" destOrd="0" presId="urn:microsoft.com/office/officeart/2005/8/layout/hChevron3"/>
    <dgm:cxn modelId="{79C024C2-A8CE-498A-8AA3-7C86F99F9912}" type="presParOf" srcId="{3FD22358-BCC1-4DDC-977D-C92A14CD2A0C}" destId="{8D184F0B-3871-4F96-825A-BAB05D025B3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A2F28-DE0F-4856-8B39-BBB767DADED2}">
      <dsp:nvSpPr>
        <dsp:cNvPr id="0" name=""/>
        <dsp:cNvSpPr/>
      </dsp:nvSpPr>
      <dsp:spPr>
        <a:xfrm>
          <a:off x="10096981" y="2057520"/>
          <a:ext cx="91440" cy="173372"/>
        </a:xfrm>
        <a:custGeom>
          <a:avLst/>
          <a:gdLst/>
          <a:ahLst/>
          <a:cxnLst/>
          <a:rect l="0" t="0" r="0" b="0"/>
          <a:pathLst>
            <a:path>
              <a:moveTo>
                <a:pt x="45720" y="0"/>
              </a:moveTo>
              <a:lnTo>
                <a:pt x="4572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FDC656-3B93-47FB-B549-DC63C8048BE1}">
      <dsp:nvSpPr>
        <dsp:cNvPr id="0" name=""/>
        <dsp:cNvSpPr/>
      </dsp:nvSpPr>
      <dsp:spPr>
        <a:xfrm>
          <a:off x="10096981" y="1505609"/>
          <a:ext cx="91440" cy="173372"/>
        </a:xfrm>
        <a:custGeom>
          <a:avLst/>
          <a:gdLst/>
          <a:ahLst/>
          <a:cxnLst/>
          <a:rect l="0" t="0" r="0" b="0"/>
          <a:pathLst>
            <a:path>
              <a:moveTo>
                <a:pt x="45720" y="0"/>
              </a:moveTo>
              <a:lnTo>
                <a:pt x="45720" y="1733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4E50F0-6209-4D16-8093-E1C9377A83C9}">
      <dsp:nvSpPr>
        <dsp:cNvPr id="0" name=""/>
        <dsp:cNvSpPr/>
      </dsp:nvSpPr>
      <dsp:spPr>
        <a:xfrm>
          <a:off x="5224682" y="1505609"/>
          <a:ext cx="1457191" cy="173372"/>
        </a:xfrm>
        <a:custGeom>
          <a:avLst/>
          <a:gdLst/>
          <a:ahLst/>
          <a:cxnLst/>
          <a:rect l="0" t="0" r="0" b="0"/>
          <a:pathLst>
            <a:path>
              <a:moveTo>
                <a:pt x="0" y="0"/>
              </a:moveTo>
              <a:lnTo>
                <a:pt x="0" y="118148"/>
              </a:lnTo>
              <a:lnTo>
                <a:pt x="1457191" y="118148"/>
              </a:lnTo>
              <a:lnTo>
                <a:pt x="1457191" y="1733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9F2304-1837-4D90-B80F-E707A03593DF}">
      <dsp:nvSpPr>
        <dsp:cNvPr id="0" name=""/>
        <dsp:cNvSpPr/>
      </dsp:nvSpPr>
      <dsp:spPr>
        <a:xfrm>
          <a:off x="5224682" y="1505609"/>
          <a:ext cx="728595" cy="173372"/>
        </a:xfrm>
        <a:custGeom>
          <a:avLst/>
          <a:gdLst/>
          <a:ahLst/>
          <a:cxnLst/>
          <a:rect l="0" t="0" r="0" b="0"/>
          <a:pathLst>
            <a:path>
              <a:moveTo>
                <a:pt x="0" y="0"/>
              </a:moveTo>
              <a:lnTo>
                <a:pt x="0" y="118148"/>
              </a:lnTo>
              <a:lnTo>
                <a:pt x="728595" y="118148"/>
              </a:lnTo>
              <a:lnTo>
                <a:pt x="728595" y="1733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333277-79E9-4716-BD61-EBD56CEEAFD0}">
      <dsp:nvSpPr>
        <dsp:cNvPr id="0" name=""/>
        <dsp:cNvSpPr/>
      </dsp:nvSpPr>
      <dsp:spPr>
        <a:xfrm>
          <a:off x="9368386" y="2609431"/>
          <a:ext cx="91440" cy="173372"/>
        </a:xfrm>
        <a:custGeom>
          <a:avLst/>
          <a:gdLst/>
          <a:ahLst/>
          <a:cxnLst/>
          <a:rect l="0" t="0" r="0" b="0"/>
          <a:pathLst>
            <a:path>
              <a:moveTo>
                <a:pt x="45720" y="0"/>
              </a:moveTo>
              <a:lnTo>
                <a:pt x="4572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ADAD6A-3269-414D-86C3-D0B8A03D1838}">
      <dsp:nvSpPr>
        <dsp:cNvPr id="0" name=""/>
        <dsp:cNvSpPr/>
      </dsp:nvSpPr>
      <dsp:spPr>
        <a:xfrm>
          <a:off x="5224682" y="2057520"/>
          <a:ext cx="4189424" cy="173372"/>
        </a:xfrm>
        <a:custGeom>
          <a:avLst/>
          <a:gdLst/>
          <a:ahLst/>
          <a:cxnLst/>
          <a:rect l="0" t="0" r="0" b="0"/>
          <a:pathLst>
            <a:path>
              <a:moveTo>
                <a:pt x="0" y="0"/>
              </a:moveTo>
              <a:lnTo>
                <a:pt x="0" y="118148"/>
              </a:lnTo>
              <a:lnTo>
                <a:pt x="4189424" y="118148"/>
              </a:lnTo>
              <a:lnTo>
                <a:pt x="4189424"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C7DAE1-F6E2-483B-B8DC-2CE552C38E2C}">
      <dsp:nvSpPr>
        <dsp:cNvPr id="0" name=""/>
        <dsp:cNvSpPr/>
      </dsp:nvSpPr>
      <dsp:spPr>
        <a:xfrm>
          <a:off x="8639790" y="2609431"/>
          <a:ext cx="91440" cy="173372"/>
        </a:xfrm>
        <a:custGeom>
          <a:avLst/>
          <a:gdLst/>
          <a:ahLst/>
          <a:cxnLst/>
          <a:rect l="0" t="0" r="0" b="0"/>
          <a:pathLst>
            <a:path>
              <a:moveTo>
                <a:pt x="45720" y="0"/>
              </a:moveTo>
              <a:lnTo>
                <a:pt x="4572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4BC818-6F34-44B8-9356-889A684C9848}">
      <dsp:nvSpPr>
        <dsp:cNvPr id="0" name=""/>
        <dsp:cNvSpPr/>
      </dsp:nvSpPr>
      <dsp:spPr>
        <a:xfrm>
          <a:off x="5224682" y="2057520"/>
          <a:ext cx="3460828" cy="173372"/>
        </a:xfrm>
        <a:custGeom>
          <a:avLst/>
          <a:gdLst/>
          <a:ahLst/>
          <a:cxnLst/>
          <a:rect l="0" t="0" r="0" b="0"/>
          <a:pathLst>
            <a:path>
              <a:moveTo>
                <a:pt x="0" y="0"/>
              </a:moveTo>
              <a:lnTo>
                <a:pt x="0" y="118148"/>
              </a:lnTo>
              <a:lnTo>
                <a:pt x="3460828" y="118148"/>
              </a:lnTo>
              <a:lnTo>
                <a:pt x="3460828"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D1EEB4-4214-4C11-AD83-82FB7D9172EC}">
      <dsp:nvSpPr>
        <dsp:cNvPr id="0" name=""/>
        <dsp:cNvSpPr/>
      </dsp:nvSpPr>
      <dsp:spPr>
        <a:xfrm>
          <a:off x="7911195" y="2609431"/>
          <a:ext cx="91440" cy="173372"/>
        </a:xfrm>
        <a:custGeom>
          <a:avLst/>
          <a:gdLst/>
          <a:ahLst/>
          <a:cxnLst/>
          <a:rect l="0" t="0" r="0" b="0"/>
          <a:pathLst>
            <a:path>
              <a:moveTo>
                <a:pt x="45720" y="0"/>
              </a:moveTo>
              <a:lnTo>
                <a:pt x="4572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558A19-4F1A-4B66-8C77-F09A06448009}">
      <dsp:nvSpPr>
        <dsp:cNvPr id="0" name=""/>
        <dsp:cNvSpPr/>
      </dsp:nvSpPr>
      <dsp:spPr>
        <a:xfrm>
          <a:off x="5224682" y="2057520"/>
          <a:ext cx="2732233" cy="173372"/>
        </a:xfrm>
        <a:custGeom>
          <a:avLst/>
          <a:gdLst/>
          <a:ahLst/>
          <a:cxnLst/>
          <a:rect l="0" t="0" r="0" b="0"/>
          <a:pathLst>
            <a:path>
              <a:moveTo>
                <a:pt x="0" y="0"/>
              </a:moveTo>
              <a:lnTo>
                <a:pt x="0" y="118148"/>
              </a:lnTo>
              <a:lnTo>
                <a:pt x="2732233" y="118148"/>
              </a:lnTo>
              <a:lnTo>
                <a:pt x="2732233"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6F8A80-0D75-40B5-AD89-67C7C4DDD51D}">
      <dsp:nvSpPr>
        <dsp:cNvPr id="0" name=""/>
        <dsp:cNvSpPr/>
      </dsp:nvSpPr>
      <dsp:spPr>
        <a:xfrm>
          <a:off x="7182599" y="2609431"/>
          <a:ext cx="91440" cy="173372"/>
        </a:xfrm>
        <a:custGeom>
          <a:avLst/>
          <a:gdLst/>
          <a:ahLst/>
          <a:cxnLst/>
          <a:rect l="0" t="0" r="0" b="0"/>
          <a:pathLst>
            <a:path>
              <a:moveTo>
                <a:pt x="45720" y="0"/>
              </a:moveTo>
              <a:lnTo>
                <a:pt x="4572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0FF58D-85D9-405B-BF1A-C9BE33EBEE95}">
      <dsp:nvSpPr>
        <dsp:cNvPr id="0" name=""/>
        <dsp:cNvSpPr/>
      </dsp:nvSpPr>
      <dsp:spPr>
        <a:xfrm>
          <a:off x="5224682" y="2057520"/>
          <a:ext cx="2003637" cy="173372"/>
        </a:xfrm>
        <a:custGeom>
          <a:avLst/>
          <a:gdLst/>
          <a:ahLst/>
          <a:cxnLst/>
          <a:rect l="0" t="0" r="0" b="0"/>
          <a:pathLst>
            <a:path>
              <a:moveTo>
                <a:pt x="0" y="0"/>
              </a:moveTo>
              <a:lnTo>
                <a:pt x="0" y="118148"/>
              </a:lnTo>
              <a:lnTo>
                <a:pt x="2003637" y="118148"/>
              </a:lnTo>
              <a:lnTo>
                <a:pt x="2003637"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E6CA67-B93F-4EC9-A14C-7EB8394AC294}">
      <dsp:nvSpPr>
        <dsp:cNvPr id="0" name=""/>
        <dsp:cNvSpPr/>
      </dsp:nvSpPr>
      <dsp:spPr>
        <a:xfrm>
          <a:off x="6454004" y="2609431"/>
          <a:ext cx="91440" cy="173372"/>
        </a:xfrm>
        <a:custGeom>
          <a:avLst/>
          <a:gdLst/>
          <a:ahLst/>
          <a:cxnLst/>
          <a:rect l="0" t="0" r="0" b="0"/>
          <a:pathLst>
            <a:path>
              <a:moveTo>
                <a:pt x="45720" y="0"/>
              </a:moveTo>
              <a:lnTo>
                <a:pt x="4572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6D904B-9F84-4A29-9F13-76059D5D06CB}">
      <dsp:nvSpPr>
        <dsp:cNvPr id="0" name=""/>
        <dsp:cNvSpPr/>
      </dsp:nvSpPr>
      <dsp:spPr>
        <a:xfrm>
          <a:off x="5224682" y="2057520"/>
          <a:ext cx="1275042" cy="173372"/>
        </a:xfrm>
        <a:custGeom>
          <a:avLst/>
          <a:gdLst/>
          <a:ahLst/>
          <a:cxnLst/>
          <a:rect l="0" t="0" r="0" b="0"/>
          <a:pathLst>
            <a:path>
              <a:moveTo>
                <a:pt x="0" y="0"/>
              </a:moveTo>
              <a:lnTo>
                <a:pt x="0" y="118148"/>
              </a:lnTo>
              <a:lnTo>
                <a:pt x="1275042" y="118148"/>
              </a:lnTo>
              <a:lnTo>
                <a:pt x="1275042"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AC73C0-D022-44BD-A24F-26D8F504F67F}">
      <dsp:nvSpPr>
        <dsp:cNvPr id="0" name=""/>
        <dsp:cNvSpPr/>
      </dsp:nvSpPr>
      <dsp:spPr>
        <a:xfrm>
          <a:off x="5224682" y="2057520"/>
          <a:ext cx="546446" cy="173372"/>
        </a:xfrm>
        <a:custGeom>
          <a:avLst/>
          <a:gdLst/>
          <a:ahLst/>
          <a:cxnLst/>
          <a:rect l="0" t="0" r="0" b="0"/>
          <a:pathLst>
            <a:path>
              <a:moveTo>
                <a:pt x="0" y="0"/>
              </a:moveTo>
              <a:lnTo>
                <a:pt x="0" y="118148"/>
              </a:lnTo>
              <a:lnTo>
                <a:pt x="546446" y="118148"/>
              </a:lnTo>
              <a:lnTo>
                <a:pt x="546446"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48CA59-4793-4B70-90FB-6418EACE4BD4}">
      <dsp:nvSpPr>
        <dsp:cNvPr id="0" name=""/>
        <dsp:cNvSpPr/>
      </dsp:nvSpPr>
      <dsp:spPr>
        <a:xfrm>
          <a:off x="4996813" y="2609431"/>
          <a:ext cx="91440" cy="173372"/>
        </a:xfrm>
        <a:custGeom>
          <a:avLst/>
          <a:gdLst/>
          <a:ahLst/>
          <a:cxnLst/>
          <a:rect l="0" t="0" r="0" b="0"/>
          <a:pathLst>
            <a:path>
              <a:moveTo>
                <a:pt x="45720" y="0"/>
              </a:moveTo>
              <a:lnTo>
                <a:pt x="4572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4FFEC-6C0F-47D2-AF47-01431DA1B28D}">
      <dsp:nvSpPr>
        <dsp:cNvPr id="0" name=""/>
        <dsp:cNvSpPr/>
      </dsp:nvSpPr>
      <dsp:spPr>
        <a:xfrm>
          <a:off x="5042533" y="2057520"/>
          <a:ext cx="182148" cy="173372"/>
        </a:xfrm>
        <a:custGeom>
          <a:avLst/>
          <a:gdLst/>
          <a:ahLst/>
          <a:cxnLst/>
          <a:rect l="0" t="0" r="0" b="0"/>
          <a:pathLst>
            <a:path>
              <a:moveTo>
                <a:pt x="182148" y="0"/>
              </a:moveTo>
              <a:lnTo>
                <a:pt x="182148" y="118148"/>
              </a:lnTo>
              <a:lnTo>
                <a:pt x="0" y="118148"/>
              </a:lnTo>
              <a:lnTo>
                <a:pt x="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EDB02A-86F0-4789-9139-DC21506FE294}">
      <dsp:nvSpPr>
        <dsp:cNvPr id="0" name=""/>
        <dsp:cNvSpPr/>
      </dsp:nvSpPr>
      <dsp:spPr>
        <a:xfrm>
          <a:off x="4313937" y="2057520"/>
          <a:ext cx="910744" cy="173372"/>
        </a:xfrm>
        <a:custGeom>
          <a:avLst/>
          <a:gdLst/>
          <a:ahLst/>
          <a:cxnLst/>
          <a:rect l="0" t="0" r="0" b="0"/>
          <a:pathLst>
            <a:path>
              <a:moveTo>
                <a:pt x="910744" y="0"/>
              </a:moveTo>
              <a:lnTo>
                <a:pt x="910744" y="118148"/>
              </a:lnTo>
              <a:lnTo>
                <a:pt x="0" y="118148"/>
              </a:lnTo>
              <a:lnTo>
                <a:pt x="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52269C-0CE2-44EF-8189-F82E899B3F71}">
      <dsp:nvSpPr>
        <dsp:cNvPr id="0" name=""/>
        <dsp:cNvSpPr/>
      </dsp:nvSpPr>
      <dsp:spPr>
        <a:xfrm>
          <a:off x="3585342" y="2057520"/>
          <a:ext cx="1639339" cy="173372"/>
        </a:xfrm>
        <a:custGeom>
          <a:avLst/>
          <a:gdLst/>
          <a:ahLst/>
          <a:cxnLst/>
          <a:rect l="0" t="0" r="0" b="0"/>
          <a:pathLst>
            <a:path>
              <a:moveTo>
                <a:pt x="1639339" y="0"/>
              </a:moveTo>
              <a:lnTo>
                <a:pt x="1639339" y="118148"/>
              </a:lnTo>
              <a:lnTo>
                <a:pt x="0" y="118148"/>
              </a:lnTo>
              <a:lnTo>
                <a:pt x="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37234C-1B35-4700-A943-877EA7677C80}">
      <dsp:nvSpPr>
        <dsp:cNvPr id="0" name=""/>
        <dsp:cNvSpPr/>
      </dsp:nvSpPr>
      <dsp:spPr>
        <a:xfrm>
          <a:off x="2856746" y="2057520"/>
          <a:ext cx="2367935" cy="173372"/>
        </a:xfrm>
        <a:custGeom>
          <a:avLst/>
          <a:gdLst/>
          <a:ahLst/>
          <a:cxnLst/>
          <a:rect l="0" t="0" r="0" b="0"/>
          <a:pathLst>
            <a:path>
              <a:moveTo>
                <a:pt x="2367935" y="0"/>
              </a:moveTo>
              <a:lnTo>
                <a:pt x="2367935" y="118148"/>
              </a:lnTo>
              <a:lnTo>
                <a:pt x="0" y="118148"/>
              </a:lnTo>
              <a:lnTo>
                <a:pt x="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75D09F-3ACA-4C29-8851-60581E14C60A}">
      <dsp:nvSpPr>
        <dsp:cNvPr id="0" name=""/>
        <dsp:cNvSpPr/>
      </dsp:nvSpPr>
      <dsp:spPr>
        <a:xfrm>
          <a:off x="2128151" y="2609431"/>
          <a:ext cx="364297" cy="173372"/>
        </a:xfrm>
        <a:custGeom>
          <a:avLst/>
          <a:gdLst/>
          <a:ahLst/>
          <a:cxnLst/>
          <a:rect l="0" t="0" r="0" b="0"/>
          <a:pathLst>
            <a:path>
              <a:moveTo>
                <a:pt x="0" y="0"/>
              </a:moveTo>
              <a:lnTo>
                <a:pt x="0" y="118148"/>
              </a:lnTo>
              <a:lnTo>
                <a:pt x="364297" y="118148"/>
              </a:lnTo>
              <a:lnTo>
                <a:pt x="364297"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FEB645-C07A-4EEC-AF79-CF17F348C9FB}">
      <dsp:nvSpPr>
        <dsp:cNvPr id="0" name=""/>
        <dsp:cNvSpPr/>
      </dsp:nvSpPr>
      <dsp:spPr>
        <a:xfrm>
          <a:off x="1763853" y="2609431"/>
          <a:ext cx="364297" cy="173372"/>
        </a:xfrm>
        <a:custGeom>
          <a:avLst/>
          <a:gdLst/>
          <a:ahLst/>
          <a:cxnLst/>
          <a:rect l="0" t="0" r="0" b="0"/>
          <a:pathLst>
            <a:path>
              <a:moveTo>
                <a:pt x="364297" y="0"/>
              </a:moveTo>
              <a:lnTo>
                <a:pt x="364297" y="118148"/>
              </a:lnTo>
              <a:lnTo>
                <a:pt x="0" y="118148"/>
              </a:lnTo>
              <a:lnTo>
                <a:pt x="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B884BC-DF03-488D-B348-F8F15C3EFC4F}">
      <dsp:nvSpPr>
        <dsp:cNvPr id="0" name=""/>
        <dsp:cNvSpPr/>
      </dsp:nvSpPr>
      <dsp:spPr>
        <a:xfrm>
          <a:off x="2128151" y="2057520"/>
          <a:ext cx="3096530" cy="173372"/>
        </a:xfrm>
        <a:custGeom>
          <a:avLst/>
          <a:gdLst/>
          <a:ahLst/>
          <a:cxnLst/>
          <a:rect l="0" t="0" r="0" b="0"/>
          <a:pathLst>
            <a:path>
              <a:moveTo>
                <a:pt x="3096530" y="0"/>
              </a:moveTo>
              <a:lnTo>
                <a:pt x="3096530" y="118148"/>
              </a:lnTo>
              <a:lnTo>
                <a:pt x="0" y="118148"/>
              </a:lnTo>
              <a:lnTo>
                <a:pt x="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78D7D0-96FF-4AC7-9851-CA4DC402E041}">
      <dsp:nvSpPr>
        <dsp:cNvPr id="0" name=""/>
        <dsp:cNvSpPr/>
      </dsp:nvSpPr>
      <dsp:spPr>
        <a:xfrm>
          <a:off x="989537" y="2609431"/>
          <a:ext cx="91440" cy="173372"/>
        </a:xfrm>
        <a:custGeom>
          <a:avLst/>
          <a:gdLst/>
          <a:ahLst/>
          <a:cxnLst/>
          <a:rect l="0" t="0" r="0" b="0"/>
          <a:pathLst>
            <a:path>
              <a:moveTo>
                <a:pt x="45720" y="0"/>
              </a:moveTo>
              <a:lnTo>
                <a:pt x="4572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2C119-BDD0-44B8-985F-CE51C3F80D00}">
      <dsp:nvSpPr>
        <dsp:cNvPr id="0" name=""/>
        <dsp:cNvSpPr/>
      </dsp:nvSpPr>
      <dsp:spPr>
        <a:xfrm>
          <a:off x="1035257" y="2057520"/>
          <a:ext cx="4189424" cy="173372"/>
        </a:xfrm>
        <a:custGeom>
          <a:avLst/>
          <a:gdLst/>
          <a:ahLst/>
          <a:cxnLst/>
          <a:rect l="0" t="0" r="0" b="0"/>
          <a:pathLst>
            <a:path>
              <a:moveTo>
                <a:pt x="4189424" y="0"/>
              </a:moveTo>
              <a:lnTo>
                <a:pt x="4189424" y="118148"/>
              </a:lnTo>
              <a:lnTo>
                <a:pt x="0" y="118148"/>
              </a:lnTo>
              <a:lnTo>
                <a:pt x="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50FA6B-CEEB-4928-8B26-2449A0F7EF1C}">
      <dsp:nvSpPr>
        <dsp:cNvPr id="0" name=""/>
        <dsp:cNvSpPr/>
      </dsp:nvSpPr>
      <dsp:spPr>
        <a:xfrm>
          <a:off x="5178962" y="1505609"/>
          <a:ext cx="91440" cy="173372"/>
        </a:xfrm>
        <a:custGeom>
          <a:avLst/>
          <a:gdLst/>
          <a:ahLst/>
          <a:cxnLst/>
          <a:rect l="0" t="0" r="0" b="0"/>
          <a:pathLst>
            <a:path>
              <a:moveTo>
                <a:pt x="45720" y="0"/>
              </a:moveTo>
              <a:lnTo>
                <a:pt x="45720" y="1733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7B3D27-93BB-4D46-840B-4C9549006DFE}">
      <dsp:nvSpPr>
        <dsp:cNvPr id="0" name=""/>
        <dsp:cNvSpPr/>
      </dsp:nvSpPr>
      <dsp:spPr>
        <a:xfrm>
          <a:off x="4496086" y="1505609"/>
          <a:ext cx="728595" cy="173372"/>
        </a:xfrm>
        <a:custGeom>
          <a:avLst/>
          <a:gdLst/>
          <a:ahLst/>
          <a:cxnLst/>
          <a:rect l="0" t="0" r="0" b="0"/>
          <a:pathLst>
            <a:path>
              <a:moveTo>
                <a:pt x="728595" y="0"/>
              </a:moveTo>
              <a:lnTo>
                <a:pt x="728595" y="118148"/>
              </a:lnTo>
              <a:lnTo>
                <a:pt x="0" y="118148"/>
              </a:lnTo>
              <a:lnTo>
                <a:pt x="0" y="1733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0DF807-2786-4F85-8CBF-27C84C2155A9}">
      <dsp:nvSpPr>
        <dsp:cNvPr id="0" name=""/>
        <dsp:cNvSpPr/>
      </dsp:nvSpPr>
      <dsp:spPr>
        <a:xfrm>
          <a:off x="3767490" y="1505609"/>
          <a:ext cx="1457191" cy="173372"/>
        </a:xfrm>
        <a:custGeom>
          <a:avLst/>
          <a:gdLst/>
          <a:ahLst/>
          <a:cxnLst/>
          <a:rect l="0" t="0" r="0" b="0"/>
          <a:pathLst>
            <a:path>
              <a:moveTo>
                <a:pt x="1457191" y="0"/>
              </a:moveTo>
              <a:lnTo>
                <a:pt x="1457191" y="118148"/>
              </a:lnTo>
              <a:lnTo>
                <a:pt x="0" y="118148"/>
              </a:lnTo>
              <a:lnTo>
                <a:pt x="0" y="1733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43B139-1B61-400D-AAEA-4A829774CC8B}">
      <dsp:nvSpPr>
        <dsp:cNvPr id="0" name=""/>
        <dsp:cNvSpPr/>
      </dsp:nvSpPr>
      <dsp:spPr>
        <a:xfrm>
          <a:off x="260942" y="2609431"/>
          <a:ext cx="91440" cy="173372"/>
        </a:xfrm>
        <a:custGeom>
          <a:avLst/>
          <a:gdLst/>
          <a:ahLst/>
          <a:cxnLst/>
          <a:rect l="0" t="0" r="0" b="0"/>
          <a:pathLst>
            <a:path>
              <a:moveTo>
                <a:pt x="45720" y="0"/>
              </a:moveTo>
              <a:lnTo>
                <a:pt x="4572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4E6828-06BD-4529-A4E2-E4EFD275161F}">
      <dsp:nvSpPr>
        <dsp:cNvPr id="0" name=""/>
        <dsp:cNvSpPr/>
      </dsp:nvSpPr>
      <dsp:spPr>
        <a:xfrm>
          <a:off x="260942" y="2057520"/>
          <a:ext cx="91440" cy="173372"/>
        </a:xfrm>
        <a:custGeom>
          <a:avLst/>
          <a:gdLst/>
          <a:ahLst/>
          <a:cxnLst/>
          <a:rect l="0" t="0" r="0" b="0"/>
          <a:pathLst>
            <a:path>
              <a:moveTo>
                <a:pt x="45720" y="0"/>
              </a:moveTo>
              <a:lnTo>
                <a:pt x="45720" y="1733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01062D-6563-4072-B46A-37E66E840258}">
      <dsp:nvSpPr>
        <dsp:cNvPr id="0" name=""/>
        <dsp:cNvSpPr/>
      </dsp:nvSpPr>
      <dsp:spPr>
        <a:xfrm>
          <a:off x="260942" y="1505609"/>
          <a:ext cx="91440" cy="173372"/>
        </a:xfrm>
        <a:custGeom>
          <a:avLst/>
          <a:gdLst/>
          <a:ahLst/>
          <a:cxnLst/>
          <a:rect l="0" t="0" r="0" b="0"/>
          <a:pathLst>
            <a:path>
              <a:moveTo>
                <a:pt x="45720" y="0"/>
              </a:moveTo>
              <a:lnTo>
                <a:pt x="45720" y="1733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07BD7-464B-402F-9277-5D1D9D1B9152}">
      <dsp:nvSpPr>
        <dsp:cNvPr id="0" name=""/>
        <dsp:cNvSpPr/>
      </dsp:nvSpPr>
      <dsp:spPr>
        <a:xfrm>
          <a:off x="8600" y="1127071"/>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6358A3-542E-4E47-BA98-58F818AF749D}">
      <dsp:nvSpPr>
        <dsp:cNvPr id="0" name=""/>
        <dsp:cNvSpPr/>
      </dsp:nvSpPr>
      <dsp:spPr>
        <a:xfrm>
          <a:off x="74836" y="1189995"/>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 + 2</a:t>
          </a:r>
        </a:p>
      </dsp:txBody>
      <dsp:txXfrm>
        <a:off x="85923" y="1201082"/>
        <a:ext cx="573949" cy="356364"/>
      </dsp:txXfrm>
    </dsp:sp>
    <dsp:sp modelId="{0E3A75CF-3808-49E8-B907-C7A7DAAFD8BC}">
      <dsp:nvSpPr>
        <dsp:cNvPr id="0" name=""/>
        <dsp:cNvSpPr/>
      </dsp:nvSpPr>
      <dsp:spPr>
        <a:xfrm>
          <a:off x="8600" y="1678982"/>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659CC9-2ACE-4FD1-9926-DAEF74B9CC29}">
      <dsp:nvSpPr>
        <dsp:cNvPr id="0" name=""/>
        <dsp:cNvSpPr/>
      </dsp:nvSpPr>
      <dsp:spPr>
        <a:xfrm>
          <a:off x="74836" y="1741906"/>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 + 1</a:t>
          </a:r>
        </a:p>
      </dsp:txBody>
      <dsp:txXfrm>
        <a:off x="85923" y="1752993"/>
        <a:ext cx="573949" cy="356364"/>
      </dsp:txXfrm>
    </dsp:sp>
    <dsp:sp modelId="{267B09E1-CD60-4E2E-9790-299C2DE140A6}">
      <dsp:nvSpPr>
        <dsp:cNvPr id="0" name=""/>
        <dsp:cNvSpPr/>
      </dsp:nvSpPr>
      <dsp:spPr>
        <a:xfrm>
          <a:off x="8600" y="2230893"/>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E5CD7-441A-420C-8504-FB5D2E7A9D60}">
      <dsp:nvSpPr>
        <dsp:cNvPr id="0" name=""/>
        <dsp:cNvSpPr/>
      </dsp:nvSpPr>
      <dsp:spPr>
        <a:xfrm>
          <a:off x="74836"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 </a:t>
          </a:r>
        </a:p>
      </dsp:txBody>
      <dsp:txXfrm>
        <a:off x="85923" y="2304904"/>
        <a:ext cx="573949" cy="356364"/>
      </dsp:txXfrm>
    </dsp:sp>
    <dsp:sp modelId="{5D188201-E298-4E6C-A8CD-26A417415272}">
      <dsp:nvSpPr>
        <dsp:cNvPr id="0" name=""/>
        <dsp:cNvSpPr/>
      </dsp:nvSpPr>
      <dsp:spPr>
        <a:xfrm>
          <a:off x="8600" y="2782804"/>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B84FB7-51F6-40A1-9C5E-32D7245ED2A9}">
      <dsp:nvSpPr>
        <dsp:cNvPr id="0" name=""/>
        <dsp:cNvSpPr/>
      </dsp:nvSpPr>
      <dsp:spPr>
        <a:xfrm>
          <a:off x="74836" y="2845728"/>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 - 1</a:t>
          </a:r>
        </a:p>
      </dsp:txBody>
      <dsp:txXfrm>
        <a:off x="85923" y="2856815"/>
        <a:ext cx="573949" cy="356364"/>
      </dsp:txXfrm>
    </dsp:sp>
    <dsp:sp modelId="{EBCCDAB1-4402-4DF5-9509-05579EED2C97}">
      <dsp:nvSpPr>
        <dsp:cNvPr id="0" name=""/>
        <dsp:cNvSpPr/>
      </dsp:nvSpPr>
      <dsp:spPr>
        <a:xfrm>
          <a:off x="4926620" y="1127071"/>
          <a:ext cx="596123" cy="37853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3DA0B-9B89-402C-AC32-9DFF2F4F30A6}">
      <dsp:nvSpPr>
        <dsp:cNvPr id="0" name=""/>
        <dsp:cNvSpPr/>
      </dsp:nvSpPr>
      <dsp:spPr>
        <a:xfrm>
          <a:off x="4992856" y="1189995"/>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Environment</a:t>
          </a:r>
        </a:p>
      </dsp:txBody>
      <dsp:txXfrm>
        <a:off x="5003943" y="1201082"/>
        <a:ext cx="573949" cy="356364"/>
      </dsp:txXfrm>
    </dsp:sp>
    <dsp:sp modelId="{DF5EBE99-1ABF-4A4A-B188-3AEB84C5A1EC}">
      <dsp:nvSpPr>
        <dsp:cNvPr id="0" name=""/>
        <dsp:cNvSpPr/>
      </dsp:nvSpPr>
      <dsp:spPr>
        <a:xfrm>
          <a:off x="3469429"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BD5EF-DAC0-4B73-9048-ABFF0F2B61FC}">
      <dsp:nvSpPr>
        <dsp:cNvPr id="0" name=""/>
        <dsp:cNvSpPr/>
      </dsp:nvSpPr>
      <dsp:spPr>
        <a:xfrm>
          <a:off x="3535665" y="1741906"/>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Non-Professional Assistant</a:t>
          </a:r>
        </a:p>
      </dsp:txBody>
      <dsp:txXfrm>
        <a:off x="3546752" y="1752993"/>
        <a:ext cx="573949" cy="356364"/>
      </dsp:txXfrm>
    </dsp:sp>
    <dsp:sp modelId="{12775B8C-7696-444F-AA61-B74EBDD6B182}">
      <dsp:nvSpPr>
        <dsp:cNvPr id="0" name=""/>
        <dsp:cNvSpPr/>
      </dsp:nvSpPr>
      <dsp:spPr>
        <a:xfrm>
          <a:off x="4198024"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0460D8-6C07-4BBC-BA68-93387645C332}">
      <dsp:nvSpPr>
        <dsp:cNvPr id="0" name=""/>
        <dsp:cNvSpPr/>
      </dsp:nvSpPr>
      <dsp:spPr>
        <a:xfrm>
          <a:off x="4264260" y="1741906"/>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Professional Assistant</a:t>
          </a:r>
        </a:p>
      </dsp:txBody>
      <dsp:txXfrm>
        <a:off x="4275347" y="1752993"/>
        <a:ext cx="573949" cy="356364"/>
      </dsp:txXfrm>
    </dsp:sp>
    <dsp:sp modelId="{334860A1-5D82-4B14-86CD-BA32485E5251}">
      <dsp:nvSpPr>
        <dsp:cNvPr id="0" name=""/>
        <dsp:cNvSpPr/>
      </dsp:nvSpPr>
      <dsp:spPr>
        <a:xfrm>
          <a:off x="4926620" y="1678982"/>
          <a:ext cx="596123" cy="37853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23B6B-D6F0-490A-AB32-59486013859E}">
      <dsp:nvSpPr>
        <dsp:cNvPr id="0" name=""/>
        <dsp:cNvSpPr/>
      </dsp:nvSpPr>
      <dsp:spPr>
        <a:xfrm>
          <a:off x="4992856" y="1741906"/>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Human Body</a:t>
          </a:r>
        </a:p>
      </dsp:txBody>
      <dsp:txXfrm>
        <a:off x="5003943" y="1752993"/>
        <a:ext cx="573949" cy="356364"/>
      </dsp:txXfrm>
    </dsp:sp>
    <dsp:sp modelId="{472B2363-205A-4A6F-8C11-53046030259D}">
      <dsp:nvSpPr>
        <dsp:cNvPr id="0" name=""/>
        <dsp:cNvSpPr/>
      </dsp:nvSpPr>
      <dsp:spPr>
        <a:xfrm>
          <a:off x="737195" y="2230893"/>
          <a:ext cx="596123" cy="37853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89BF2-B472-4E97-BBFC-CC5475898275}">
      <dsp:nvSpPr>
        <dsp:cNvPr id="0" name=""/>
        <dsp:cNvSpPr/>
      </dsp:nvSpPr>
      <dsp:spPr>
        <a:xfrm>
          <a:off x="803431"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Eyes &amp; Ears</a:t>
          </a:r>
        </a:p>
      </dsp:txBody>
      <dsp:txXfrm>
        <a:off x="814518" y="2304904"/>
        <a:ext cx="573949" cy="356364"/>
      </dsp:txXfrm>
    </dsp:sp>
    <dsp:sp modelId="{33322CD0-5798-4D93-98C4-08EC23764E14}">
      <dsp:nvSpPr>
        <dsp:cNvPr id="0" name=""/>
        <dsp:cNvSpPr/>
      </dsp:nvSpPr>
      <dsp:spPr>
        <a:xfrm>
          <a:off x="737195" y="2782804"/>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FD9F85-D61E-47B1-B360-5D6617020939}">
      <dsp:nvSpPr>
        <dsp:cNvPr id="0" name=""/>
        <dsp:cNvSpPr/>
      </dsp:nvSpPr>
      <dsp:spPr>
        <a:xfrm>
          <a:off x="803431" y="2845728"/>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Balance Sensing</a:t>
          </a:r>
        </a:p>
      </dsp:txBody>
      <dsp:txXfrm>
        <a:off x="814518" y="2856815"/>
        <a:ext cx="573949" cy="356364"/>
      </dsp:txXfrm>
    </dsp:sp>
    <dsp:sp modelId="{8D45976A-49D9-4992-A758-EA25CDB8065B}">
      <dsp:nvSpPr>
        <dsp:cNvPr id="0" name=""/>
        <dsp:cNvSpPr/>
      </dsp:nvSpPr>
      <dsp:spPr>
        <a:xfrm>
          <a:off x="1830089" y="2230893"/>
          <a:ext cx="596123" cy="37853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54A8F-9ECE-4FE5-B725-177DDE2BCC3E}">
      <dsp:nvSpPr>
        <dsp:cNvPr id="0" name=""/>
        <dsp:cNvSpPr/>
      </dsp:nvSpPr>
      <dsp:spPr>
        <a:xfrm>
          <a:off x="1896325"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Arms</a:t>
          </a:r>
        </a:p>
      </dsp:txBody>
      <dsp:txXfrm>
        <a:off x="1907412" y="2304904"/>
        <a:ext cx="573949" cy="356364"/>
      </dsp:txXfrm>
    </dsp:sp>
    <dsp:sp modelId="{3DC8E677-A6C3-47A2-B6E6-D6D2A2693D03}">
      <dsp:nvSpPr>
        <dsp:cNvPr id="0" name=""/>
        <dsp:cNvSpPr/>
      </dsp:nvSpPr>
      <dsp:spPr>
        <a:xfrm>
          <a:off x="1465791" y="2782804"/>
          <a:ext cx="596123" cy="37853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79053A-9494-41A3-99BD-AD75D78047BF}">
      <dsp:nvSpPr>
        <dsp:cNvPr id="0" name=""/>
        <dsp:cNvSpPr/>
      </dsp:nvSpPr>
      <dsp:spPr>
        <a:xfrm>
          <a:off x="1532027" y="2845728"/>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Weight Balancing</a:t>
          </a:r>
        </a:p>
      </dsp:txBody>
      <dsp:txXfrm>
        <a:off x="1543114" y="2856815"/>
        <a:ext cx="573949" cy="356364"/>
      </dsp:txXfrm>
    </dsp:sp>
    <dsp:sp modelId="{941FBCB4-3A05-4A11-BE46-0413D99D8E97}">
      <dsp:nvSpPr>
        <dsp:cNvPr id="0" name=""/>
        <dsp:cNvSpPr/>
      </dsp:nvSpPr>
      <dsp:spPr>
        <a:xfrm>
          <a:off x="2194386" y="2782804"/>
          <a:ext cx="596123" cy="37853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A7AADE-FB37-49DC-ACF5-7DCA6D51F495}">
      <dsp:nvSpPr>
        <dsp:cNvPr id="0" name=""/>
        <dsp:cNvSpPr/>
      </dsp:nvSpPr>
      <dsp:spPr>
        <a:xfrm>
          <a:off x="2260622" y="2845728"/>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External Lift Assist Device (walker/cane)</a:t>
          </a:r>
        </a:p>
      </dsp:txBody>
      <dsp:txXfrm>
        <a:off x="2271709" y="2856815"/>
        <a:ext cx="573949" cy="356364"/>
      </dsp:txXfrm>
    </dsp:sp>
    <dsp:sp modelId="{F238EBC4-394C-4843-B6B8-69258BDABF80}">
      <dsp:nvSpPr>
        <dsp:cNvPr id="0" name=""/>
        <dsp:cNvSpPr/>
      </dsp:nvSpPr>
      <dsp:spPr>
        <a:xfrm>
          <a:off x="2558684" y="2230893"/>
          <a:ext cx="596123" cy="37853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8E41E8-B95E-44D2-A18E-470179D8C8C4}">
      <dsp:nvSpPr>
        <dsp:cNvPr id="0" name=""/>
        <dsp:cNvSpPr/>
      </dsp:nvSpPr>
      <dsp:spPr>
        <a:xfrm>
          <a:off x="2624920"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Chest</a:t>
          </a:r>
        </a:p>
      </dsp:txBody>
      <dsp:txXfrm>
        <a:off x="2636007" y="2304904"/>
        <a:ext cx="573949" cy="356364"/>
      </dsp:txXfrm>
    </dsp:sp>
    <dsp:sp modelId="{BB203706-5DB4-40E9-A1EB-A99C35C4DC0E}">
      <dsp:nvSpPr>
        <dsp:cNvPr id="0" name=""/>
        <dsp:cNvSpPr/>
      </dsp:nvSpPr>
      <dsp:spPr>
        <a:xfrm>
          <a:off x="3287280" y="2230893"/>
          <a:ext cx="596123" cy="37853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85394-2238-4478-8B4B-9A886EA95954}">
      <dsp:nvSpPr>
        <dsp:cNvPr id="0" name=""/>
        <dsp:cNvSpPr/>
      </dsp:nvSpPr>
      <dsp:spPr>
        <a:xfrm>
          <a:off x="3353516"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Shoulders</a:t>
          </a:r>
        </a:p>
      </dsp:txBody>
      <dsp:txXfrm>
        <a:off x="3364603" y="2304904"/>
        <a:ext cx="573949" cy="356364"/>
      </dsp:txXfrm>
    </dsp:sp>
    <dsp:sp modelId="{BC662EAF-E3AB-43E0-AB07-D2572B6C1976}">
      <dsp:nvSpPr>
        <dsp:cNvPr id="0" name=""/>
        <dsp:cNvSpPr/>
      </dsp:nvSpPr>
      <dsp:spPr>
        <a:xfrm>
          <a:off x="4015875" y="2230893"/>
          <a:ext cx="596123" cy="37853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D0D41-15B3-4A0A-B691-7368586EE4FB}">
      <dsp:nvSpPr>
        <dsp:cNvPr id="0" name=""/>
        <dsp:cNvSpPr/>
      </dsp:nvSpPr>
      <dsp:spPr>
        <a:xfrm>
          <a:off x="4082111"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Upper Back</a:t>
          </a:r>
        </a:p>
      </dsp:txBody>
      <dsp:txXfrm>
        <a:off x="4093198" y="2304904"/>
        <a:ext cx="573949" cy="356364"/>
      </dsp:txXfrm>
    </dsp:sp>
    <dsp:sp modelId="{489B3B9D-BA11-4C4F-ABAC-014B618A4DBF}">
      <dsp:nvSpPr>
        <dsp:cNvPr id="0" name=""/>
        <dsp:cNvSpPr/>
      </dsp:nvSpPr>
      <dsp:spPr>
        <a:xfrm>
          <a:off x="4744471" y="2230893"/>
          <a:ext cx="596123" cy="37853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6BA92C-B3D0-4C32-B320-D0889389E8FE}">
      <dsp:nvSpPr>
        <dsp:cNvPr id="0" name=""/>
        <dsp:cNvSpPr/>
      </dsp:nvSpPr>
      <dsp:spPr>
        <a:xfrm>
          <a:off x="4810707"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Abdomen</a:t>
          </a:r>
        </a:p>
      </dsp:txBody>
      <dsp:txXfrm>
        <a:off x="4821794" y="2304904"/>
        <a:ext cx="573949" cy="356364"/>
      </dsp:txXfrm>
    </dsp:sp>
    <dsp:sp modelId="{81C47FAE-A03B-40F0-82E2-F1F534DF1545}">
      <dsp:nvSpPr>
        <dsp:cNvPr id="0" name=""/>
        <dsp:cNvSpPr/>
      </dsp:nvSpPr>
      <dsp:spPr>
        <a:xfrm>
          <a:off x="4744471" y="2782804"/>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99E0E-58EF-4E80-8938-115F6FEF1099}">
      <dsp:nvSpPr>
        <dsp:cNvPr id="0" name=""/>
        <dsp:cNvSpPr/>
      </dsp:nvSpPr>
      <dsp:spPr>
        <a:xfrm>
          <a:off x="4810707" y="2845728"/>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Weight Balancing (Move upper body)</a:t>
          </a:r>
        </a:p>
      </dsp:txBody>
      <dsp:txXfrm>
        <a:off x="4821794" y="2856815"/>
        <a:ext cx="573949" cy="356364"/>
      </dsp:txXfrm>
    </dsp:sp>
    <dsp:sp modelId="{ECD1339D-19A8-48A8-B277-437A0F67DDEA}">
      <dsp:nvSpPr>
        <dsp:cNvPr id="0" name=""/>
        <dsp:cNvSpPr/>
      </dsp:nvSpPr>
      <dsp:spPr>
        <a:xfrm>
          <a:off x="5473066" y="2230893"/>
          <a:ext cx="596123" cy="378538"/>
        </a:xfrm>
        <a:prstGeom prst="roundRect">
          <a:avLst>
            <a:gd name="adj" fmla="val 10000"/>
          </a:avLst>
        </a:prstGeom>
        <a:solidFill>
          <a:srgbClr val="7F7F7F"/>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F17B2A-8D2B-4961-BF76-3812E80D6226}">
      <dsp:nvSpPr>
        <dsp:cNvPr id="0" name=""/>
        <dsp:cNvSpPr/>
      </dsp:nvSpPr>
      <dsp:spPr>
        <a:xfrm>
          <a:off x="5539302"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Lower Back</a:t>
          </a:r>
        </a:p>
      </dsp:txBody>
      <dsp:txXfrm>
        <a:off x="5550389" y="2304904"/>
        <a:ext cx="573949" cy="356364"/>
      </dsp:txXfrm>
    </dsp:sp>
    <dsp:sp modelId="{679850A0-13D6-4014-BECE-2E512FB2E35F}">
      <dsp:nvSpPr>
        <dsp:cNvPr id="0" name=""/>
        <dsp:cNvSpPr/>
      </dsp:nvSpPr>
      <dsp:spPr>
        <a:xfrm>
          <a:off x="6201662" y="2230893"/>
          <a:ext cx="596123" cy="37853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00602-6F0F-44D7-B926-F093541EB46F}">
      <dsp:nvSpPr>
        <dsp:cNvPr id="0" name=""/>
        <dsp:cNvSpPr/>
      </dsp:nvSpPr>
      <dsp:spPr>
        <a:xfrm>
          <a:off x="6267898"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Pelvis</a:t>
          </a:r>
        </a:p>
      </dsp:txBody>
      <dsp:txXfrm>
        <a:off x="6278985" y="2304904"/>
        <a:ext cx="573949" cy="356364"/>
      </dsp:txXfrm>
    </dsp:sp>
    <dsp:sp modelId="{6A0CAC75-B928-41F0-AB45-22E2761A7A9C}">
      <dsp:nvSpPr>
        <dsp:cNvPr id="0" name=""/>
        <dsp:cNvSpPr/>
      </dsp:nvSpPr>
      <dsp:spPr>
        <a:xfrm>
          <a:off x="6201662" y="2782804"/>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70F147-8515-4656-8CA0-AF82A877ABB4}">
      <dsp:nvSpPr>
        <dsp:cNvPr id="0" name=""/>
        <dsp:cNvSpPr/>
      </dsp:nvSpPr>
      <dsp:spPr>
        <a:xfrm>
          <a:off x="6267898" y="2845728"/>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Weight Balancing (leg to body)</a:t>
          </a:r>
        </a:p>
      </dsp:txBody>
      <dsp:txXfrm>
        <a:off x="6278985" y="2856815"/>
        <a:ext cx="573949" cy="356364"/>
      </dsp:txXfrm>
    </dsp:sp>
    <dsp:sp modelId="{C1660665-3CA7-4758-AC57-137640515F40}">
      <dsp:nvSpPr>
        <dsp:cNvPr id="0" name=""/>
        <dsp:cNvSpPr/>
      </dsp:nvSpPr>
      <dsp:spPr>
        <a:xfrm>
          <a:off x="6930257" y="2230893"/>
          <a:ext cx="596123" cy="37853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71F02-6B1A-46A4-8882-84F813E6648D}">
      <dsp:nvSpPr>
        <dsp:cNvPr id="0" name=""/>
        <dsp:cNvSpPr/>
      </dsp:nvSpPr>
      <dsp:spPr>
        <a:xfrm>
          <a:off x="6996493"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Upper Leg</a:t>
          </a:r>
        </a:p>
      </dsp:txBody>
      <dsp:txXfrm>
        <a:off x="7007580" y="2304904"/>
        <a:ext cx="573949" cy="356364"/>
      </dsp:txXfrm>
    </dsp:sp>
    <dsp:sp modelId="{008B0CAD-8E88-4A18-9216-C20D880AD796}">
      <dsp:nvSpPr>
        <dsp:cNvPr id="0" name=""/>
        <dsp:cNvSpPr/>
      </dsp:nvSpPr>
      <dsp:spPr>
        <a:xfrm>
          <a:off x="6930257" y="2782804"/>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69BF6E-9B91-41E7-95D1-CEC08815503B}">
      <dsp:nvSpPr>
        <dsp:cNvPr id="0" name=""/>
        <dsp:cNvSpPr/>
      </dsp:nvSpPr>
      <dsp:spPr>
        <a:xfrm>
          <a:off x="6996493" y="2845728"/>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Lifting Power (Quadriceps)</a:t>
          </a:r>
        </a:p>
      </dsp:txBody>
      <dsp:txXfrm>
        <a:off x="7007580" y="2856815"/>
        <a:ext cx="573949" cy="356364"/>
      </dsp:txXfrm>
    </dsp:sp>
    <dsp:sp modelId="{FAAB907A-B7BB-4EA5-922C-B5E20437153F}">
      <dsp:nvSpPr>
        <dsp:cNvPr id="0" name=""/>
        <dsp:cNvSpPr/>
      </dsp:nvSpPr>
      <dsp:spPr>
        <a:xfrm>
          <a:off x="7658853" y="2230893"/>
          <a:ext cx="596123" cy="37853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406EC2-32F6-4E61-A67C-AB224EF5FEB5}">
      <dsp:nvSpPr>
        <dsp:cNvPr id="0" name=""/>
        <dsp:cNvSpPr/>
      </dsp:nvSpPr>
      <dsp:spPr>
        <a:xfrm>
          <a:off x="7725089"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Knee</a:t>
          </a:r>
        </a:p>
      </dsp:txBody>
      <dsp:txXfrm>
        <a:off x="7736176" y="2304904"/>
        <a:ext cx="573949" cy="356364"/>
      </dsp:txXfrm>
    </dsp:sp>
    <dsp:sp modelId="{909D8F10-5D7E-4F6C-84F1-3913FDE4F186}">
      <dsp:nvSpPr>
        <dsp:cNvPr id="0" name=""/>
        <dsp:cNvSpPr/>
      </dsp:nvSpPr>
      <dsp:spPr>
        <a:xfrm>
          <a:off x="7658853" y="2782804"/>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BF4E8A-8E75-4808-A31F-3A3FC9C00CF2}">
      <dsp:nvSpPr>
        <dsp:cNvPr id="0" name=""/>
        <dsp:cNvSpPr/>
      </dsp:nvSpPr>
      <dsp:spPr>
        <a:xfrm>
          <a:off x="7725089" y="2845728"/>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Stability (Upper to Lower Leg Joint)</a:t>
          </a:r>
        </a:p>
      </dsp:txBody>
      <dsp:txXfrm>
        <a:off x="7736176" y="2856815"/>
        <a:ext cx="573949" cy="356364"/>
      </dsp:txXfrm>
    </dsp:sp>
    <dsp:sp modelId="{873D86B3-8262-4E7C-B633-AB260AB32A3E}">
      <dsp:nvSpPr>
        <dsp:cNvPr id="0" name=""/>
        <dsp:cNvSpPr/>
      </dsp:nvSpPr>
      <dsp:spPr>
        <a:xfrm>
          <a:off x="8387448" y="2230893"/>
          <a:ext cx="596123" cy="37853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A3BD-20A4-44F3-AE1D-1E8620F3319F}">
      <dsp:nvSpPr>
        <dsp:cNvPr id="0" name=""/>
        <dsp:cNvSpPr/>
      </dsp:nvSpPr>
      <dsp:spPr>
        <a:xfrm>
          <a:off x="8453684"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Lower Leg</a:t>
          </a:r>
        </a:p>
      </dsp:txBody>
      <dsp:txXfrm>
        <a:off x="8464771" y="2304904"/>
        <a:ext cx="573949" cy="356364"/>
      </dsp:txXfrm>
    </dsp:sp>
    <dsp:sp modelId="{530FE86A-ADCD-4526-A3B1-635480B13F30}">
      <dsp:nvSpPr>
        <dsp:cNvPr id="0" name=""/>
        <dsp:cNvSpPr/>
      </dsp:nvSpPr>
      <dsp:spPr>
        <a:xfrm>
          <a:off x="8387448" y="2782804"/>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26A96-AF5D-4B23-ABAC-F6E04EB1B368}">
      <dsp:nvSpPr>
        <dsp:cNvPr id="0" name=""/>
        <dsp:cNvSpPr/>
      </dsp:nvSpPr>
      <dsp:spPr>
        <a:xfrm>
          <a:off x="8453684" y="2845728"/>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Lifting Power (Calf Muscles)</a:t>
          </a:r>
        </a:p>
      </dsp:txBody>
      <dsp:txXfrm>
        <a:off x="8464771" y="2856815"/>
        <a:ext cx="573949" cy="356364"/>
      </dsp:txXfrm>
    </dsp:sp>
    <dsp:sp modelId="{EB97E4BA-6983-4839-A6F9-51BC50112627}">
      <dsp:nvSpPr>
        <dsp:cNvPr id="0" name=""/>
        <dsp:cNvSpPr/>
      </dsp:nvSpPr>
      <dsp:spPr>
        <a:xfrm>
          <a:off x="9116044" y="2230893"/>
          <a:ext cx="596123" cy="37853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0BA7F9-6CEF-4100-B44C-288A24564B4E}">
      <dsp:nvSpPr>
        <dsp:cNvPr id="0" name=""/>
        <dsp:cNvSpPr/>
      </dsp:nvSpPr>
      <dsp:spPr>
        <a:xfrm>
          <a:off x="9182280"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Feet</a:t>
          </a:r>
        </a:p>
      </dsp:txBody>
      <dsp:txXfrm>
        <a:off x="9193367" y="2304904"/>
        <a:ext cx="573949" cy="356364"/>
      </dsp:txXfrm>
    </dsp:sp>
    <dsp:sp modelId="{E3F8BD8B-8E15-4441-8A0C-9D853FAB8478}">
      <dsp:nvSpPr>
        <dsp:cNvPr id="0" name=""/>
        <dsp:cNvSpPr/>
      </dsp:nvSpPr>
      <dsp:spPr>
        <a:xfrm>
          <a:off x="9116044" y="2782804"/>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F7997-6137-44D7-8425-55DCCF33A242}">
      <dsp:nvSpPr>
        <dsp:cNvPr id="0" name=""/>
        <dsp:cNvSpPr/>
      </dsp:nvSpPr>
      <dsp:spPr>
        <a:xfrm>
          <a:off x="9182280" y="2845728"/>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Weight Balancing (Shift entire body)</a:t>
          </a:r>
        </a:p>
      </dsp:txBody>
      <dsp:txXfrm>
        <a:off x="9193367" y="2856815"/>
        <a:ext cx="573949" cy="356364"/>
      </dsp:txXfrm>
    </dsp:sp>
    <dsp:sp modelId="{4C9070A1-18DB-4886-A72D-F8970EB7EFD8}">
      <dsp:nvSpPr>
        <dsp:cNvPr id="0" name=""/>
        <dsp:cNvSpPr/>
      </dsp:nvSpPr>
      <dsp:spPr>
        <a:xfrm>
          <a:off x="5655215"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866E6-A6F8-42E9-9C6D-60F3504B7FFF}">
      <dsp:nvSpPr>
        <dsp:cNvPr id="0" name=""/>
        <dsp:cNvSpPr/>
      </dsp:nvSpPr>
      <dsp:spPr>
        <a:xfrm>
          <a:off x="5721451" y="1741906"/>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Medical Staff</a:t>
          </a:r>
        </a:p>
      </dsp:txBody>
      <dsp:txXfrm>
        <a:off x="5732538" y="1752993"/>
        <a:ext cx="573949" cy="356364"/>
      </dsp:txXfrm>
    </dsp:sp>
    <dsp:sp modelId="{09E81B9B-E88A-4C71-BE1B-276309F7579C}">
      <dsp:nvSpPr>
        <dsp:cNvPr id="0" name=""/>
        <dsp:cNvSpPr/>
      </dsp:nvSpPr>
      <dsp:spPr>
        <a:xfrm>
          <a:off x="6383811" y="1678982"/>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0F89C6-5F7E-4B83-BA15-36C93EDEF3CC}">
      <dsp:nvSpPr>
        <dsp:cNvPr id="0" name=""/>
        <dsp:cNvSpPr/>
      </dsp:nvSpPr>
      <dsp:spPr>
        <a:xfrm>
          <a:off x="6450047" y="1741906"/>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External Lifts</a:t>
          </a:r>
        </a:p>
      </dsp:txBody>
      <dsp:txXfrm>
        <a:off x="6461134" y="1752993"/>
        <a:ext cx="573949" cy="356364"/>
      </dsp:txXfrm>
    </dsp:sp>
    <dsp:sp modelId="{1FB7B715-7E3F-4043-8B70-6CCB77A89923}">
      <dsp:nvSpPr>
        <dsp:cNvPr id="0" name=""/>
        <dsp:cNvSpPr/>
      </dsp:nvSpPr>
      <dsp:spPr>
        <a:xfrm>
          <a:off x="9844640" y="1127071"/>
          <a:ext cx="596123" cy="37853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2AC0E0-8E27-4335-AD1F-34BE7C07E3C2}">
      <dsp:nvSpPr>
        <dsp:cNvPr id="0" name=""/>
        <dsp:cNvSpPr/>
      </dsp:nvSpPr>
      <dsp:spPr>
        <a:xfrm>
          <a:off x="9910875" y="1189995"/>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Context</a:t>
          </a:r>
        </a:p>
      </dsp:txBody>
      <dsp:txXfrm>
        <a:off x="9921962" y="1201082"/>
        <a:ext cx="573949" cy="356364"/>
      </dsp:txXfrm>
    </dsp:sp>
    <dsp:sp modelId="{95265960-162D-42B3-B6E9-86FE61D8C039}">
      <dsp:nvSpPr>
        <dsp:cNvPr id="0" name=""/>
        <dsp:cNvSpPr/>
      </dsp:nvSpPr>
      <dsp:spPr>
        <a:xfrm>
          <a:off x="9844640" y="1678982"/>
          <a:ext cx="596123" cy="3785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7E367-2A35-4C1C-B120-8598555FB436}">
      <dsp:nvSpPr>
        <dsp:cNvPr id="0" name=""/>
        <dsp:cNvSpPr/>
      </dsp:nvSpPr>
      <dsp:spPr>
        <a:xfrm>
          <a:off x="9910875" y="1741906"/>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Boundary</a:t>
          </a:r>
        </a:p>
      </dsp:txBody>
      <dsp:txXfrm>
        <a:off x="9921962" y="1752993"/>
        <a:ext cx="573949" cy="356364"/>
      </dsp:txXfrm>
    </dsp:sp>
    <dsp:sp modelId="{A6DA558D-2787-4CFD-B165-524C2C124023}">
      <dsp:nvSpPr>
        <dsp:cNvPr id="0" name=""/>
        <dsp:cNvSpPr/>
      </dsp:nvSpPr>
      <dsp:spPr>
        <a:xfrm>
          <a:off x="9844640" y="2230893"/>
          <a:ext cx="596123" cy="37853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67BE4-C987-41B1-8352-903682EF3B2D}">
      <dsp:nvSpPr>
        <dsp:cNvPr id="0" name=""/>
        <dsp:cNvSpPr/>
      </dsp:nvSpPr>
      <dsp:spPr>
        <a:xfrm>
          <a:off x="9910875" y="2293817"/>
          <a:ext cx="596123" cy="378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SOI</a:t>
          </a:r>
        </a:p>
      </dsp:txBody>
      <dsp:txXfrm>
        <a:off x="9921962" y="2304904"/>
        <a:ext cx="573949" cy="35636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A2F28-DE0F-4856-8B39-BBB767DADED2}">
      <dsp:nvSpPr>
        <dsp:cNvPr id="0" name=""/>
        <dsp:cNvSpPr/>
      </dsp:nvSpPr>
      <dsp:spPr>
        <a:xfrm>
          <a:off x="10125574" y="2065076"/>
          <a:ext cx="91440" cy="162284"/>
        </a:xfrm>
        <a:custGeom>
          <a:avLst/>
          <a:gdLst/>
          <a:ahLst/>
          <a:cxnLst/>
          <a:rect l="0" t="0" r="0" b="0"/>
          <a:pathLst>
            <a:path>
              <a:moveTo>
                <a:pt x="45720" y="0"/>
              </a:moveTo>
              <a:lnTo>
                <a:pt x="4572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FDC656-3B93-47FB-B549-DC63C8048BE1}">
      <dsp:nvSpPr>
        <dsp:cNvPr id="0" name=""/>
        <dsp:cNvSpPr/>
      </dsp:nvSpPr>
      <dsp:spPr>
        <a:xfrm>
          <a:off x="10125574" y="1548462"/>
          <a:ext cx="91440" cy="162284"/>
        </a:xfrm>
        <a:custGeom>
          <a:avLst/>
          <a:gdLst/>
          <a:ahLst/>
          <a:cxnLst/>
          <a:rect l="0" t="0" r="0" b="0"/>
          <a:pathLst>
            <a:path>
              <a:moveTo>
                <a:pt x="45720" y="0"/>
              </a:moveTo>
              <a:lnTo>
                <a:pt x="45720" y="1622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FA85E1-CBAB-46B1-BC15-EB31D6173E93}">
      <dsp:nvSpPr>
        <dsp:cNvPr id="0" name=""/>
        <dsp:cNvSpPr/>
      </dsp:nvSpPr>
      <dsp:spPr>
        <a:xfrm>
          <a:off x="5226800" y="1548462"/>
          <a:ext cx="2045997" cy="162284"/>
        </a:xfrm>
        <a:custGeom>
          <a:avLst/>
          <a:gdLst/>
          <a:ahLst/>
          <a:cxnLst/>
          <a:rect l="0" t="0" r="0" b="0"/>
          <a:pathLst>
            <a:path>
              <a:moveTo>
                <a:pt x="0" y="0"/>
              </a:moveTo>
              <a:lnTo>
                <a:pt x="0" y="110592"/>
              </a:lnTo>
              <a:lnTo>
                <a:pt x="2045997" y="110592"/>
              </a:lnTo>
              <a:lnTo>
                <a:pt x="2045997" y="1622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4E50F0-6209-4D16-8093-E1C9377A83C9}">
      <dsp:nvSpPr>
        <dsp:cNvPr id="0" name=""/>
        <dsp:cNvSpPr/>
      </dsp:nvSpPr>
      <dsp:spPr>
        <a:xfrm>
          <a:off x="5226800" y="1548462"/>
          <a:ext cx="1363998" cy="162284"/>
        </a:xfrm>
        <a:custGeom>
          <a:avLst/>
          <a:gdLst/>
          <a:ahLst/>
          <a:cxnLst/>
          <a:rect l="0" t="0" r="0" b="0"/>
          <a:pathLst>
            <a:path>
              <a:moveTo>
                <a:pt x="0" y="0"/>
              </a:moveTo>
              <a:lnTo>
                <a:pt x="0" y="110592"/>
              </a:lnTo>
              <a:lnTo>
                <a:pt x="1363998" y="110592"/>
              </a:lnTo>
              <a:lnTo>
                <a:pt x="1363998" y="1622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9F2304-1837-4D90-B80F-E707A03593DF}">
      <dsp:nvSpPr>
        <dsp:cNvPr id="0" name=""/>
        <dsp:cNvSpPr/>
      </dsp:nvSpPr>
      <dsp:spPr>
        <a:xfrm>
          <a:off x="5226800" y="1548462"/>
          <a:ext cx="681999" cy="162284"/>
        </a:xfrm>
        <a:custGeom>
          <a:avLst/>
          <a:gdLst/>
          <a:ahLst/>
          <a:cxnLst/>
          <a:rect l="0" t="0" r="0" b="0"/>
          <a:pathLst>
            <a:path>
              <a:moveTo>
                <a:pt x="0" y="0"/>
              </a:moveTo>
              <a:lnTo>
                <a:pt x="0" y="110592"/>
              </a:lnTo>
              <a:lnTo>
                <a:pt x="681999" y="110592"/>
              </a:lnTo>
              <a:lnTo>
                <a:pt x="681999" y="1622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333277-79E9-4716-BD61-EBD56CEEAFD0}">
      <dsp:nvSpPr>
        <dsp:cNvPr id="0" name=""/>
        <dsp:cNvSpPr/>
      </dsp:nvSpPr>
      <dsp:spPr>
        <a:xfrm>
          <a:off x="9443575" y="2581691"/>
          <a:ext cx="91440" cy="162284"/>
        </a:xfrm>
        <a:custGeom>
          <a:avLst/>
          <a:gdLst/>
          <a:ahLst/>
          <a:cxnLst/>
          <a:rect l="0" t="0" r="0" b="0"/>
          <a:pathLst>
            <a:path>
              <a:moveTo>
                <a:pt x="45720" y="0"/>
              </a:moveTo>
              <a:lnTo>
                <a:pt x="4572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ADAD6A-3269-414D-86C3-D0B8A03D1838}">
      <dsp:nvSpPr>
        <dsp:cNvPr id="0" name=""/>
        <dsp:cNvSpPr/>
      </dsp:nvSpPr>
      <dsp:spPr>
        <a:xfrm>
          <a:off x="5226800" y="2065076"/>
          <a:ext cx="4262495" cy="162284"/>
        </a:xfrm>
        <a:custGeom>
          <a:avLst/>
          <a:gdLst/>
          <a:ahLst/>
          <a:cxnLst/>
          <a:rect l="0" t="0" r="0" b="0"/>
          <a:pathLst>
            <a:path>
              <a:moveTo>
                <a:pt x="0" y="0"/>
              </a:moveTo>
              <a:lnTo>
                <a:pt x="0" y="110592"/>
              </a:lnTo>
              <a:lnTo>
                <a:pt x="4262495" y="110592"/>
              </a:lnTo>
              <a:lnTo>
                <a:pt x="4262495"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C7DAE1-F6E2-483B-B8DC-2CE552C38E2C}">
      <dsp:nvSpPr>
        <dsp:cNvPr id="0" name=""/>
        <dsp:cNvSpPr/>
      </dsp:nvSpPr>
      <dsp:spPr>
        <a:xfrm>
          <a:off x="8761576" y="2581691"/>
          <a:ext cx="91440" cy="162284"/>
        </a:xfrm>
        <a:custGeom>
          <a:avLst/>
          <a:gdLst/>
          <a:ahLst/>
          <a:cxnLst/>
          <a:rect l="0" t="0" r="0" b="0"/>
          <a:pathLst>
            <a:path>
              <a:moveTo>
                <a:pt x="45720" y="0"/>
              </a:moveTo>
              <a:lnTo>
                <a:pt x="4572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4BC818-6F34-44B8-9356-889A684C9848}">
      <dsp:nvSpPr>
        <dsp:cNvPr id="0" name=""/>
        <dsp:cNvSpPr/>
      </dsp:nvSpPr>
      <dsp:spPr>
        <a:xfrm>
          <a:off x="5226800" y="2065076"/>
          <a:ext cx="3580496" cy="162284"/>
        </a:xfrm>
        <a:custGeom>
          <a:avLst/>
          <a:gdLst/>
          <a:ahLst/>
          <a:cxnLst/>
          <a:rect l="0" t="0" r="0" b="0"/>
          <a:pathLst>
            <a:path>
              <a:moveTo>
                <a:pt x="0" y="0"/>
              </a:moveTo>
              <a:lnTo>
                <a:pt x="0" y="110592"/>
              </a:lnTo>
              <a:lnTo>
                <a:pt x="3580496" y="110592"/>
              </a:lnTo>
              <a:lnTo>
                <a:pt x="3580496"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D1EEB4-4214-4C11-AD83-82FB7D9172EC}">
      <dsp:nvSpPr>
        <dsp:cNvPr id="0" name=""/>
        <dsp:cNvSpPr/>
      </dsp:nvSpPr>
      <dsp:spPr>
        <a:xfrm>
          <a:off x="8079577" y="2581691"/>
          <a:ext cx="91440" cy="162284"/>
        </a:xfrm>
        <a:custGeom>
          <a:avLst/>
          <a:gdLst/>
          <a:ahLst/>
          <a:cxnLst/>
          <a:rect l="0" t="0" r="0" b="0"/>
          <a:pathLst>
            <a:path>
              <a:moveTo>
                <a:pt x="45720" y="0"/>
              </a:moveTo>
              <a:lnTo>
                <a:pt x="4572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558A19-4F1A-4B66-8C77-F09A06448009}">
      <dsp:nvSpPr>
        <dsp:cNvPr id="0" name=""/>
        <dsp:cNvSpPr/>
      </dsp:nvSpPr>
      <dsp:spPr>
        <a:xfrm>
          <a:off x="5226800" y="2065076"/>
          <a:ext cx="2898497" cy="162284"/>
        </a:xfrm>
        <a:custGeom>
          <a:avLst/>
          <a:gdLst/>
          <a:ahLst/>
          <a:cxnLst/>
          <a:rect l="0" t="0" r="0" b="0"/>
          <a:pathLst>
            <a:path>
              <a:moveTo>
                <a:pt x="0" y="0"/>
              </a:moveTo>
              <a:lnTo>
                <a:pt x="0" y="110592"/>
              </a:lnTo>
              <a:lnTo>
                <a:pt x="2898497" y="110592"/>
              </a:lnTo>
              <a:lnTo>
                <a:pt x="2898497"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6F8A80-0D75-40B5-AD89-67C7C4DDD51D}">
      <dsp:nvSpPr>
        <dsp:cNvPr id="0" name=""/>
        <dsp:cNvSpPr/>
      </dsp:nvSpPr>
      <dsp:spPr>
        <a:xfrm>
          <a:off x="7397577" y="2581691"/>
          <a:ext cx="91440" cy="162284"/>
        </a:xfrm>
        <a:custGeom>
          <a:avLst/>
          <a:gdLst/>
          <a:ahLst/>
          <a:cxnLst/>
          <a:rect l="0" t="0" r="0" b="0"/>
          <a:pathLst>
            <a:path>
              <a:moveTo>
                <a:pt x="45720" y="0"/>
              </a:moveTo>
              <a:lnTo>
                <a:pt x="4572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0FF58D-85D9-405B-BF1A-C9BE33EBEE95}">
      <dsp:nvSpPr>
        <dsp:cNvPr id="0" name=""/>
        <dsp:cNvSpPr/>
      </dsp:nvSpPr>
      <dsp:spPr>
        <a:xfrm>
          <a:off x="5226800" y="2065076"/>
          <a:ext cx="2216497" cy="162284"/>
        </a:xfrm>
        <a:custGeom>
          <a:avLst/>
          <a:gdLst/>
          <a:ahLst/>
          <a:cxnLst/>
          <a:rect l="0" t="0" r="0" b="0"/>
          <a:pathLst>
            <a:path>
              <a:moveTo>
                <a:pt x="0" y="0"/>
              </a:moveTo>
              <a:lnTo>
                <a:pt x="0" y="110592"/>
              </a:lnTo>
              <a:lnTo>
                <a:pt x="2216497" y="110592"/>
              </a:lnTo>
              <a:lnTo>
                <a:pt x="2216497"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E6CA67-B93F-4EC9-A14C-7EB8394AC294}">
      <dsp:nvSpPr>
        <dsp:cNvPr id="0" name=""/>
        <dsp:cNvSpPr/>
      </dsp:nvSpPr>
      <dsp:spPr>
        <a:xfrm>
          <a:off x="6715578" y="2581691"/>
          <a:ext cx="91440" cy="162284"/>
        </a:xfrm>
        <a:custGeom>
          <a:avLst/>
          <a:gdLst/>
          <a:ahLst/>
          <a:cxnLst/>
          <a:rect l="0" t="0" r="0" b="0"/>
          <a:pathLst>
            <a:path>
              <a:moveTo>
                <a:pt x="45720" y="0"/>
              </a:moveTo>
              <a:lnTo>
                <a:pt x="4572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6D904B-9F84-4A29-9F13-76059D5D06CB}">
      <dsp:nvSpPr>
        <dsp:cNvPr id="0" name=""/>
        <dsp:cNvSpPr/>
      </dsp:nvSpPr>
      <dsp:spPr>
        <a:xfrm>
          <a:off x="5226800" y="2065076"/>
          <a:ext cx="1534498" cy="162284"/>
        </a:xfrm>
        <a:custGeom>
          <a:avLst/>
          <a:gdLst/>
          <a:ahLst/>
          <a:cxnLst/>
          <a:rect l="0" t="0" r="0" b="0"/>
          <a:pathLst>
            <a:path>
              <a:moveTo>
                <a:pt x="0" y="0"/>
              </a:moveTo>
              <a:lnTo>
                <a:pt x="0" y="110592"/>
              </a:lnTo>
              <a:lnTo>
                <a:pt x="1534498" y="110592"/>
              </a:lnTo>
              <a:lnTo>
                <a:pt x="1534498"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A48D66-3FA4-475F-A6B1-C6A84583D67F}">
      <dsp:nvSpPr>
        <dsp:cNvPr id="0" name=""/>
        <dsp:cNvSpPr/>
      </dsp:nvSpPr>
      <dsp:spPr>
        <a:xfrm>
          <a:off x="5226800" y="2065076"/>
          <a:ext cx="852499" cy="162284"/>
        </a:xfrm>
        <a:custGeom>
          <a:avLst/>
          <a:gdLst/>
          <a:ahLst/>
          <a:cxnLst/>
          <a:rect l="0" t="0" r="0" b="0"/>
          <a:pathLst>
            <a:path>
              <a:moveTo>
                <a:pt x="0" y="0"/>
              </a:moveTo>
              <a:lnTo>
                <a:pt x="0" y="110592"/>
              </a:lnTo>
              <a:lnTo>
                <a:pt x="852499" y="110592"/>
              </a:lnTo>
              <a:lnTo>
                <a:pt x="852499"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AC73C0-D022-44BD-A24F-26D8F504F67F}">
      <dsp:nvSpPr>
        <dsp:cNvPr id="0" name=""/>
        <dsp:cNvSpPr/>
      </dsp:nvSpPr>
      <dsp:spPr>
        <a:xfrm>
          <a:off x="5226800" y="2065076"/>
          <a:ext cx="170499" cy="162284"/>
        </a:xfrm>
        <a:custGeom>
          <a:avLst/>
          <a:gdLst/>
          <a:ahLst/>
          <a:cxnLst/>
          <a:rect l="0" t="0" r="0" b="0"/>
          <a:pathLst>
            <a:path>
              <a:moveTo>
                <a:pt x="0" y="0"/>
              </a:moveTo>
              <a:lnTo>
                <a:pt x="0" y="110592"/>
              </a:lnTo>
              <a:lnTo>
                <a:pt x="170499" y="110592"/>
              </a:lnTo>
              <a:lnTo>
                <a:pt x="170499"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48CA59-4793-4B70-90FB-6418EACE4BD4}">
      <dsp:nvSpPr>
        <dsp:cNvPr id="0" name=""/>
        <dsp:cNvSpPr/>
      </dsp:nvSpPr>
      <dsp:spPr>
        <a:xfrm>
          <a:off x="4669580" y="2581691"/>
          <a:ext cx="91440" cy="162284"/>
        </a:xfrm>
        <a:custGeom>
          <a:avLst/>
          <a:gdLst/>
          <a:ahLst/>
          <a:cxnLst/>
          <a:rect l="0" t="0" r="0" b="0"/>
          <a:pathLst>
            <a:path>
              <a:moveTo>
                <a:pt x="45720" y="0"/>
              </a:moveTo>
              <a:lnTo>
                <a:pt x="4572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4FFEC-6C0F-47D2-AF47-01431DA1B28D}">
      <dsp:nvSpPr>
        <dsp:cNvPr id="0" name=""/>
        <dsp:cNvSpPr/>
      </dsp:nvSpPr>
      <dsp:spPr>
        <a:xfrm>
          <a:off x="4715300" y="2065076"/>
          <a:ext cx="511499" cy="162284"/>
        </a:xfrm>
        <a:custGeom>
          <a:avLst/>
          <a:gdLst/>
          <a:ahLst/>
          <a:cxnLst/>
          <a:rect l="0" t="0" r="0" b="0"/>
          <a:pathLst>
            <a:path>
              <a:moveTo>
                <a:pt x="511499" y="0"/>
              </a:moveTo>
              <a:lnTo>
                <a:pt x="511499" y="110592"/>
              </a:lnTo>
              <a:lnTo>
                <a:pt x="0" y="110592"/>
              </a:lnTo>
              <a:lnTo>
                <a:pt x="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EDB02A-86F0-4789-9139-DC21506FE294}">
      <dsp:nvSpPr>
        <dsp:cNvPr id="0" name=""/>
        <dsp:cNvSpPr/>
      </dsp:nvSpPr>
      <dsp:spPr>
        <a:xfrm>
          <a:off x="4033301" y="2065076"/>
          <a:ext cx="1193498" cy="162284"/>
        </a:xfrm>
        <a:custGeom>
          <a:avLst/>
          <a:gdLst/>
          <a:ahLst/>
          <a:cxnLst/>
          <a:rect l="0" t="0" r="0" b="0"/>
          <a:pathLst>
            <a:path>
              <a:moveTo>
                <a:pt x="1193498" y="0"/>
              </a:moveTo>
              <a:lnTo>
                <a:pt x="1193498" y="110592"/>
              </a:lnTo>
              <a:lnTo>
                <a:pt x="0" y="110592"/>
              </a:lnTo>
              <a:lnTo>
                <a:pt x="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52269C-0CE2-44EF-8189-F82E899B3F71}">
      <dsp:nvSpPr>
        <dsp:cNvPr id="0" name=""/>
        <dsp:cNvSpPr/>
      </dsp:nvSpPr>
      <dsp:spPr>
        <a:xfrm>
          <a:off x="3351301" y="2065076"/>
          <a:ext cx="1875498" cy="162284"/>
        </a:xfrm>
        <a:custGeom>
          <a:avLst/>
          <a:gdLst/>
          <a:ahLst/>
          <a:cxnLst/>
          <a:rect l="0" t="0" r="0" b="0"/>
          <a:pathLst>
            <a:path>
              <a:moveTo>
                <a:pt x="1875498" y="0"/>
              </a:moveTo>
              <a:lnTo>
                <a:pt x="1875498" y="110592"/>
              </a:lnTo>
              <a:lnTo>
                <a:pt x="0" y="110592"/>
              </a:lnTo>
              <a:lnTo>
                <a:pt x="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37234C-1B35-4700-A943-877EA7677C80}">
      <dsp:nvSpPr>
        <dsp:cNvPr id="0" name=""/>
        <dsp:cNvSpPr/>
      </dsp:nvSpPr>
      <dsp:spPr>
        <a:xfrm>
          <a:off x="2669302" y="2065076"/>
          <a:ext cx="2557497" cy="162284"/>
        </a:xfrm>
        <a:custGeom>
          <a:avLst/>
          <a:gdLst/>
          <a:ahLst/>
          <a:cxnLst/>
          <a:rect l="0" t="0" r="0" b="0"/>
          <a:pathLst>
            <a:path>
              <a:moveTo>
                <a:pt x="2557497" y="0"/>
              </a:moveTo>
              <a:lnTo>
                <a:pt x="2557497" y="110592"/>
              </a:lnTo>
              <a:lnTo>
                <a:pt x="0" y="110592"/>
              </a:lnTo>
              <a:lnTo>
                <a:pt x="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75D09F-3ACA-4C29-8851-60581E14C60A}">
      <dsp:nvSpPr>
        <dsp:cNvPr id="0" name=""/>
        <dsp:cNvSpPr/>
      </dsp:nvSpPr>
      <dsp:spPr>
        <a:xfrm>
          <a:off x="1987303" y="2581691"/>
          <a:ext cx="340999" cy="162284"/>
        </a:xfrm>
        <a:custGeom>
          <a:avLst/>
          <a:gdLst/>
          <a:ahLst/>
          <a:cxnLst/>
          <a:rect l="0" t="0" r="0" b="0"/>
          <a:pathLst>
            <a:path>
              <a:moveTo>
                <a:pt x="0" y="0"/>
              </a:moveTo>
              <a:lnTo>
                <a:pt x="0" y="110592"/>
              </a:lnTo>
              <a:lnTo>
                <a:pt x="340999" y="110592"/>
              </a:lnTo>
              <a:lnTo>
                <a:pt x="340999"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FEB645-C07A-4EEC-AF79-CF17F348C9FB}">
      <dsp:nvSpPr>
        <dsp:cNvPr id="0" name=""/>
        <dsp:cNvSpPr/>
      </dsp:nvSpPr>
      <dsp:spPr>
        <a:xfrm>
          <a:off x="1646303" y="2581691"/>
          <a:ext cx="340999" cy="162284"/>
        </a:xfrm>
        <a:custGeom>
          <a:avLst/>
          <a:gdLst/>
          <a:ahLst/>
          <a:cxnLst/>
          <a:rect l="0" t="0" r="0" b="0"/>
          <a:pathLst>
            <a:path>
              <a:moveTo>
                <a:pt x="340999" y="0"/>
              </a:moveTo>
              <a:lnTo>
                <a:pt x="340999" y="110592"/>
              </a:lnTo>
              <a:lnTo>
                <a:pt x="0" y="110592"/>
              </a:lnTo>
              <a:lnTo>
                <a:pt x="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B884BC-DF03-488D-B348-F8F15C3EFC4F}">
      <dsp:nvSpPr>
        <dsp:cNvPr id="0" name=""/>
        <dsp:cNvSpPr/>
      </dsp:nvSpPr>
      <dsp:spPr>
        <a:xfrm>
          <a:off x="1987303" y="2065076"/>
          <a:ext cx="3239496" cy="162284"/>
        </a:xfrm>
        <a:custGeom>
          <a:avLst/>
          <a:gdLst/>
          <a:ahLst/>
          <a:cxnLst/>
          <a:rect l="0" t="0" r="0" b="0"/>
          <a:pathLst>
            <a:path>
              <a:moveTo>
                <a:pt x="3239496" y="0"/>
              </a:moveTo>
              <a:lnTo>
                <a:pt x="3239496" y="110592"/>
              </a:lnTo>
              <a:lnTo>
                <a:pt x="0" y="110592"/>
              </a:lnTo>
              <a:lnTo>
                <a:pt x="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78D7D0-96FF-4AC7-9851-CA4DC402E041}">
      <dsp:nvSpPr>
        <dsp:cNvPr id="0" name=""/>
        <dsp:cNvSpPr/>
      </dsp:nvSpPr>
      <dsp:spPr>
        <a:xfrm>
          <a:off x="918584" y="2581691"/>
          <a:ext cx="91440" cy="162284"/>
        </a:xfrm>
        <a:custGeom>
          <a:avLst/>
          <a:gdLst/>
          <a:ahLst/>
          <a:cxnLst/>
          <a:rect l="0" t="0" r="0" b="0"/>
          <a:pathLst>
            <a:path>
              <a:moveTo>
                <a:pt x="45720" y="0"/>
              </a:moveTo>
              <a:lnTo>
                <a:pt x="4572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2C119-BDD0-44B8-985F-CE51C3F80D00}">
      <dsp:nvSpPr>
        <dsp:cNvPr id="0" name=""/>
        <dsp:cNvSpPr/>
      </dsp:nvSpPr>
      <dsp:spPr>
        <a:xfrm>
          <a:off x="964304" y="2065076"/>
          <a:ext cx="4262495" cy="162284"/>
        </a:xfrm>
        <a:custGeom>
          <a:avLst/>
          <a:gdLst/>
          <a:ahLst/>
          <a:cxnLst/>
          <a:rect l="0" t="0" r="0" b="0"/>
          <a:pathLst>
            <a:path>
              <a:moveTo>
                <a:pt x="4262495" y="0"/>
              </a:moveTo>
              <a:lnTo>
                <a:pt x="4262495" y="110592"/>
              </a:lnTo>
              <a:lnTo>
                <a:pt x="0" y="110592"/>
              </a:lnTo>
              <a:lnTo>
                <a:pt x="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50FA6B-CEEB-4928-8B26-2449A0F7EF1C}">
      <dsp:nvSpPr>
        <dsp:cNvPr id="0" name=""/>
        <dsp:cNvSpPr/>
      </dsp:nvSpPr>
      <dsp:spPr>
        <a:xfrm>
          <a:off x="5181080" y="1548462"/>
          <a:ext cx="91440" cy="162284"/>
        </a:xfrm>
        <a:custGeom>
          <a:avLst/>
          <a:gdLst/>
          <a:ahLst/>
          <a:cxnLst/>
          <a:rect l="0" t="0" r="0" b="0"/>
          <a:pathLst>
            <a:path>
              <a:moveTo>
                <a:pt x="45720" y="0"/>
              </a:moveTo>
              <a:lnTo>
                <a:pt x="45720" y="1622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2CE9C-8A93-4932-B85F-9B8099779328}">
      <dsp:nvSpPr>
        <dsp:cNvPr id="0" name=""/>
        <dsp:cNvSpPr/>
      </dsp:nvSpPr>
      <dsp:spPr>
        <a:xfrm>
          <a:off x="4544800" y="1548462"/>
          <a:ext cx="681999" cy="162284"/>
        </a:xfrm>
        <a:custGeom>
          <a:avLst/>
          <a:gdLst/>
          <a:ahLst/>
          <a:cxnLst/>
          <a:rect l="0" t="0" r="0" b="0"/>
          <a:pathLst>
            <a:path>
              <a:moveTo>
                <a:pt x="681999" y="0"/>
              </a:moveTo>
              <a:lnTo>
                <a:pt x="681999" y="110592"/>
              </a:lnTo>
              <a:lnTo>
                <a:pt x="0" y="110592"/>
              </a:lnTo>
              <a:lnTo>
                <a:pt x="0" y="1622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7B3D27-93BB-4D46-840B-4C9549006DFE}">
      <dsp:nvSpPr>
        <dsp:cNvPr id="0" name=""/>
        <dsp:cNvSpPr/>
      </dsp:nvSpPr>
      <dsp:spPr>
        <a:xfrm>
          <a:off x="3862801" y="1548462"/>
          <a:ext cx="1363998" cy="162284"/>
        </a:xfrm>
        <a:custGeom>
          <a:avLst/>
          <a:gdLst/>
          <a:ahLst/>
          <a:cxnLst/>
          <a:rect l="0" t="0" r="0" b="0"/>
          <a:pathLst>
            <a:path>
              <a:moveTo>
                <a:pt x="1363998" y="0"/>
              </a:moveTo>
              <a:lnTo>
                <a:pt x="1363998" y="110592"/>
              </a:lnTo>
              <a:lnTo>
                <a:pt x="0" y="110592"/>
              </a:lnTo>
              <a:lnTo>
                <a:pt x="0" y="1622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0DF807-2786-4F85-8CBF-27C84C2155A9}">
      <dsp:nvSpPr>
        <dsp:cNvPr id="0" name=""/>
        <dsp:cNvSpPr/>
      </dsp:nvSpPr>
      <dsp:spPr>
        <a:xfrm>
          <a:off x="3180802" y="1548462"/>
          <a:ext cx="2045997" cy="162284"/>
        </a:xfrm>
        <a:custGeom>
          <a:avLst/>
          <a:gdLst/>
          <a:ahLst/>
          <a:cxnLst/>
          <a:rect l="0" t="0" r="0" b="0"/>
          <a:pathLst>
            <a:path>
              <a:moveTo>
                <a:pt x="2045997" y="0"/>
              </a:moveTo>
              <a:lnTo>
                <a:pt x="2045997" y="110592"/>
              </a:lnTo>
              <a:lnTo>
                <a:pt x="0" y="110592"/>
              </a:lnTo>
              <a:lnTo>
                <a:pt x="0" y="1622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43B139-1B61-400D-AAEA-4A829774CC8B}">
      <dsp:nvSpPr>
        <dsp:cNvPr id="0" name=""/>
        <dsp:cNvSpPr/>
      </dsp:nvSpPr>
      <dsp:spPr>
        <a:xfrm>
          <a:off x="236585" y="2581691"/>
          <a:ext cx="91440" cy="162284"/>
        </a:xfrm>
        <a:custGeom>
          <a:avLst/>
          <a:gdLst/>
          <a:ahLst/>
          <a:cxnLst/>
          <a:rect l="0" t="0" r="0" b="0"/>
          <a:pathLst>
            <a:path>
              <a:moveTo>
                <a:pt x="45720" y="0"/>
              </a:moveTo>
              <a:lnTo>
                <a:pt x="4572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4E6828-06BD-4529-A4E2-E4EFD275161F}">
      <dsp:nvSpPr>
        <dsp:cNvPr id="0" name=""/>
        <dsp:cNvSpPr/>
      </dsp:nvSpPr>
      <dsp:spPr>
        <a:xfrm>
          <a:off x="236585" y="2065076"/>
          <a:ext cx="91440" cy="162284"/>
        </a:xfrm>
        <a:custGeom>
          <a:avLst/>
          <a:gdLst/>
          <a:ahLst/>
          <a:cxnLst/>
          <a:rect l="0" t="0" r="0" b="0"/>
          <a:pathLst>
            <a:path>
              <a:moveTo>
                <a:pt x="45720" y="0"/>
              </a:moveTo>
              <a:lnTo>
                <a:pt x="45720" y="1622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01062D-6563-4072-B46A-37E66E840258}">
      <dsp:nvSpPr>
        <dsp:cNvPr id="0" name=""/>
        <dsp:cNvSpPr/>
      </dsp:nvSpPr>
      <dsp:spPr>
        <a:xfrm>
          <a:off x="236585" y="1548462"/>
          <a:ext cx="91440" cy="162284"/>
        </a:xfrm>
        <a:custGeom>
          <a:avLst/>
          <a:gdLst/>
          <a:ahLst/>
          <a:cxnLst/>
          <a:rect l="0" t="0" r="0" b="0"/>
          <a:pathLst>
            <a:path>
              <a:moveTo>
                <a:pt x="45720" y="0"/>
              </a:moveTo>
              <a:lnTo>
                <a:pt x="45720" y="1622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07BD7-464B-402F-9277-5D1D9D1B9152}">
      <dsp:nvSpPr>
        <dsp:cNvPr id="0" name=""/>
        <dsp:cNvSpPr/>
      </dsp:nvSpPr>
      <dsp:spPr>
        <a:xfrm>
          <a:off x="3305" y="1194132"/>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6358A3-542E-4E47-BA98-58F818AF749D}">
      <dsp:nvSpPr>
        <dsp:cNvPr id="0" name=""/>
        <dsp:cNvSpPr/>
      </dsp:nvSpPr>
      <dsp:spPr>
        <a:xfrm>
          <a:off x="65305" y="1253032"/>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 + 2</a:t>
          </a:r>
        </a:p>
      </dsp:txBody>
      <dsp:txXfrm>
        <a:off x="75683" y="1263410"/>
        <a:ext cx="537243" cy="333573"/>
      </dsp:txXfrm>
    </dsp:sp>
    <dsp:sp modelId="{0E3A75CF-3808-49E8-B907-C7A7DAAFD8BC}">
      <dsp:nvSpPr>
        <dsp:cNvPr id="0" name=""/>
        <dsp:cNvSpPr/>
      </dsp:nvSpPr>
      <dsp:spPr>
        <a:xfrm>
          <a:off x="3305" y="1710746"/>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659CC9-2ACE-4FD1-9926-DAEF74B9CC29}">
      <dsp:nvSpPr>
        <dsp:cNvPr id="0" name=""/>
        <dsp:cNvSpPr/>
      </dsp:nvSpPr>
      <dsp:spPr>
        <a:xfrm>
          <a:off x="65305"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 + 1</a:t>
          </a:r>
        </a:p>
      </dsp:txBody>
      <dsp:txXfrm>
        <a:off x="75683" y="1780024"/>
        <a:ext cx="537243" cy="333573"/>
      </dsp:txXfrm>
    </dsp:sp>
    <dsp:sp modelId="{267B09E1-CD60-4E2E-9790-299C2DE140A6}">
      <dsp:nvSpPr>
        <dsp:cNvPr id="0" name=""/>
        <dsp:cNvSpPr/>
      </dsp:nvSpPr>
      <dsp:spPr>
        <a:xfrm>
          <a:off x="3305"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E5CD7-441A-420C-8504-FB5D2E7A9D60}">
      <dsp:nvSpPr>
        <dsp:cNvPr id="0" name=""/>
        <dsp:cNvSpPr/>
      </dsp:nvSpPr>
      <dsp:spPr>
        <a:xfrm>
          <a:off x="65305"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 </a:t>
          </a:r>
        </a:p>
      </dsp:txBody>
      <dsp:txXfrm>
        <a:off x="75683" y="2296639"/>
        <a:ext cx="537243" cy="333573"/>
      </dsp:txXfrm>
    </dsp:sp>
    <dsp:sp modelId="{5D188201-E298-4E6C-A8CD-26A417415272}">
      <dsp:nvSpPr>
        <dsp:cNvPr id="0" name=""/>
        <dsp:cNvSpPr/>
      </dsp:nvSpPr>
      <dsp:spPr>
        <a:xfrm>
          <a:off x="3305" y="2743975"/>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B84FB7-51F6-40A1-9C5E-32D7245ED2A9}">
      <dsp:nvSpPr>
        <dsp:cNvPr id="0" name=""/>
        <dsp:cNvSpPr/>
      </dsp:nvSpPr>
      <dsp:spPr>
        <a:xfrm>
          <a:off x="65305"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 - 1</a:t>
          </a:r>
        </a:p>
      </dsp:txBody>
      <dsp:txXfrm>
        <a:off x="75683" y="2813253"/>
        <a:ext cx="537243" cy="333573"/>
      </dsp:txXfrm>
    </dsp:sp>
    <dsp:sp modelId="{EBCCDAB1-4402-4DF5-9509-05579EED2C97}">
      <dsp:nvSpPr>
        <dsp:cNvPr id="0" name=""/>
        <dsp:cNvSpPr/>
      </dsp:nvSpPr>
      <dsp:spPr>
        <a:xfrm>
          <a:off x="4947800" y="1194132"/>
          <a:ext cx="557999" cy="35432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3DA0B-9B89-402C-AC32-9DFF2F4F30A6}">
      <dsp:nvSpPr>
        <dsp:cNvPr id="0" name=""/>
        <dsp:cNvSpPr/>
      </dsp:nvSpPr>
      <dsp:spPr>
        <a:xfrm>
          <a:off x="5009800" y="1253032"/>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Environment</a:t>
          </a:r>
        </a:p>
      </dsp:txBody>
      <dsp:txXfrm>
        <a:off x="5020178" y="1263410"/>
        <a:ext cx="537243" cy="333573"/>
      </dsp:txXfrm>
    </dsp:sp>
    <dsp:sp modelId="{DF5EBE99-1ABF-4A4A-B188-3AEB84C5A1EC}">
      <dsp:nvSpPr>
        <dsp:cNvPr id="0" name=""/>
        <dsp:cNvSpPr/>
      </dsp:nvSpPr>
      <dsp:spPr>
        <a:xfrm>
          <a:off x="2901802" y="1710746"/>
          <a:ext cx="557999" cy="354329"/>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BD5EF-DAC0-4B73-9048-ABFF0F2B61FC}">
      <dsp:nvSpPr>
        <dsp:cNvPr id="0" name=""/>
        <dsp:cNvSpPr/>
      </dsp:nvSpPr>
      <dsp:spPr>
        <a:xfrm>
          <a:off x="2963802"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Non-Professional Assistant</a:t>
          </a:r>
        </a:p>
      </dsp:txBody>
      <dsp:txXfrm>
        <a:off x="2974180" y="1780024"/>
        <a:ext cx="537243" cy="333573"/>
      </dsp:txXfrm>
    </dsp:sp>
    <dsp:sp modelId="{12775B8C-7696-444F-AA61-B74EBDD6B182}">
      <dsp:nvSpPr>
        <dsp:cNvPr id="0" name=""/>
        <dsp:cNvSpPr/>
      </dsp:nvSpPr>
      <dsp:spPr>
        <a:xfrm>
          <a:off x="3583801" y="1710746"/>
          <a:ext cx="557999" cy="354329"/>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0460D8-6C07-4BBC-BA68-93387645C332}">
      <dsp:nvSpPr>
        <dsp:cNvPr id="0" name=""/>
        <dsp:cNvSpPr/>
      </dsp:nvSpPr>
      <dsp:spPr>
        <a:xfrm>
          <a:off x="3645801"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Professional Assistant</a:t>
          </a:r>
        </a:p>
      </dsp:txBody>
      <dsp:txXfrm>
        <a:off x="3656179" y="1780024"/>
        <a:ext cx="537243" cy="333573"/>
      </dsp:txXfrm>
    </dsp:sp>
    <dsp:sp modelId="{1F6A864C-CFC7-40A5-99CB-3A77EC305DCD}">
      <dsp:nvSpPr>
        <dsp:cNvPr id="0" name=""/>
        <dsp:cNvSpPr/>
      </dsp:nvSpPr>
      <dsp:spPr>
        <a:xfrm>
          <a:off x="4265801" y="1710746"/>
          <a:ext cx="557999" cy="354329"/>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B52FF-4846-484A-8E41-7B6AF09753B8}">
      <dsp:nvSpPr>
        <dsp:cNvPr id="0" name=""/>
        <dsp:cNvSpPr/>
      </dsp:nvSpPr>
      <dsp:spPr>
        <a:xfrm>
          <a:off x="4327800"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Storage System</a:t>
          </a:r>
        </a:p>
      </dsp:txBody>
      <dsp:txXfrm>
        <a:off x="4338178" y="1780024"/>
        <a:ext cx="537243" cy="333573"/>
      </dsp:txXfrm>
    </dsp:sp>
    <dsp:sp modelId="{334860A1-5D82-4B14-86CD-BA32485E5251}">
      <dsp:nvSpPr>
        <dsp:cNvPr id="0" name=""/>
        <dsp:cNvSpPr/>
      </dsp:nvSpPr>
      <dsp:spPr>
        <a:xfrm>
          <a:off x="4947800" y="1710746"/>
          <a:ext cx="557999" cy="35432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23B6B-D6F0-490A-AB32-59486013859E}">
      <dsp:nvSpPr>
        <dsp:cNvPr id="0" name=""/>
        <dsp:cNvSpPr/>
      </dsp:nvSpPr>
      <dsp:spPr>
        <a:xfrm>
          <a:off x="5009800"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Human Body</a:t>
          </a:r>
        </a:p>
      </dsp:txBody>
      <dsp:txXfrm>
        <a:off x="5020178" y="1780024"/>
        <a:ext cx="537243" cy="333573"/>
      </dsp:txXfrm>
    </dsp:sp>
    <dsp:sp modelId="{472B2363-205A-4A6F-8C11-53046030259D}">
      <dsp:nvSpPr>
        <dsp:cNvPr id="0" name=""/>
        <dsp:cNvSpPr/>
      </dsp:nvSpPr>
      <dsp:spPr>
        <a:xfrm>
          <a:off x="685304" y="2227361"/>
          <a:ext cx="557999" cy="35432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89BF2-B472-4E97-BBFC-CC5475898275}">
      <dsp:nvSpPr>
        <dsp:cNvPr id="0" name=""/>
        <dsp:cNvSpPr/>
      </dsp:nvSpPr>
      <dsp:spPr>
        <a:xfrm>
          <a:off x="747304"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Eyes &amp; Ears</a:t>
          </a:r>
        </a:p>
      </dsp:txBody>
      <dsp:txXfrm>
        <a:off x="757682" y="2296639"/>
        <a:ext cx="537243" cy="333573"/>
      </dsp:txXfrm>
    </dsp:sp>
    <dsp:sp modelId="{33322CD0-5798-4D93-98C4-08EC23764E14}">
      <dsp:nvSpPr>
        <dsp:cNvPr id="0" name=""/>
        <dsp:cNvSpPr/>
      </dsp:nvSpPr>
      <dsp:spPr>
        <a:xfrm>
          <a:off x="685304" y="2743975"/>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FD9F85-D61E-47B1-B360-5D6617020939}">
      <dsp:nvSpPr>
        <dsp:cNvPr id="0" name=""/>
        <dsp:cNvSpPr/>
      </dsp:nvSpPr>
      <dsp:spPr>
        <a:xfrm>
          <a:off x="747304"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Balance Sensing</a:t>
          </a:r>
        </a:p>
      </dsp:txBody>
      <dsp:txXfrm>
        <a:off x="757682" y="2813253"/>
        <a:ext cx="537243" cy="333573"/>
      </dsp:txXfrm>
    </dsp:sp>
    <dsp:sp modelId="{8D45976A-49D9-4992-A758-EA25CDB8065B}">
      <dsp:nvSpPr>
        <dsp:cNvPr id="0" name=""/>
        <dsp:cNvSpPr/>
      </dsp:nvSpPr>
      <dsp:spPr>
        <a:xfrm>
          <a:off x="1708303" y="2227361"/>
          <a:ext cx="557999" cy="35432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54A8F-9ECE-4FE5-B725-177DDE2BCC3E}">
      <dsp:nvSpPr>
        <dsp:cNvPr id="0" name=""/>
        <dsp:cNvSpPr/>
      </dsp:nvSpPr>
      <dsp:spPr>
        <a:xfrm>
          <a:off x="1770303"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Arms</a:t>
          </a:r>
        </a:p>
      </dsp:txBody>
      <dsp:txXfrm>
        <a:off x="1780681" y="2296639"/>
        <a:ext cx="537243" cy="333573"/>
      </dsp:txXfrm>
    </dsp:sp>
    <dsp:sp modelId="{3DC8E677-A6C3-47A2-B6E6-D6D2A2693D03}">
      <dsp:nvSpPr>
        <dsp:cNvPr id="0" name=""/>
        <dsp:cNvSpPr/>
      </dsp:nvSpPr>
      <dsp:spPr>
        <a:xfrm>
          <a:off x="1367303" y="2743975"/>
          <a:ext cx="557999" cy="35432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79053A-9494-41A3-99BD-AD75D78047BF}">
      <dsp:nvSpPr>
        <dsp:cNvPr id="0" name=""/>
        <dsp:cNvSpPr/>
      </dsp:nvSpPr>
      <dsp:spPr>
        <a:xfrm>
          <a:off x="1429303"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Weight Balancing</a:t>
          </a:r>
        </a:p>
      </dsp:txBody>
      <dsp:txXfrm>
        <a:off x="1439681" y="2813253"/>
        <a:ext cx="537243" cy="333573"/>
      </dsp:txXfrm>
    </dsp:sp>
    <dsp:sp modelId="{941FBCB4-3A05-4A11-BE46-0413D99D8E97}">
      <dsp:nvSpPr>
        <dsp:cNvPr id="0" name=""/>
        <dsp:cNvSpPr/>
      </dsp:nvSpPr>
      <dsp:spPr>
        <a:xfrm>
          <a:off x="2049303" y="2743975"/>
          <a:ext cx="557999" cy="35432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A7AADE-FB37-49DC-ACF5-7DCA6D51F495}">
      <dsp:nvSpPr>
        <dsp:cNvPr id="0" name=""/>
        <dsp:cNvSpPr/>
      </dsp:nvSpPr>
      <dsp:spPr>
        <a:xfrm>
          <a:off x="2111303"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External Lift Assist Device (walker/cane)</a:t>
          </a:r>
        </a:p>
      </dsp:txBody>
      <dsp:txXfrm>
        <a:off x="2121681" y="2813253"/>
        <a:ext cx="537243" cy="333573"/>
      </dsp:txXfrm>
    </dsp:sp>
    <dsp:sp modelId="{F238EBC4-394C-4843-B6B8-69258BDABF80}">
      <dsp:nvSpPr>
        <dsp:cNvPr id="0" name=""/>
        <dsp:cNvSpPr/>
      </dsp:nvSpPr>
      <dsp:spPr>
        <a:xfrm>
          <a:off x="2390302" y="2227361"/>
          <a:ext cx="557999" cy="35432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8E41E8-B95E-44D2-A18E-470179D8C8C4}">
      <dsp:nvSpPr>
        <dsp:cNvPr id="0" name=""/>
        <dsp:cNvSpPr/>
      </dsp:nvSpPr>
      <dsp:spPr>
        <a:xfrm>
          <a:off x="2452302"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Chest</a:t>
          </a:r>
        </a:p>
      </dsp:txBody>
      <dsp:txXfrm>
        <a:off x="2462680" y="2296639"/>
        <a:ext cx="537243" cy="333573"/>
      </dsp:txXfrm>
    </dsp:sp>
    <dsp:sp modelId="{BB203706-5DB4-40E9-A1EB-A99C35C4DC0E}">
      <dsp:nvSpPr>
        <dsp:cNvPr id="0" name=""/>
        <dsp:cNvSpPr/>
      </dsp:nvSpPr>
      <dsp:spPr>
        <a:xfrm>
          <a:off x="3072302" y="2227361"/>
          <a:ext cx="557999" cy="35432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85394-2238-4478-8B4B-9A886EA95954}">
      <dsp:nvSpPr>
        <dsp:cNvPr id="0" name=""/>
        <dsp:cNvSpPr/>
      </dsp:nvSpPr>
      <dsp:spPr>
        <a:xfrm>
          <a:off x="3134302"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Shoulders</a:t>
          </a:r>
        </a:p>
      </dsp:txBody>
      <dsp:txXfrm>
        <a:off x="3144680" y="2296639"/>
        <a:ext cx="537243" cy="333573"/>
      </dsp:txXfrm>
    </dsp:sp>
    <dsp:sp modelId="{BC662EAF-E3AB-43E0-AB07-D2572B6C1976}">
      <dsp:nvSpPr>
        <dsp:cNvPr id="0" name=""/>
        <dsp:cNvSpPr/>
      </dsp:nvSpPr>
      <dsp:spPr>
        <a:xfrm>
          <a:off x="3754301" y="2227361"/>
          <a:ext cx="557999" cy="35432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D0D41-15B3-4A0A-B691-7368586EE4FB}">
      <dsp:nvSpPr>
        <dsp:cNvPr id="0" name=""/>
        <dsp:cNvSpPr/>
      </dsp:nvSpPr>
      <dsp:spPr>
        <a:xfrm>
          <a:off x="3816301"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Upper Back</a:t>
          </a:r>
        </a:p>
      </dsp:txBody>
      <dsp:txXfrm>
        <a:off x="3826679" y="2296639"/>
        <a:ext cx="537243" cy="333573"/>
      </dsp:txXfrm>
    </dsp:sp>
    <dsp:sp modelId="{489B3B9D-BA11-4C4F-ABAC-014B618A4DBF}">
      <dsp:nvSpPr>
        <dsp:cNvPr id="0" name=""/>
        <dsp:cNvSpPr/>
      </dsp:nvSpPr>
      <dsp:spPr>
        <a:xfrm>
          <a:off x="4436300" y="2227361"/>
          <a:ext cx="557999" cy="35432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6BA92C-B3D0-4C32-B320-D0889389E8FE}">
      <dsp:nvSpPr>
        <dsp:cNvPr id="0" name=""/>
        <dsp:cNvSpPr/>
      </dsp:nvSpPr>
      <dsp:spPr>
        <a:xfrm>
          <a:off x="4498300"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Abdomen</a:t>
          </a:r>
        </a:p>
      </dsp:txBody>
      <dsp:txXfrm>
        <a:off x="4508678" y="2296639"/>
        <a:ext cx="537243" cy="333573"/>
      </dsp:txXfrm>
    </dsp:sp>
    <dsp:sp modelId="{81C47FAE-A03B-40F0-82E2-F1F534DF1545}">
      <dsp:nvSpPr>
        <dsp:cNvPr id="0" name=""/>
        <dsp:cNvSpPr/>
      </dsp:nvSpPr>
      <dsp:spPr>
        <a:xfrm>
          <a:off x="4436300" y="2743975"/>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99E0E-58EF-4E80-8938-115F6FEF1099}">
      <dsp:nvSpPr>
        <dsp:cNvPr id="0" name=""/>
        <dsp:cNvSpPr/>
      </dsp:nvSpPr>
      <dsp:spPr>
        <a:xfrm>
          <a:off x="4498300"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Weight Balancing (Move upper body)</a:t>
          </a:r>
        </a:p>
      </dsp:txBody>
      <dsp:txXfrm>
        <a:off x="4508678" y="2813253"/>
        <a:ext cx="537243" cy="333573"/>
      </dsp:txXfrm>
    </dsp:sp>
    <dsp:sp modelId="{ECD1339D-19A8-48A8-B277-437A0F67DDEA}">
      <dsp:nvSpPr>
        <dsp:cNvPr id="0" name=""/>
        <dsp:cNvSpPr/>
      </dsp:nvSpPr>
      <dsp:spPr>
        <a:xfrm>
          <a:off x="5118300" y="2227361"/>
          <a:ext cx="557999" cy="354329"/>
        </a:xfrm>
        <a:prstGeom prst="roundRect">
          <a:avLst>
            <a:gd name="adj" fmla="val 10000"/>
          </a:avLst>
        </a:prstGeom>
        <a:solidFill>
          <a:srgbClr val="7F7F7F"/>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F17B2A-8D2B-4961-BF76-3812E80D6226}">
      <dsp:nvSpPr>
        <dsp:cNvPr id="0" name=""/>
        <dsp:cNvSpPr/>
      </dsp:nvSpPr>
      <dsp:spPr>
        <a:xfrm>
          <a:off x="5180300"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Lower Back</a:t>
          </a:r>
        </a:p>
      </dsp:txBody>
      <dsp:txXfrm>
        <a:off x="5190678" y="2296639"/>
        <a:ext cx="537243" cy="333573"/>
      </dsp:txXfrm>
    </dsp:sp>
    <dsp:sp modelId="{B3ECE150-DF23-4A56-9D4B-8258487FFFC9}">
      <dsp:nvSpPr>
        <dsp:cNvPr id="0" name=""/>
        <dsp:cNvSpPr/>
      </dsp:nvSpPr>
      <dsp:spPr>
        <a:xfrm>
          <a:off x="5800299" y="2227361"/>
          <a:ext cx="557999" cy="354329"/>
        </a:xfrm>
        <a:prstGeom prst="roundRect">
          <a:avLst>
            <a:gd name="adj" fmla="val 10000"/>
          </a:avLst>
        </a:prstGeom>
        <a:solidFill>
          <a:srgbClr val="7F7F7F"/>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93281E-F372-4770-91D7-8F4F478F7C1A}">
      <dsp:nvSpPr>
        <dsp:cNvPr id="0" name=""/>
        <dsp:cNvSpPr/>
      </dsp:nvSpPr>
      <dsp:spPr>
        <a:xfrm>
          <a:off x="5862299"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Sacrum/Ilium</a:t>
          </a:r>
        </a:p>
      </dsp:txBody>
      <dsp:txXfrm>
        <a:off x="5872677" y="2296639"/>
        <a:ext cx="537243" cy="333573"/>
      </dsp:txXfrm>
    </dsp:sp>
    <dsp:sp modelId="{679850A0-13D6-4014-BECE-2E512FB2E35F}">
      <dsp:nvSpPr>
        <dsp:cNvPr id="0" name=""/>
        <dsp:cNvSpPr/>
      </dsp:nvSpPr>
      <dsp:spPr>
        <a:xfrm>
          <a:off x="6482298" y="2227361"/>
          <a:ext cx="557999" cy="354329"/>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00602-6F0F-44D7-B926-F093541EB46F}">
      <dsp:nvSpPr>
        <dsp:cNvPr id="0" name=""/>
        <dsp:cNvSpPr/>
      </dsp:nvSpPr>
      <dsp:spPr>
        <a:xfrm>
          <a:off x="6544298"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Pelvis</a:t>
          </a:r>
        </a:p>
      </dsp:txBody>
      <dsp:txXfrm>
        <a:off x="6554676" y="2296639"/>
        <a:ext cx="537243" cy="333573"/>
      </dsp:txXfrm>
    </dsp:sp>
    <dsp:sp modelId="{6A0CAC75-B928-41F0-AB45-22E2761A7A9C}">
      <dsp:nvSpPr>
        <dsp:cNvPr id="0" name=""/>
        <dsp:cNvSpPr/>
      </dsp:nvSpPr>
      <dsp:spPr>
        <a:xfrm>
          <a:off x="6482298" y="2743975"/>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70F147-8515-4656-8CA0-AF82A877ABB4}">
      <dsp:nvSpPr>
        <dsp:cNvPr id="0" name=""/>
        <dsp:cNvSpPr/>
      </dsp:nvSpPr>
      <dsp:spPr>
        <a:xfrm>
          <a:off x="6544298"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Weight Balancing (leg to body)</a:t>
          </a:r>
        </a:p>
      </dsp:txBody>
      <dsp:txXfrm>
        <a:off x="6554676" y="2813253"/>
        <a:ext cx="537243" cy="333573"/>
      </dsp:txXfrm>
    </dsp:sp>
    <dsp:sp modelId="{C1660665-3CA7-4758-AC57-137640515F40}">
      <dsp:nvSpPr>
        <dsp:cNvPr id="0" name=""/>
        <dsp:cNvSpPr/>
      </dsp:nvSpPr>
      <dsp:spPr>
        <a:xfrm>
          <a:off x="7164298" y="2227361"/>
          <a:ext cx="557999" cy="354329"/>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71F02-6B1A-46A4-8882-84F813E6648D}">
      <dsp:nvSpPr>
        <dsp:cNvPr id="0" name=""/>
        <dsp:cNvSpPr/>
      </dsp:nvSpPr>
      <dsp:spPr>
        <a:xfrm>
          <a:off x="7226297"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Upper Leg</a:t>
          </a:r>
        </a:p>
      </dsp:txBody>
      <dsp:txXfrm>
        <a:off x="7236675" y="2296639"/>
        <a:ext cx="537243" cy="333573"/>
      </dsp:txXfrm>
    </dsp:sp>
    <dsp:sp modelId="{008B0CAD-8E88-4A18-9216-C20D880AD796}">
      <dsp:nvSpPr>
        <dsp:cNvPr id="0" name=""/>
        <dsp:cNvSpPr/>
      </dsp:nvSpPr>
      <dsp:spPr>
        <a:xfrm>
          <a:off x="7164298" y="2743975"/>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69BF6E-9B91-41E7-95D1-CEC08815503B}">
      <dsp:nvSpPr>
        <dsp:cNvPr id="0" name=""/>
        <dsp:cNvSpPr/>
      </dsp:nvSpPr>
      <dsp:spPr>
        <a:xfrm>
          <a:off x="7226297"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Lifting Power (Quadriceps)</a:t>
          </a:r>
        </a:p>
      </dsp:txBody>
      <dsp:txXfrm>
        <a:off x="7236675" y="2813253"/>
        <a:ext cx="537243" cy="333573"/>
      </dsp:txXfrm>
    </dsp:sp>
    <dsp:sp modelId="{FAAB907A-B7BB-4EA5-922C-B5E20437153F}">
      <dsp:nvSpPr>
        <dsp:cNvPr id="0" name=""/>
        <dsp:cNvSpPr/>
      </dsp:nvSpPr>
      <dsp:spPr>
        <a:xfrm>
          <a:off x="7846297" y="2227361"/>
          <a:ext cx="557999" cy="354329"/>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406EC2-32F6-4E61-A67C-AB224EF5FEB5}">
      <dsp:nvSpPr>
        <dsp:cNvPr id="0" name=""/>
        <dsp:cNvSpPr/>
      </dsp:nvSpPr>
      <dsp:spPr>
        <a:xfrm>
          <a:off x="7908297"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Knee</a:t>
          </a:r>
        </a:p>
      </dsp:txBody>
      <dsp:txXfrm>
        <a:off x="7918675" y="2296639"/>
        <a:ext cx="537243" cy="333573"/>
      </dsp:txXfrm>
    </dsp:sp>
    <dsp:sp modelId="{909D8F10-5D7E-4F6C-84F1-3913FDE4F186}">
      <dsp:nvSpPr>
        <dsp:cNvPr id="0" name=""/>
        <dsp:cNvSpPr/>
      </dsp:nvSpPr>
      <dsp:spPr>
        <a:xfrm>
          <a:off x="7846297" y="2743975"/>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BF4E8A-8E75-4808-A31F-3A3FC9C00CF2}">
      <dsp:nvSpPr>
        <dsp:cNvPr id="0" name=""/>
        <dsp:cNvSpPr/>
      </dsp:nvSpPr>
      <dsp:spPr>
        <a:xfrm>
          <a:off x="7908297"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Stability (Upper to Lower Leg Joint)</a:t>
          </a:r>
        </a:p>
      </dsp:txBody>
      <dsp:txXfrm>
        <a:off x="7918675" y="2813253"/>
        <a:ext cx="537243" cy="333573"/>
      </dsp:txXfrm>
    </dsp:sp>
    <dsp:sp modelId="{873D86B3-8262-4E7C-B633-AB260AB32A3E}">
      <dsp:nvSpPr>
        <dsp:cNvPr id="0" name=""/>
        <dsp:cNvSpPr/>
      </dsp:nvSpPr>
      <dsp:spPr>
        <a:xfrm>
          <a:off x="8528296" y="2227361"/>
          <a:ext cx="557999" cy="354329"/>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A3BD-20A4-44F3-AE1D-1E8620F3319F}">
      <dsp:nvSpPr>
        <dsp:cNvPr id="0" name=""/>
        <dsp:cNvSpPr/>
      </dsp:nvSpPr>
      <dsp:spPr>
        <a:xfrm>
          <a:off x="8590296"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Lower Leg</a:t>
          </a:r>
        </a:p>
      </dsp:txBody>
      <dsp:txXfrm>
        <a:off x="8600674" y="2296639"/>
        <a:ext cx="537243" cy="333573"/>
      </dsp:txXfrm>
    </dsp:sp>
    <dsp:sp modelId="{530FE86A-ADCD-4526-A3B1-635480B13F30}">
      <dsp:nvSpPr>
        <dsp:cNvPr id="0" name=""/>
        <dsp:cNvSpPr/>
      </dsp:nvSpPr>
      <dsp:spPr>
        <a:xfrm>
          <a:off x="8528296" y="2743975"/>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26A96-AF5D-4B23-ABAC-F6E04EB1B368}">
      <dsp:nvSpPr>
        <dsp:cNvPr id="0" name=""/>
        <dsp:cNvSpPr/>
      </dsp:nvSpPr>
      <dsp:spPr>
        <a:xfrm>
          <a:off x="8590296"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Lifting Power (Calf Muscles)</a:t>
          </a:r>
        </a:p>
      </dsp:txBody>
      <dsp:txXfrm>
        <a:off x="8600674" y="2813253"/>
        <a:ext cx="537243" cy="333573"/>
      </dsp:txXfrm>
    </dsp:sp>
    <dsp:sp modelId="{EB97E4BA-6983-4839-A6F9-51BC50112627}">
      <dsp:nvSpPr>
        <dsp:cNvPr id="0" name=""/>
        <dsp:cNvSpPr/>
      </dsp:nvSpPr>
      <dsp:spPr>
        <a:xfrm>
          <a:off x="9210295" y="2227361"/>
          <a:ext cx="557999" cy="354329"/>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0BA7F9-6CEF-4100-B44C-288A24564B4E}">
      <dsp:nvSpPr>
        <dsp:cNvPr id="0" name=""/>
        <dsp:cNvSpPr/>
      </dsp:nvSpPr>
      <dsp:spPr>
        <a:xfrm>
          <a:off x="9272295"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Feet</a:t>
          </a:r>
        </a:p>
      </dsp:txBody>
      <dsp:txXfrm>
        <a:off x="9282673" y="2296639"/>
        <a:ext cx="537243" cy="333573"/>
      </dsp:txXfrm>
    </dsp:sp>
    <dsp:sp modelId="{E3F8BD8B-8E15-4441-8A0C-9D853FAB8478}">
      <dsp:nvSpPr>
        <dsp:cNvPr id="0" name=""/>
        <dsp:cNvSpPr/>
      </dsp:nvSpPr>
      <dsp:spPr>
        <a:xfrm>
          <a:off x="9210295" y="2743975"/>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F7997-6137-44D7-8425-55DCCF33A242}">
      <dsp:nvSpPr>
        <dsp:cNvPr id="0" name=""/>
        <dsp:cNvSpPr/>
      </dsp:nvSpPr>
      <dsp:spPr>
        <a:xfrm>
          <a:off x="9272295"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Weight Balancing (Shift entire body)</a:t>
          </a:r>
        </a:p>
      </dsp:txBody>
      <dsp:txXfrm>
        <a:off x="9282673" y="2813253"/>
        <a:ext cx="537243" cy="333573"/>
      </dsp:txXfrm>
    </dsp:sp>
    <dsp:sp modelId="{4C9070A1-18DB-4886-A72D-F8970EB7EFD8}">
      <dsp:nvSpPr>
        <dsp:cNvPr id="0" name=""/>
        <dsp:cNvSpPr/>
      </dsp:nvSpPr>
      <dsp:spPr>
        <a:xfrm>
          <a:off x="5629799" y="1710746"/>
          <a:ext cx="557999" cy="354329"/>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866E6-A6F8-42E9-9C6D-60F3504B7FFF}">
      <dsp:nvSpPr>
        <dsp:cNvPr id="0" name=""/>
        <dsp:cNvSpPr/>
      </dsp:nvSpPr>
      <dsp:spPr>
        <a:xfrm>
          <a:off x="5691799"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Medical Staff</a:t>
          </a:r>
        </a:p>
      </dsp:txBody>
      <dsp:txXfrm>
        <a:off x="5702177" y="1780024"/>
        <a:ext cx="537243" cy="333573"/>
      </dsp:txXfrm>
    </dsp:sp>
    <dsp:sp modelId="{09E81B9B-E88A-4C71-BE1B-276309F7579C}">
      <dsp:nvSpPr>
        <dsp:cNvPr id="0" name=""/>
        <dsp:cNvSpPr/>
      </dsp:nvSpPr>
      <dsp:spPr>
        <a:xfrm>
          <a:off x="6311798" y="1710746"/>
          <a:ext cx="557999" cy="354329"/>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0F89C6-5F7E-4B83-BA15-36C93EDEF3CC}">
      <dsp:nvSpPr>
        <dsp:cNvPr id="0" name=""/>
        <dsp:cNvSpPr/>
      </dsp:nvSpPr>
      <dsp:spPr>
        <a:xfrm>
          <a:off x="6373798"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External Lifts</a:t>
          </a:r>
        </a:p>
      </dsp:txBody>
      <dsp:txXfrm>
        <a:off x="6384176" y="1780024"/>
        <a:ext cx="537243" cy="333573"/>
      </dsp:txXfrm>
    </dsp:sp>
    <dsp:sp modelId="{43649A5A-F26C-408A-8AB9-798F6E8B5D54}">
      <dsp:nvSpPr>
        <dsp:cNvPr id="0" name=""/>
        <dsp:cNvSpPr/>
      </dsp:nvSpPr>
      <dsp:spPr>
        <a:xfrm>
          <a:off x="6993798" y="1710746"/>
          <a:ext cx="557999" cy="354329"/>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94ED49-3FC1-4B5B-B108-7EE3475AAE0F}">
      <dsp:nvSpPr>
        <dsp:cNvPr id="0" name=""/>
        <dsp:cNvSpPr/>
      </dsp:nvSpPr>
      <dsp:spPr>
        <a:xfrm>
          <a:off x="7055798"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Infrastructure</a:t>
          </a:r>
        </a:p>
      </dsp:txBody>
      <dsp:txXfrm>
        <a:off x="7066176" y="1780024"/>
        <a:ext cx="537243" cy="333573"/>
      </dsp:txXfrm>
    </dsp:sp>
    <dsp:sp modelId="{1FB7B715-7E3F-4043-8B70-6CCB77A89923}">
      <dsp:nvSpPr>
        <dsp:cNvPr id="0" name=""/>
        <dsp:cNvSpPr/>
      </dsp:nvSpPr>
      <dsp:spPr>
        <a:xfrm>
          <a:off x="9892295" y="1194132"/>
          <a:ext cx="557999" cy="354329"/>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2AC0E0-8E27-4335-AD1F-34BE7C07E3C2}">
      <dsp:nvSpPr>
        <dsp:cNvPr id="0" name=""/>
        <dsp:cNvSpPr/>
      </dsp:nvSpPr>
      <dsp:spPr>
        <a:xfrm>
          <a:off x="9954295" y="1253032"/>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Context</a:t>
          </a:r>
        </a:p>
      </dsp:txBody>
      <dsp:txXfrm>
        <a:off x="9964673" y="1263410"/>
        <a:ext cx="537243" cy="333573"/>
      </dsp:txXfrm>
    </dsp:sp>
    <dsp:sp modelId="{95265960-162D-42B3-B6E9-86FE61D8C039}">
      <dsp:nvSpPr>
        <dsp:cNvPr id="0" name=""/>
        <dsp:cNvSpPr/>
      </dsp:nvSpPr>
      <dsp:spPr>
        <a:xfrm>
          <a:off x="9892295" y="1710746"/>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7E367-2A35-4C1C-B120-8598555FB436}">
      <dsp:nvSpPr>
        <dsp:cNvPr id="0" name=""/>
        <dsp:cNvSpPr/>
      </dsp:nvSpPr>
      <dsp:spPr>
        <a:xfrm>
          <a:off x="9954295"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Boundary</a:t>
          </a:r>
        </a:p>
      </dsp:txBody>
      <dsp:txXfrm>
        <a:off x="9964673" y="1780024"/>
        <a:ext cx="537243" cy="333573"/>
      </dsp:txXfrm>
    </dsp:sp>
    <dsp:sp modelId="{A6DA558D-2787-4CFD-B165-524C2C124023}">
      <dsp:nvSpPr>
        <dsp:cNvPr id="0" name=""/>
        <dsp:cNvSpPr/>
      </dsp:nvSpPr>
      <dsp:spPr>
        <a:xfrm>
          <a:off x="9892295" y="2227361"/>
          <a:ext cx="557999" cy="354329"/>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67BE4-C987-41B1-8352-903682EF3B2D}">
      <dsp:nvSpPr>
        <dsp:cNvPr id="0" name=""/>
        <dsp:cNvSpPr/>
      </dsp:nvSpPr>
      <dsp:spPr>
        <a:xfrm>
          <a:off x="9954295"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SOI</a:t>
          </a:r>
        </a:p>
      </dsp:txBody>
      <dsp:txXfrm>
        <a:off x="9964673" y="2296639"/>
        <a:ext cx="537243" cy="33357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A2F28-DE0F-4856-8B39-BBB767DADED2}">
      <dsp:nvSpPr>
        <dsp:cNvPr id="0" name=""/>
        <dsp:cNvSpPr/>
      </dsp:nvSpPr>
      <dsp:spPr>
        <a:xfrm>
          <a:off x="10074357" y="2048590"/>
          <a:ext cx="91440" cy="186476"/>
        </a:xfrm>
        <a:custGeom>
          <a:avLst/>
          <a:gdLst/>
          <a:ahLst/>
          <a:cxnLst/>
          <a:rect l="0" t="0" r="0" b="0"/>
          <a:pathLst>
            <a:path>
              <a:moveTo>
                <a:pt x="45720" y="0"/>
              </a:moveTo>
              <a:lnTo>
                <a:pt x="4572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FDC656-3B93-47FB-B549-DC63C8048BE1}">
      <dsp:nvSpPr>
        <dsp:cNvPr id="0" name=""/>
        <dsp:cNvSpPr/>
      </dsp:nvSpPr>
      <dsp:spPr>
        <a:xfrm>
          <a:off x="10074357" y="1454965"/>
          <a:ext cx="91440" cy="186476"/>
        </a:xfrm>
        <a:custGeom>
          <a:avLst/>
          <a:gdLst/>
          <a:ahLst/>
          <a:cxnLst/>
          <a:rect l="0" t="0" r="0" b="0"/>
          <a:pathLst>
            <a:path>
              <a:moveTo>
                <a:pt x="45720" y="0"/>
              </a:moveTo>
              <a:lnTo>
                <a:pt x="45720" y="186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FA85E1-CBAB-46B1-BC15-EB31D6173E93}">
      <dsp:nvSpPr>
        <dsp:cNvPr id="0" name=""/>
        <dsp:cNvSpPr/>
      </dsp:nvSpPr>
      <dsp:spPr>
        <a:xfrm>
          <a:off x="5222178" y="1454965"/>
          <a:ext cx="2350991" cy="186476"/>
        </a:xfrm>
        <a:custGeom>
          <a:avLst/>
          <a:gdLst/>
          <a:ahLst/>
          <a:cxnLst/>
          <a:rect l="0" t="0" r="0" b="0"/>
          <a:pathLst>
            <a:path>
              <a:moveTo>
                <a:pt x="0" y="0"/>
              </a:moveTo>
              <a:lnTo>
                <a:pt x="0" y="127078"/>
              </a:lnTo>
              <a:lnTo>
                <a:pt x="2350991" y="127078"/>
              </a:lnTo>
              <a:lnTo>
                <a:pt x="2350991" y="186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4E50F0-6209-4D16-8093-E1C9377A83C9}">
      <dsp:nvSpPr>
        <dsp:cNvPr id="0" name=""/>
        <dsp:cNvSpPr/>
      </dsp:nvSpPr>
      <dsp:spPr>
        <a:xfrm>
          <a:off x="5222178" y="1454965"/>
          <a:ext cx="1567327" cy="186476"/>
        </a:xfrm>
        <a:custGeom>
          <a:avLst/>
          <a:gdLst/>
          <a:ahLst/>
          <a:cxnLst/>
          <a:rect l="0" t="0" r="0" b="0"/>
          <a:pathLst>
            <a:path>
              <a:moveTo>
                <a:pt x="0" y="0"/>
              </a:moveTo>
              <a:lnTo>
                <a:pt x="0" y="127078"/>
              </a:lnTo>
              <a:lnTo>
                <a:pt x="1567327" y="127078"/>
              </a:lnTo>
              <a:lnTo>
                <a:pt x="1567327" y="186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9F2304-1837-4D90-B80F-E707A03593DF}">
      <dsp:nvSpPr>
        <dsp:cNvPr id="0" name=""/>
        <dsp:cNvSpPr/>
      </dsp:nvSpPr>
      <dsp:spPr>
        <a:xfrm>
          <a:off x="5222178" y="1454965"/>
          <a:ext cx="783663" cy="186476"/>
        </a:xfrm>
        <a:custGeom>
          <a:avLst/>
          <a:gdLst/>
          <a:ahLst/>
          <a:cxnLst/>
          <a:rect l="0" t="0" r="0" b="0"/>
          <a:pathLst>
            <a:path>
              <a:moveTo>
                <a:pt x="0" y="0"/>
              </a:moveTo>
              <a:lnTo>
                <a:pt x="0" y="127078"/>
              </a:lnTo>
              <a:lnTo>
                <a:pt x="783663" y="127078"/>
              </a:lnTo>
              <a:lnTo>
                <a:pt x="783663" y="186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333277-79E9-4716-BD61-EBD56CEEAFD0}">
      <dsp:nvSpPr>
        <dsp:cNvPr id="0" name=""/>
        <dsp:cNvSpPr/>
      </dsp:nvSpPr>
      <dsp:spPr>
        <a:xfrm>
          <a:off x="9290693" y="2642216"/>
          <a:ext cx="91440" cy="186476"/>
        </a:xfrm>
        <a:custGeom>
          <a:avLst/>
          <a:gdLst/>
          <a:ahLst/>
          <a:cxnLst/>
          <a:rect l="0" t="0" r="0" b="0"/>
          <a:pathLst>
            <a:path>
              <a:moveTo>
                <a:pt x="45720" y="0"/>
              </a:moveTo>
              <a:lnTo>
                <a:pt x="4572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ADAD6A-3269-414D-86C3-D0B8A03D1838}">
      <dsp:nvSpPr>
        <dsp:cNvPr id="0" name=""/>
        <dsp:cNvSpPr/>
      </dsp:nvSpPr>
      <dsp:spPr>
        <a:xfrm>
          <a:off x="5222178" y="2048590"/>
          <a:ext cx="4114234" cy="186476"/>
        </a:xfrm>
        <a:custGeom>
          <a:avLst/>
          <a:gdLst/>
          <a:ahLst/>
          <a:cxnLst/>
          <a:rect l="0" t="0" r="0" b="0"/>
          <a:pathLst>
            <a:path>
              <a:moveTo>
                <a:pt x="0" y="0"/>
              </a:moveTo>
              <a:lnTo>
                <a:pt x="0" y="127078"/>
              </a:lnTo>
              <a:lnTo>
                <a:pt x="4114234" y="127078"/>
              </a:lnTo>
              <a:lnTo>
                <a:pt x="4114234"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C7DAE1-F6E2-483B-B8DC-2CE552C38E2C}">
      <dsp:nvSpPr>
        <dsp:cNvPr id="0" name=""/>
        <dsp:cNvSpPr/>
      </dsp:nvSpPr>
      <dsp:spPr>
        <a:xfrm>
          <a:off x="8507030" y="2642216"/>
          <a:ext cx="91440" cy="186476"/>
        </a:xfrm>
        <a:custGeom>
          <a:avLst/>
          <a:gdLst/>
          <a:ahLst/>
          <a:cxnLst/>
          <a:rect l="0" t="0" r="0" b="0"/>
          <a:pathLst>
            <a:path>
              <a:moveTo>
                <a:pt x="45720" y="0"/>
              </a:moveTo>
              <a:lnTo>
                <a:pt x="4572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4BC818-6F34-44B8-9356-889A684C9848}">
      <dsp:nvSpPr>
        <dsp:cNvPr id="0" name=""/>
        <dsp:cNvSpPr/>
      </dsp:nvSpPr>
      <dsp:spPr>
        <a:xfrm>
          <a:off x="5222178" y="2048590"/>
          <a:ext cx="3330571" cy="186476"/>
        </a:xfrm>
        <a:custGeom>
          <a:avLst/>
          <a:gdLst/>
          <a:ahLst/>
          <a:cxnLst/>
          <a:rect l="0" t="0" r="0" b="0"/>
          <a:pathLst>
            <a:path>
              <a:moveTo>
                <a:pt x="0" y="0"/>
              </a:moveTo>
              <a:lnTo>
                <a:pt x="0" y="127078"/>
              </a:lnTo>
              <a:lnTo>
                <a:pt x="3330571" y="127078"/>
              </a:lnTo>
              <a:lnTo>
                <a:pt x="3330571"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D1EEB4-4214-4C11-AD83-82FB7D9172EC}">
      <dsp:nvSpPr>
        <dsp:cNvPr id="0" name=""/>
        <dsp:cNvSpPr/>
      </dsp:nvSpPr>
      <dsp:spPr>
        <a:xfrm>
          <a:off x="7723366" y="2642216"/>
          <a:ext cx="91440" cy="186476"/>
        </a:xfrm>
        <a:custGeom>
          <a:avLst/>
          <a:gdLst/>
          <a:ahLst/>
          <a:cxnLst/>
          <a:rect l="0" t="0" r="0" b="0"/>
          <a:pathLst>
            <a:path>
              <a:moveTo>
                <a:pt x="45720" y="0"/>
              </a:moveTo>
              <a:lnTo>
                <a:pt x="4572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558A19-4F1A-4B66-8C77-F09A06448009}">
      <dsp:nvSpPr>
        <dsp:cNvPr id="0" name=""/>
        <dsp:cNvSpPr/>
      </dsp:nvSpPr>
      <dsp:spPr>
        <a:xfrm>
          <a:off x="5222178" y="2048590"/>
          <a:ext cx="2546907" cy="186476"/>
        </a:xfrm>
        <a:custGeom>
          <a:avLst/>
          <a:gdLst/>
          <a:ahLst/>
          <a:cxnLst/>
          <a:rect l="0" t="0" r="0" b="0"/>
          <a:pathLst>
            <a:path>
              <a:moveTo>
                <a:pt x="0" y="0"/>
              </a:moveTo>
              <a:lnTo>
                <a:pt x="0" y="127078"/>
              </a:lnTo>
              <a:lnTo>
                <a:pt x="2546907" y="127078"/>
              </a:lnTo>
              <a:lnTo>
                <a:pt x="2546907"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6F8A80-0D75-40B5-AD89-67C7C4DDD51D}">
      <dsp:nvSpPr>
        <dsp:cNvPr id="0" name=""/>
        <dsp:cNvSpPr/>
      </dsp:nvSpPr>
      <dsp:spPr>
        <a:xfrm>
          <a:off x="6939702" y="2642216"/>
          <a:ext cx="91440" cy="186476"/>
        </a:xfrm>
        <a:custGeom>
          <a:avLst/>
          <a:gdLst/>
          <a:ahLst/>
          <a:cxnLst/>
          <a:rect l="0" t="0" r="0" b="0"/>
          <a:pathLst>
            <a:path>
              <a:moveTo>
                <a:pt x="45720" y="0"/>
              </a:moveTo>
              <a:lnTo>
                <a:pt x="4572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0FF58D-85D9-405B-BF1A-C9BE33EBEE95}">
      <dsp:nvSpPr>
        <dsp:cNvPr id="0" name=""/>
        <dsp:cNvSpPr/>
      </dsp:nvSpPr>
      <dsp:spPr>
        <a:xfrm>
          <a:off x="5222178" y="2048590"/>
          <a:ext cx="1763243" cy="186476"/>
        </a:xfrm>
        <a:custGeom>
          <a:avLst/>
          <a:gdLst/>
          <a:ahLst/>
          <a:cxnLst/>
          <a:rect l="0" t="0" r="0" b="0"/>
          <a:pathLst>
            <a:path>
              <a:moveTo>
                <a:pt x="0" y="0"/>
              </a:moveTo>
              <a:lnTo>
                <a:pt x="0" y="127078"/>
              </a:lnTo>
              <a:lnTo>
                <a:pt x="1763243" y="127078"/>
              </a:lnTo>
              <a:lnTo>
                <a:pt x="1763243"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E6CA67-B93F-4EC9-A14C-7EB8394AC294}">
      <dsp:nvSpPr>
        <dsp:cNvPr id="0" name=""/>
        <dsp:cNvSpPr/>
      </dsp:nvSpPr>
      <dsp:spPr>
        <a:xfrm>
          <a:off x="5809926" y="2642216"/>
          <a:ext cx="391831" cy="186476"/>
        </a:xfrm>
        <a:custGeom>
          <a:avLst/>
          <a:gdLst/>
          <a:ahLst/>
          <a:cxnLst/>
          <a:rect l="0" t="0" r="0" b="0"/>
          <a:pathLst>
            <a:path>
              <a:moveTo>
                <a:pt x="0" y="0"/>
              </a:moveTo>
              <a:lnTo>
                <a:pt x="0" y="127078"/>
              </a:lnTo>
              <a:lnTo>
                <a:pt x="391831" y="127078"/>
              </a:lnTo>
              <a:lnTo>
                <a:pt x="391831"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EB541B-CC47-49DE-B2D2-C193050DD7FC}">
      <dsp:nvSpPr>
        <dsp:cNvPr id="0" name=""/>
        <dsp:cNvSpPr/>
      </dsp:nvSpPr>
      <dsp:spPr>
        <a:xfrm>
          <a:off x="5418094" y="2642216"/>
          <a:ext cx="391831" cy="186476"/>
        </a:xfrm>
        <a:custGeom>
          <a:avLst/>
          <a:gdLst/>
          <a:ahLst/>
          <a:cxnLst/>
          <a:rect l="0" t="0" r="0" b="0"/>
          <a:pathLst>
            <a:path>
              <a:moveTo>
                <a:pt x="391831" y="0"/>
              </a:moveTo>
              <a:lnTo>
                <a:pt x="391831" y="127078"/>
              </a:lnTo>
              <a:lnTo>
                <a:pt x="0" y="127078"/>
              </a:lnTo>
              <a:lnTo>
                <a:pt x="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6D904B-9F84-4A29-9F13-76059D5D06CB}">
      <dsp:nvSpPr>
        <dsp:cNvPr id="0" name=""/>
        <dsp:cNvSpPr/>
      </dsp:nvSpPr>
      <dsp:spPr>
        <a:xfrm>
          <a:off x="5222178" y="2048590"/>
          <a:ext cx="587747" cy="186476"/>
        </a:xfrm>
        <a:custGeom>
          <a:avLst/>
          <a:gdLst/>
          <a:ahLst/>
          <a:cxnLst/>
          <a:rect l="0" t="0" r="0" b="0"/>
          <a:pathLst>
            <a:path>
              <a:moveTo>
                <a:pt x="0" y="0"/>
              </a:moveTo>
              <a:lnTo>
                <a:pt x="0" y="127078"/>
              </a:lnTo>
              <a:lnTo>
                <a:pt x="587747" y="127078"/>
              </a:lnTo>
              <a:lnTo>
                <a:pt x="587747"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8CDD21-D449-4E3E-A146-FB1241DF72C7}">
      <dsp:nvSpPr>
        <dsp:cNvPr id="0" name=""/>
        <dsp:cNvSpPr/>
      </dsp:nvSpPr>
      <dsp:spPr>
        <a:xfrm>
          <a:off x="4588711" y="2642216"/>
          <a:ext cx="91440" cy="186476"/>
        </a:xfrm>
        <a:custGeom>
          <a:avLst/>
          <a:gdLst/>
          <a:ahLst/>
          <a:cxnLst/>
          <a:rect l="0" t="0" r="0" b="0"/>
          <a:pathLst>
            <a:path>
              <a:moveTo>
                <a:pt x="45720" y="0"/>
              </a:moveTo>
              <a:lnTo>
                <a:pt x="4572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AC73C0-D022-44BD-A24F-26D8F504F67F}">
      <dsp:nvSpPr>
        <dsp:cNvPr id="0" name=""/>
        <dsp:cNvSpPr/>
      </dsp:nvSpPr>
      <dsp:spPr>
        <a:xfrm>
          <a:off x="4634431" y="2048590"/>
          <a:ext cx="587747" cy="186476"/>
        </a:xfrm>
        <a:custGeom>
          <a:avLst/>
          <a:gdLst/>
          <a:ahLst/>
          <a:cxnLst/>
          <a:rect l="0" t="0" r="0" b="0"/>
          <a:pathLst>
            <a:path>
              <a:moveTo>
                <a:pt x="587747" y="0"/>
              </a:moveTo>
              <a:lnTo>
                <a:pt x="587747" y="127078"/>
              </a:lnTo>
              <a:lnTo>
                <a:pt x="0" y="127078"/>
              </a:lnTo>
              <a:lnTo>
                <a:pt x="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52269C-0CE2-44EF-8189-F82E899B3F71}">
      <dsp:nvSpPr>
        <dsp:cNvPr id="0" name=""/>
        <dsp:cNvSpPr/>
      </dsp:nvSpPr>
      <dsp:spPr>
        <a:xfrm>
          <a:off x="3850767" y="2048590"/>
          <a:ext cx="1371411" cy="186476"/>
        </a:xfrm>
        <a:custGeom>
          <a:avLst/>
          <a:gdLst/>
          <a:ahLst/>
          <a:cxnLst/>
          <a:rect l="0" t="0" r="0" b="0"/>
          <a:pathLst>
            <a:path>
              <a:moveTo>
                <a:pt x="1371411" y="0"/>
              </a:moveTo>
              <a:lnTo>
                <a:pt x="1371411" y="127078"/>
              </a:lnTo>
              <a:lnTo>
                <a:pt x="0" y="127078"/>
              </a:lnTo>
              <a:lnTo>
                <a:pt x="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37234C-1B35-4700-A943-877EA7677C80}">
      <dsp:nvSpPr>
        <dsp:cNvPr id="0" name=""/>
        <dsp:cNvSpPr/>
      </dsp:nvSpPr>
      <dsp:spPr>
        <a:xfrm>
          <a:off x="3067103" y="2048590"/>
          <a:ext cx="2155075" cy="186476"/>
        </a:xfrm>
        <a:custGeom>
          <a:avLst/>
          <a:gdLst/>
          <a:ahLst/>
          <a:cxnLst/>
          <a:rect l="0" t="0" r="0" b="0"/>
          <a:pathLst>
            <a:path>
              <a:moveTo>
                <a:pt x="2155075" y="0"/>
              </a:moveTo>
              <a:lnTo>
                <a:pt x="2155075" y="127078"/>
              </a:lnTo>
              <a:lnTo>
                <a:pt x="0" y="127078"/>
              </a:lnTo>
              <a:lnTo>
                <a:pt x="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75D09F-3ACA-4C29-8851-60581E14C60A}">
      <dsp:nvSpPr>
        <dsp:cNvPr id="0" name=""/>
        <dsp:cNvSpPr/>
      </dsp:nvSpPr>
      <dsp:spPr>
        <a:xfrm>
          <a:off x="2283439" y="2642216"/>
          <a:ext cx="391831" cy="186476"/>
        </a:xfrm>
        <a:custGeom>
          <a:avLst/>
          <a:gdLst/>
          <a:ahLst/>
          <a:cxnLst/>
          <a:rect l="0" t="0" r="0" b="0"/>
          <a:pathLst>
            <a:path>
              <a:moveTo>
                <a:pt x="0" y="0"/>
              </a:moveTo>
              <a:lnTo>
                <a:pt x="0" y="127078"/>
              </a:lnTo>
              <a:lnTo>
                <a:pt x="391831" y="127078"/>
              </a:lnTo>
              <a:lnTo>
                <a:pt x="391831"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FEB645-C07A-4EEC-AF79-CF17F348C9FB}">
      <dsp:nvSpPr>
        <dsp:cNvPr id="0" name=""/>
        <dsp:cNvSpPr/>
      </dsp:nvSpPr>
      <dsp:spPr>
        <a:xfrm>
          <a:off x="1891607" y="2642216"/>
          <a:ext cx="391831" cy="186476"/>
        </a:xfrm>
        <a:custGeom>
          <a:avLst/>
          <a:gdLst/>
          <a:ahLst/>
          <a:cxnLst/>
          <a:rect l="0" t="0" r="0" b="0"/>
          <a:pathLst>
            <a:path>
              <a:moveTo>
                <a:pt x="391831" y="0"/>
              </a:moveTo>
              <a:lnTo>
                <a:pt x="391831" y="127078"/>
              </a:lnTo>
              <a:lnTo>
                <a:pt x="0" y="127078"/>
              </a:lnTo>
              <a:lnTo>
                <a:pt x="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B884BC-DF03-488D-B348-F8F15C3EFC4F}">
      <dsp:nvSpPr>
        <dsp:cNvPr id="0" name=""/>
        <dsp:cNvSpPr/>
      </dsp:nvSpPr>
      <dsp:spPr>
        <a:xfrm>
          <a:off x="2283439" y="2048590"/>
          <a:ext cx="2938739" cy="186476"/>
        </a:xfrm>
        <a:custGeom>
          <a:avLst/>
          <a:gdLst/>
          <a:ahLst/>
          <a:cxnLst/>
          <a:rect l="0" t="0" r="0" b="0"/>
          <a:pathLst>
            <a:path>
              <a:moveTo>
                <a:pt x="2938739" y="0"/>
              </a:moveTo>
              <a:lnTo>
                <a:pt x="2938739" y="127078"/>
              </a:lnTo>
              <a:lnTo>
                <a:pt x="0" y="127078"/>
              </a:lnTo>
              <a:lnTo>
                <a:pt x="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78D7D0-96FF-4AC7-9851-CA4DC402E041}">
      <dsp:nvSpPr>
        <dsp:cNvPr id="0" name=""/>
        <dsp:cNvSpPr/>
      </dsp:nvSpPr>
      <dsp:spPr>
        <a:xfrm>
          <a:off x="1062224" y="2642216"/>
          <a:ext cx="91440" cy="186476"/>
        </a:xfrm>
        <a:custGeom>
          <a:avLst/>
          <a:gdLst/>
          <a:ahLst/>
          <a:cxnLst/>
          <a:rect l="0" t="0" r="0" b="0"/>
          <a:pathLst>
            <a:path>
              <a:moveTo>
                <a:pt x="45720" y="0"/>
              </a:moveTo>
              <a:lnTo>
                <a:pt x="4572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2C119-BDD0-44B8-985F-CE51C3F80D00}">
      <dsp:nvSpPr>
        <dsp:cNvPr id="0" name=""/>
        <dsp:cNvSpPr/>
      </dsp:nvSpPr>
      <dsp:spPr>
        <a:xfrm>
          <a:off x="1107944" y="2048590"/>
          <a:ext cx="4114234" cy="186476"/>
        </a:xfrm>
        <a:custGeom>
          <a:avLst/>
          <a:gdLst/>
          <a:ahLst/>
          <a:cxnLst/>
          <a:rect l="0" t="0" r="0" b="0"/>
          <a:pathLst>
            <a:path>
              <a:moveTo>
                <a:pt x="4114234" y="0"/>
              </a:moveTo>
              <a:lnTo>
                <a:pt x="4114234" y="127078"/>
              </a:lnTo>
              <a:lnTo>
                <a:pt x="0" y="127078"/>
              </a:lnTo>
              <a:lnTo>
                <a:pt x="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50FA6B-CEEB-4928-8B26-2449A0F7EF1C}">
      <dsp:nvSpPr>
        <dsp:cNvPr id="0" name=""/>
        <dsp:cNvSpPr/>
      </dsp:nvSpPr>
      <dsp:spPr>
        <a:xfrm>
          <a:off x="5176458" y="1454965"/>
          <a:ext cx="91440" cy="186476"/>
        </a:xfrm>
        <a:custGeom>
          <a:avLst/>
          <a:gdLst/>
          <a:ahLst/>
          <a:cxnLst/>
          <a:rect l="0" t="0" r="0" b="0"/>
          <a:pathLst>
            <a:path>
              <a:moveTo>
                <a:pt x="45720" y="0"/>
              </a:moveTo>
              <a:lnTo>
                <a:pt x="45720" y="186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02CE9C-8A93-4932-B85F-9B8099779328}">
      <dsp:nvSpPr>
        <dsp:cNvPr id="0" name=""/>
        <dsp:cNvSpPr/>
      </dsp:nvSpPr>
      <dsp:spPr>
        <a:xfrm>
          <a:off x="4438515" y="1454965"/>
          <a:ext cx="783663" cy="186476"/>
        </a:xfrm>
        <a:custGeom>
          <a:avLst/>
          <a:gdLst/>
          <a:ahLst/>
          <a:cxnLst/>
          <a:rect l="0" t="0" r="0" b="0"/>
          <a:pathLst>
            <a:path>
              <a:moveTo>
                <a:pt x="783663" y="0"/>
              </a:moveTo>
              <a:lnTo>
                <a:pt x="783663" y="127078"/>
              </a:lnTo>
              <a:lnTo>
                <a:pt x="0" y="127078"/>
              </a:lnTo>
              <a:lnTo>
                <a:pt x="0" y="186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7B3D27-93BB-4D46-840B-4C9549006DFE}">
      <dsp:nvSpPr>
        <dsp:cNvPr id="0" name=""/>
        <dsp:cNvSpPr/>
      </dsp:nvSpPr>
      <dsp:spPr>
        <a:xfrm>
          <a:off x="3654851" y="1454965"/>
          <a:ext cx="1567327" cy="186476"/>
        </a:xfrm>
        <a:custGeom>
          <a:avLst/>
          <a:gdLst/>
          <a:ahLst/>
          <a:cxnLst/>
          <a:rect l="0" t="0" r="0" b="0"/>
          <a:pathLst>
            <a:path>
              <a:moveTo>
                <a:pt x="1567327" y="0"/>
              </a:moveTo>
              <a:lnTo>
                <a:pt x="1567327" y="127078"/>
              </a:lnTo>
              <a:lnTo>
                <a:pt x="0" y="127078"/>
              </a:lnTo>
              <a:lnTo>
                <a:pt x="0" y="186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0DF807-2786-4F85-8CBF-27C84C2155A9}">
      <dsp:nvSpPr>
        <dsp:cNvPr id="0" name=""/>
        <dsp:cNvSpPr/>
      </dsp:nvSpPr>
      <dsp:spPr>
        <a:xfrm>
          <a:off x="2871187" y="1454965"/>
          <a:ext cx="2350991" cy="186476"/>
        </a:xfrm>
        <a:custGeom>
          <a:avLst/>
          <a:gdLst/>
          <a:ahLst/>
          <a:cxnLst/>
          <a:rect l="0" t="0" r="0" b="0"/>
          <a:pathLst>
            <a:path>
              <a:moveTo>
                <a:pt x="2350991" y="0"/>
              </a:moveTo>
              <a:lnTo>
                <a:pt x="2350991" y="127078"/>
              </a:lnTo>
              <a:lnTo>
                <a:pt x="0" y="127078"/>
              </a:lnTo>
              <a:lnTo>
                <a:pt x="0" y="186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43B139-1B61-400D-AAEA-4A829774CC8B}">
      <dsp:nvSpPr>
        <dsp:cNvPr id="0" name=""/>
        <dsp:cNvSpPr/>
      </dsp:nvSpPr>
      <dsp:spPr>
        <a:xfrm>
          <a:off x="278560" y="2642216"/>
          <a:ext cx="91440" cy="186476"/>
        </a:xfrm>
        <a:custGeom>
          <a:avLst/>
          <a:gdLst/>
          <a:ahLst/>
          <a:cxnLst/>
          <a:rect l="0" t="0" r="0" b="0"/>
          <a:pathLst>
            <a:path>
              <a:moveTo>
                <a:pt x="45720" y="0"/>
              </a:moveTo>
              <a:lnTo>
                <a:pt x="4572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4E6828-06BD-4529-A4E2-E4EFD275161F}">
      <dsp:nvSpPr>
        <dsp:cNvPr id="0" name=""/>
        <dsp:cNvSpPr/>
      </dsp:nvSpPr>
      <dsp:spPr>
        <a:xfrm>
          <a:off x="278560" y="2048590"/>
          <a:ext cx="91440" cy="186476"/>
        </a:xfrm>
        <a:custGeom>
          <a:avLst/>
          <a:gdLst/>
          <a:ahLst/>
          <a:cxnLst/>
          <a:rect l="0" t="0" r="0" b="0"/>
          <a:pathLst>
            <a:path>
              <a:moveTo>
                <a:pt x="45720" y="0"/>
              </a:moveTo>
              <a:lnTo>
                <a:pt x="45720" y="1864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01062D-6563-4072-B46A-37E66E840258}">
      <dsp:nvSpPr>
        <dsp:cNvPr id="0" name=""/>
        <dsp:cNvSpPr/>
      </dsp:nvSpPr>
      <dsp:spPr>
        <a:xfrm>
          <a:off x="278560" y="1454965"/>
          <a:ext cx="91440" cy="186476"/>
        </a:xfrm>
        <a:custGeom>
          <a:avLst/>
          <a:gdLst/>
          <a:ahLst/>
          <a:cxnLst/>
          <a:rect l="0" t="0" r="0" b="0"/>
          <a:pathLst>
            <a:path>
              <a:moveTo>
                <a:pt x="45720" y="0"/>
              </a:moveTo>
              <a:lnTo>
                <a:pt x="45720" y="1864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D07BD7-464B-402F-9277-5D1D9D1B9152}">
      <dsp:nvSpPr>
        <dsp:cNvPr id="0" name=""/>
        <dsp:cNvSpPr/>
      </dsp:nvSpPr>
      <dsp:spPr>
        <a:xfrm>
          <a:off x="3690" y="1047816"/>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6358A3-542E-4E47-BA98-58F818AF749D}">
      <dsp:nvSpPr>
        <dsp:cNvPr id="0" name=""/>
        <dsp:cNvSpPr/>
      </dsp:nvSpPr>
      <dsp:spPr>
        <a:xfrm>
          <a:off x="74932" y="1115496"/>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 + 2</a:t>
          </a:r>
        </a:p>
      </dsp:txBody>
      <dsp:txXfrm>
        <a:off x="86857" y="1127421"/>
        <a:ext cx="617329" cy="383298"/>
      </dsp:txXfrm>
    </dsp:sp>
    <dsp:sp modelId="{0E3A75CF-3808-49E8-B907-C7A7DAAFD8BC}">
      <dsp:nvSpPr>
        <dsp:cNvPr id="0" name=""/>
        <dsp:cNvSpPr/>
      </dsp:nvSpPr>
      <dsp:spPr>
        <a:xfrm>
          <a:off x="3690" y="1641441"/>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659CC9-2ACE-4FD1-9926-DAEF74B9CC29}">
      <dsp:nvSpPr>
        <dsp:cNvPr id="0" name=""/>
        <dsp:cNvSpPr/>
      </dsp:nvSpPr>
      <dsp:spPr>
        <a:xfrm>
          <a:off x="74932" y="1709121"/>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 + 1</a:t>
          </a:r>
        </a:p>
      </dsp:txBody>
      <dsp:txXfrm>
        <a:off x="86857" y="1721046"/>
        <a:ext cx="617329" cy="383298"/>
      </dsp:txXfrm>
    </dsp:sp>
    <dsp:sp modelId="{267B09E1-CD60-4E2E-9790-299C2DE140A6}">
      <dsp:nvSpPr>
        <dsp:cNvPr id="0" name=""/>
        <dsp:cNvSpPr/>
      </dsp:nvSpPr>
      <dsp:spPr>
        <a:xfrm>
          <a:off x="3690" y="2235067"/>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E5CD7-441A-420C-8504-FB5D2E7A9D60}">
      <dsp:nvSpPr>
        <dsp:cNvPr id="0" name=""/>
        <dsp:cNvSpPr/>
      </dsp:nvSpPr>
      <dsp:spPr>
        <a:xfrm>
          <a:off x="74932"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 </a:t>
          </a:r>
        </a:p>
      </dsp:txBody>
      <dsp:txXfrm>
        <a:off x="86857" y="2314672"/>
        <a:ext cx="617329" cy="383298"/>
      </dsp:txXfrm>
    </dsp:sp>
    <dsp:sp modelId="{5D188201-E298-4E6C-A8CD-26A417415272}">
      <dsp:nvSpPr>
        <dsp:cNvPr id="0" name=""/>
        <dsp:cNvSpPr/>
      </dsp:nvSpPr>
      <dsp:spPr>
        <a:xfrm>
          <a:off x="3690" y="2828692"/>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B84FB7-51F6-40A1-9C5E-32D7245ED2A9}">
      <dsp:nvSpPr>
        <dsp:cNvPr id="0" name=""/>
        <dsp:cNvSpPr/>
      </dsp:nvSpPr>
      <dsp:spPr>
        <a:xfrm>
          <a:off x="74932" y="2896372"/>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 - 1</a:t>
          </a:r>
        </a:p>
      </dsp:txBody>
      <dsp:txXfrm>
        <a:off x="86857" y="2908297"/>
        <a:ext cx="617329" cy="383298"/>
      </dsp:txXfrm>
    </dsp:sp>
    <dsp:sp modelId="{EBCCDAB1-4402-4DF5-9509-05579EED2C97}">
      <dsp:nvSpPr>
        <dsp:cNvPr id="0" name=""/>
        <dsp:cNvSpPr/>
      </dsp:nvSpPr>
      <dsp:spPr>
        <a:xfrm>
          <a:off x="4901589" y="1047816"/>
          <a:ext cx="641179" cy="40714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3DA0B-9B89-402C-AC32-9DFF2F4F30A6}">
      <dsp:nvSpPr>
        <dsp:cNvPr id="0" name=""/>
        <dsp:cNvSpPr/>
      </dsp:nvSpPr>
      <dsp:spPr>
        <a:xfrm>
          <a:off x="4972831" y="1115496"/>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Environment</a:t>
          </a:r>
        </a:p>
      </dsp:txBody>
      <dsp:txXfrm>
        <a:off x="4984756" y="1127421"/>
        <a:ext cx="617329" cy="383298"/>
      </dsp:txXfrm>
    </dsp:sp>
    <dsp:sp modelId="{DF5EBE99-1ABF-4A4A-B188-3AEB84C5A1EC}">
      <dsp:nvSpPr>
        <dsp:cNvPr id="0" name=""/>
        <dsp:cNvSpPr/>
      </dsp:nvSpPr>
      <dsp:spPr>
        <a:xfrm>
          <a:off x="2550597" y="1641441"/>
          <a:ext cx="641179" cy="40714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BD5EF-DAC0-4B73-9048-ABFF0F2B61FC}">
      <dsp:nvSpPr>
        <dsp:cNvPr id="0" name=""/>
        <dsp:cNvSpPr/>
      </dsp:nvSpPr>
      <dsp:spPr>
        <a:xfrm>
          <a:off x="2621839" y="1709121"/>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Non-Professional Assistant</a:t>
          </a:r>
        </a:p>
      </dsp:txBody>
      <dsp:txXfrm>
        <a:off x="2633764" y="1721046"/>
        <a:ext cx="617329" cy="383298"/>
      </dsp:txXfrm>
    </dsp:sp>
    <dsp:sp modelId="{12775B8C-7696-444F-AA61-B74EBDD6B182}">
      <dsp:nvSpPr>
        <dsp:cNvPr id="0" name=""/>
        <dsp:cNvSpPr/>
      </dsp:nvSpPr>
      <dsp:spPr>
        <a:xfrm>
          <a:off x="3334261" y="1641441"/>
          <a:ext cx="641179" cy="40714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0460D8-6C07-4BBC-BA68-93387645C332}">
      <dsp:nvSpPr>
        <dsp:cNvPr id="0" name=""/>
        <dsp:cNvSpPr/>
      </dsp:nvSpPr>
      <dsp:spPr>
        <a:xfrm>
          <a:off x="3405503" y="1709121"/>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Professional Assistant</a:t>
          </a:r>
        </a:p>
      </dsp:txBody>
      <dsp:txXfrm>
        <a:off x="3417428" y="1721046"/>
        <a:ext cx="617329" cy="383298"/>
      </dsp:txXfrm>
    </dsp:sp>
    <dsp:sp modelId="{1F6A864C-CFC7-40A5-99CB-3A77EC305DCD}">
      <dsp:nvSpPr>
        <dsp:cNvPr id="0" name=""/>
        <dsp:cNvSpPr/>
      </dsp:nvSpPr>
      <dsp:spPr>
        <a:xfrm>
          <a:off x="4117925" y="1641441"/>
          <a:ext cx="641179" cy="40714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B52FF-4846-484A-8E41-7B6AF09753B8}">
      <dsp:nvSpPr>
        <dsp:cNvPr id="0" name=""/>
        <dsp:cNvSpPr/>
      </dsp:nvSpPr>
      <dsp:spPr>
        <a:xfrm>
          <a:off x="4189167" y="1709121"/>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Storage System</a:t>
          </a:r>
        </a:p>
      </dsp:txBody>
      <dsp:txXfrm>
        <a:off x="4201092" y="1721046"/>
        <a:ext cx="617329" cy="383298"/>
      </dsp:txXfrm>
    </dsp:sp>
    <dsp:sp modelId="{334860A1-5D82-4B14-86CD-BA32485E5251}">
      <dsp:nvSpPr>
        <dsp:cNvPr id="0" name=""/>
        <dsp:cNvSpPr/>
      </dsp:nvSpPr>
      <dsp:spPr>
        <a:xfrm>
          <a:off x="4901589" y="1641441"/>
          <a:ext cx="641179" cy="40714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23B6B-D6F0-490A-AB32-59486013859E}">
      <dsp:nvSpPr>
        <dsp:cNvPr id="0" name=""/>
        <dsp:cNvSpPr/>
      </dsp:nvSpPr>
      <dsp:spPr>
        <a:xfrm>
          <a:off x="4972831" y="1709121"/>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Human Body</a:t>
          </a:r>
        </a:p>
      </dsp:txBody>
      <dsp:txXfrm>
        <a:off x="4984756" y="1721046"/>
        <a:ext cx="617329" cy="383298"/>
      </dsp:txXfrm>
    </dsp:sp>
    <dsp:sp modelId="{472B2363-205A-4A6F-8C11-53046030259D}">
      <dsp:nvSpPr>
        <dsp:cNvPr id="0" name=""/>
        <dsp:cNvSpPr/>
      </dsp:nvSpPr>
      <dsp:spPr>
        <a:xfrm>
          <a:off x="787354" y="2235067"/>
          <a:ext cx="641179" cy="40714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89BF2-B472-4E97-BBFC-CC5475898275}">
      <dsp:nvSpPr>
        <dsp:cNvPr id="0" name=""/>
        <dsp:cNvSpPr/>
      </dsp:nvSpPr>
      <dsp:spPr>
        <a:xfrm>
          <a:off x="858596"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Eyes &amp; Ears</a:t>
          </a:r>
        </a:p>
      </dsp:txBody>
      <dsp:txXfrm>
        <a:off x="870521" y="2314672"/>
        <a:ext cx="617329" cy="383298"/>
      </dsp:txXfrm>
    </dsp:sp>
    <dsp:sp modelId="{33322CD0-5798-4D93-98C4-08EC23764E14}">
      <dsp:nvSpPr>
        <dsp:cNvPr id="0" name=""/>
        <dsp:cNvSpPr/>
      </dsp:nvSpPr>
      <dsp:spPr>
        <a:xfrm>
          <a:off x="787354" y="2828692"/>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FD9F85-D61E-47B1-B360-5D6617020939}">
      <dsp:nvSpPr>
        <dsp:cNvPr id="0" name=""/>
        <dsp:cNvSpPr/>
      </dsp:nvSpPr>
      <dsp:spPr>
        <a:xfrm>
          <a:off x="858596" y="2896372"/>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Balance Sensing</a:t>
          </a:r>
        </a:p>
      </dsp:txBody>
      <dsp:txXfrm>
        <a:off x="870521" y="2908297"/>
        <a:ext cx="617329" cy="383298"/>
      </dsp:txXfrm>
    </dsp:sp>
    <dsp:sp modelId="{8D45976A-49D9-4992-A758-EA25CDB8065B}">
      <dsp:nvSpPr>
        <dsp:cNvPr id="0" name=""/>
        <dsp:cNvSpPr/>
      </dsp:nvSpPr>
      <dsp:spPr>
        <a:xfrm>
          <a:off x="1962849" y="2235067"/>
          <a:ext cx="641179" cy="40714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54A8F-9ECE-4FE5-B725-177DDE2BCC3E}">
      <dsp:nvSpPr>
        <dsp:cNvPr id="0" name=""/>
        <dsp:cNvSpPr/>
      </dsp:nvSpPr>
      <dsp:spPr>
        <a:xfrm>
          <a:off x="2034092"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Arms</a:t>
          </a:r>
        </a:p>
      </dsp:txBody>
      <dsp:txXfrm>
        <a:off x="2046017" y="2314672"/>
        <a:ext cx="617329" cy="383298"/>
      </dsp:txXfrm>
    </dsp:sp>
    <dsp:sp modelId="{3DC8E677-A6C3-47A2-B6E6-D6D2A2693D03}">
      <dsp:nvSpPr>
        <dsp:cNvPr id="0" name=""/>
        <dsp:cNvSpPr/>
      </dsp:nvSpPr>
      <dsp:spPr>
        <a:xfrm>
          <a:off x="1571018" y="2828692"/>
          <a:ext cx="641179" cy="40714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79053A-9494-41A3-99BD-AD75D78047BF}">
      <dsp:nvSpPr>
        <dsp:cNvPr id="0" name=""/>
        <dsp:cNvSpPr/>
      </dsp:nvSpPr>
      <dsp:spPr>
        <a:xfrm>
          <a:off x="1642260" y="2896372"/>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Weight Balancing</a:t>
          </a:r>
        </a:p>
      </dsp:txBody>
      <dsp:txXfrm>
        <a:off x="1654185" y="2908297"/>
        <a:ext cx="617329" cy="383298"/>
      </dsp:txXfrm>
    </dsp:sp>
    <dsp:sp modelId="{941FBCB4-3A05-4A11-BE46-0413D99D8E97}">
      <dsp:nvSpPr>
        <dsp:cNvPr id="0" name=""/>
        <dsp:cNvSpPr/>
      </dsp:nvSpPr>
      <dsp:spPr>
        <a:xfrm>
          <a:off x="2354681" y="2828692"/>
          <a:ext cx="641179" cy="40714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A7AADE-FB37-49DC-ACF5-7DCA6D51F495}">
      <dsp:nvSpPr>
        <dsp:cNvPr id="0" name=""/>
        <dsp:cNvSpPr/>
      </dsp:nvSpPr>
      <dsp:spPr>
        <a:xfrm>
          <a:off x="2425924" y="2896372"/>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External Lift Assist Device (walker/cane)</a:t>
          </a:r>
        </a:p>
      </dsp:txBody>
      <dsp:txXfrm>
        <a:off x="2437849" y="2908297"/>
        <a:ext cx="617329" cy="383298"/>
      </dsp:txXfrm>
    </dsp:sp>
    <dsp:sp modelId="{F238EBC4-394C-4843-B6B8-69258BDABF80}">
      <dsp:nvSpPr>
        <dsp:cNvPr id="0" name=""/>
        <dsp:cNvSpPr/>
      </dsp:nvSpPr>
      <dsp:spPr>
        <a:xfrm>
          <a:off x="2746513" y="2235067"/>
          <a:ext cx="641179" cy="40714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8E41E8-B95E-44D2-A18E-470179D8C8C4}">
      <dsp:nvSpPr>
        <dsp:cNvPr id="0" name=""/>
        <dsp:cNvSpPr/>
      </dsp:nvSpPr>
      <dsp:spPr>
        <a:xfrm>
          <a:off x="2817755"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Chest</a:t>
          </a:r>
        </a:p>
      </dsp:txBody>
      <dsp:txXfrm>
        <a:off x="2829680" y="2314672"/>
        <a:ext cx="617329" cy="383298"/>
      </dsp:txXfrm>
    </dsp:sp>
    <dsp:sp modelId="{BB203706-5DB4-40E9-A1EB-A99C35C4DC0E}">
      <dsp:nvSpPr>
        <dsp:cNvPr id="0" name=""/>
        <dsp:cNvSpPr/>
      </dsp:nvSpPr>
      <dsp:spPr>
        <a:xfrm>
          <a:off x="3530177" y="2235067"/>
          <a:ext cx="641179" cy="40714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85394-2238-4478-8B4B-9A886EA95954}">
      <dsp:nvSpPr>
        <dsp:cNvPr id="0" name=""/>
        <dsp:cNvSpPr/>
      </dsp:nvSpPr>
      <dsp:spPr>
        <a:xfrm>
          <a:off x="3601419"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Shoulders</a:t>
          </a:r>
        </a:p>
      </dsp:txBody>
      <dsp:txXfrm>
        <a:off x="3613344" y="2314672"/>
        <a:ext cx="617329" cy="383298"/>
      </dsp:txXfrm>
    </dsp:sp>
    <dsp:sp modelId="{ECD1339D-19A8-48A8-B277-437A0F67DDEA}">
      <dsp:nvSpPr>
        <dsp:cNvPr id="0" name=""/>
        <dsp:cNvSpPr/>
      </dsp:nvSpPr>
      <dsp:spPr>
        <a:xfrm>
          <a:off x="4313841" y="2235067"/>
          <a:ext cx="641179" cy="407148"/>
        </a:xfrm>
        <a:prstGeom prst="roundRect">
          <a:avLst>
            <a:gd name="adj" fmla="val 10000"/>
          </a:avLst>
        </a:prstGeom>
        <a:solidFill>
          <a:srgbClr val="7F7F7F"/>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F17B2A-8D2B-4961-BF76-3812E80D6226}">
      <dsp:nvSpPr>
        <dsp:cNvPr id="0" name=""/>
        <dsp:cNvSpPr/>
      </dsp:nvSpPr>
      <dsp:spPr>
        <a:xfrm>
          <a:off x="4385083"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Lower Torso</a:t>
          </a:r>
        </a:p>
      </dsp:txBody>
      <dsp:txXfrm>
        <a:off x="4397008" y="2314672"/>
        <a:ext cx="617329" cy="383298"/>
      </dsp:txXfrm>
    </dsp:sp>
    <dsp:sp modelId="{EB22416D-889B-489E-B2ED-247A99848EE9}">
      <dsp:nvSpPr>
        <dsp:cNvPr id="0" name=""/>
        <dsp:cNvSpPr/>
      </dsp:nvSpPr>
      <dsp:spPr>
        <a:xfrm>
          <a:off x="4313841" y="2828692"/>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AB38D7-46F3-4033-8BAB-1CED9E14DFC7}">
      <dsp:nvSpPr>
        <dsp:cNvPr id="0" name=""/>
        <dsp:cNvSpPr/>
      </dsp:nvSpPr>
      <dsp:spPr>
        <a:xfrm>
          <a:off x="4385083" y="2896372"/>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Weight Balancing (Move upper body)</a:t>
          </a:r>
        </a:p>
      </dsp:txBody>
      <dsp:txXfrm>
        <a:off x="4397008" y="2908297"/>
        <a:ext cx="617329" cy="383298"/>
      </dsp:txXfrm>
    </dsp:sp>
    <dsp:sp modelId="{679850A0-13D6-4014-BECE-2E512FB2E35F}">
      <dsp:nvSpPr>
        <dsp:cNvPr id="0" name=""/>
        <dsp:cNvSpPr/>
      </dsp:nvSpPr>
      <dsp:spPr>
        <a:xfrm>
          <a:off x="5489337" y="2235067"/>
          <a:ext cx="641179" cy="40714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00602-6F0F-44D7-B926-F093541EB46F}">
      <dsp:nvSpPr>
        <dsp:cNvPr id="0" name=""/>
        <dsp:cNvSpPr/>
      </dsp:nvSpPr>
      <dsp:spPr>
        <a:xfrm>
          <a:off x="5560579"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Pelvis</a:t>
          </a:r>
        </a:p>
      </dsp:txBody>
      <dsp:txXfrm>
        <a:off x="5572504" y="2314672"/>
        <a:ext cx="617329" cy="383298"/>
      </dsp:txXfrm>
    </dsp:sp>
    <dsp:sp modelId="{6E1D6103-0390-46CE-9447-B2043E113AB7}">
      <dsp:nvSpPr>
        <dsp:cNvPr id="0" name=""/>
        <dsp:cNvSpPr/>
      </dsp:nvSpPr>
      <dsp:spPr>
        <a:xfrm>
          <a:off x="5097505" y="2828692"/>
          <a:ext cx="641179" cy="407148"/>
        </a:xfrm>
        <a:prstGeom prst="roundRect">
          <a:avLst>
            <a:gd name="adj" fmla="val 10000"/>
          </a:avLst>
        </a:prstGeom>
        <a:solidFill>
          <a:srgbClr val="7F7F7F"/>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84076A-BC5A-45A9-9D70-45A1806DD021}">
      <dsp:nvSpPr>
        <dsp:cNvPr id="0" name=""/>
        <dsp:cNvSpPr/>
      </dsp:nvSpPr>
      <dsp:spPr>
        <a:xfrm>
          <a:off x="5168747" y="2896372"/>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Sacrum/Ilium</a:t>
          </a:r>
        </a:p>
      </dsp:txBody>
      <dsp:txXfrm>
        <a:off x="5180672" y="2908297"/>
        <a:ext cx="617329" cy="383298"/>
      </dsp:txXfrm>
    </dsp:sp>
    <dsp:sp modelId="{6A0CAC75-B928-41F0-AB45-22E2761A7A9C}">
      <dsp:nvSpPr>
        <dsp:cNvPr id="0" name=""/>
        <dsp:cNvSpPr/>
      </dsp:nvSpPr>
      <dsp:spPr>
        <a:xfrm>
          <a:off x="5881168" y="2828692"/>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70F147-8515-4656-8CA0-AF82A877ABB4}">
      <dsp:nvSpPr>
        <dsp:cNvPr id="0" name=""/>
        <dsp:cNvSpPr/>
      </dsp:nvSpPr>
      <dsp:spPr>
        <a:xfrm>
          <a:off x="5952411" y="2896372"/>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Weight Balancing (leg to body)</a:t>
          </a:r>
        </a:p>
      </dsp:txBody>
      <dsp:txXfrm>
        <a:off x="5964336" y="2908297"/>
        <a:ext cx="617329" cy="383298"/>
      </dsp:txXfrm>
    </dsp:sp>
    <dsp:sp modelId="{C1660665-3CA7-4758-AC57-137640515F40}">
      <dsp:nvSpPr>
        <dsp:cNvPr id="0" name=""/>
        <dsp:cNvSpPr/>
      </dsp:nvSpPr>
      <dsp:spPr>
        <a:xfrm>
          <a:off x="6664832" y="2235067"/>
          <a:ext cx="641179" cy="40714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71F02-6B1A-46A4-8882-84F813E6648D}">
      <dsp:nvSpPr>
        <dsp:cNvPr id="0" name=""/>
        <dsp:cNvSpPr/>
      </dsp:nvSpPr>
      <dsp:spPr>
        <a:xfrm>
          <a:off x="6736074"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Upper Leg</a:t>
          </a:r>
        </a:p>
      </dsp:txBody>
      <dsp:txXfrm>
        <a:off x="6747999" y="2314672"/>
        <a:ext cx="617329" cy="383298"/>
      </dsp:txXfrm>
    </dsp:sp>
    <dsp:sp modelId="{008B0CAD-8E88-4A18-9216-C20D880AD796}">
      <dsp:nvSpPr>
        <dsp:cNvPr id="0" name=""/>
        <dsp:cNvSpPr/>
      </dsp:nvSpPr>
      <dsp:spPr>
        <a:xfrm>
          <a:off x="6664832" y="2828692"/>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69BF6E-9B91-41E7-95D1-CEC08815503B}">
      <dsp:nvSpPr>
        <dsp:cNvPr id="0" name=""/>
        <dsp:cNvSpPr/>
      </dsp:nvSpPr>
      <dsp:spPr>
        <a:xfrm>
          <a:off x="6736074" y="2896372"/>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Lifting Power (Quadriceps)</a:t>
          </a:r>
        </a:p>
      </dsp:txBody>
      <dsp:txXfrm>
        <a:off x="6747999" y="2908297"/>
        <a:ext cx="617329" cy="383298"/>
      </dsp:txXfrm>
    </dsp:sp>
    <dsp:sp modelId="{FAAB907A-B7BB-4EA5-922C-B5E20437153F}">
      <dsp:nvSpPr>
        <dsp:cNvPr id="0" name=""/>
        <dsp:cNvSpPr/>
      </dsp:nvSpPr>
      <dsp:spPr>
        <a:xfrm>
          <a:off x="7448496" y="2235067"/>
          <a:ext cx="641179" cy="40714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406EC2-32F6-4E61-A67C-AB224EF5FEB5}">
      <dsp:nvSpPr>
        <dsp:cNvPr id="0" name=""/>
        <dsp:cNvSpPr/>
      </dsp:nvSpPr>
      <dsp:spPr>
        <a:xfrm>
          <a:off x="7519738"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Knee</a:t>
          </a:r>
        </a:p>
      </dsp:txBody>
      <dsp:txXfrm>
        <a:off x="7531663" y="2314672"/>
        <a:ext cx="617329" cy="383298"/>
      </dsp:txXfrm>
    </dsp:sp>
    <dsp:sp modelId="{909D8F10-5D7E-4F6C-84F1-3913FDE4F186}">
      <dsp:nvSpPr>
        <dsp:cNvPr id="0" name=""/>
        <dsp:cNvSpPr/>
      </dsp:nvSpPr>
      <dsp:spPr>
        <a:xfrm>
          <a:off x="7448496" y="2828692"/>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BF4E8A-8E75-4808-A31F-3A3FC9C00CF2}">
      <dsp:nvSpPr>
        <dsp:cNvPr id="0" name=""/>
        <dsp:cNvSpPr/>
      </dsp:nvSpPr>
      <dsp:spPr>
        <a:xfrm>
          <a:off x="7519738" y="2896372"/>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Stability (Upper to Lower Leg Joint)</a:t>
          </a:r>
        </a:p>
      </dsp:txBody>
      <dsp:txXfrm>
        <a:off x="7531663" y="2908297"/>
        <a:ext cx="617329" cy="383298"/>
      </dsp:txXfrm>
    </dsp:sp>
    <dsp:sp modelId="{873D86B3-8262-4E7C-B633-AB260AB32A3E}">
      <dsp:nvSpPr>
        <dsp:cNvPr id="0" name=""/>
        <dsp:cNvSpPr/>
      </dsp:nvSpPr>
      <dsp:spPr>
        <a:xfrm>
          <a:off x="8232160" y="2235067"/>
          <a:ext cx="641179" cy="40714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0A3BD-20A4-44F3-AE1D-1E8620F3319F}">
      <dsp:nvSpPr>
        <dsp:cNvPr id="0" name=""/>
        <dsp:cNvSpPr/>
      </dsp:nvSpPr>
      <dsp:spPr>
        <a:xfrm>
          <a:off x="8303402"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Lower Leg</a:t>
          </a:r>
        </a:p>
      </dsp:txBody>
      <dsp:txXfrm>
        <a:off x="8315327" y="2314672"/>
        <a:ext cx="617329" cy="383298"/>
      </dsp:txXfrm>
    </dsp:sp>
    <dsp:sp modelId="{530FE86A-ADCD-4526-A3B1-635480B13F30}">
      <dsp:nvSpPr>
        <dsp:cNvPr id="0" name=""/>
        <dsp:cNvSpPr/>
      </dsp:nvSpPr>
      <dsp:spPr>
        <a:xfrm>
          <a:off x="8232160" y="2828692"/>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26A96-AF5D-4B23-ABAC-F6E04EB1B368}">
      <dsp:nvSpPr>
        <dsp:cNvPr id="0" name=""/>
        <dsp:cNvSpPr/>
      </dsp:nvSpPr>
      <dsp:spPr>
        <a:xfrm>
          <a:off x="8303402" y="2896372"/>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Lifting Power (Calf Muscles)</a:t>
          </a:r>
        </a:p>
      </dsp:txBody>
      <dsp:txXfrm>
        <a:off x="8315327" y="2908297"/>
        <a:ext cx="617329" cy="383298"/>
      </dsp:txXfrm>
    </dsp:sp>
    <dsp:sp modelId="{EB97E4BA-6983-4839-A6F9-51BC50112627}">
      <dsp:nvSpPr>
        <dsp:cNvPr id="0" name=""/>
        <dsp:cNvSpPr/>
      </dsp:nvSpPr>
      <dsp:spPr>
        <a:xfrm>
          <a:off x="9015824" y="2235067"/>
          <a:ext cx="641179" cy="40714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0BA7F9-6CEF-4100-B44C-288A24564B4E}">
      <dsp:nvSpPr>
        <dsp:cNvPr id="0" name=""/>
        <dsp:cNvSpPr/>
      </dsp:nvSpPr>
      <dsp:spPr>
        <a:xfrm>
          <a:off x="9087066"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Feet</a:t>
          </a:r>
        </a:p>
      </dsp:txBody>
      <dsp:txXfrm>
        <a:off x="9098991" y="2314672"/>
        <a:ext cx="617329" cy="383298"/>
      </dsp:txXfrm>
    </dsp:sp>
    <dsp:sp modelId="{E3F8BD8B-8E15-4441-8A0C-9D853FAB8478}">
      <dsp:nvSpPr>
        <dsp:cNvPr id="0" name=""/>
        <dsp:cNvSpPr/>
      </dsp:nvSpPr>
      <dsp:spPr>
        <a:xfrm>
          <a:off x="9015824" y="2828692"/>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F7997-6137-44D7-8425-55DCCF33A242}">
      <dsp:nvSpPr>
        <dsp:cNvPr id="0" name=""/>
        <dsp:cNvSpPr/>
      </dsp:nvSpPr>
      <dsp:spPr>
        <a:xfrm>
          <a:off x="9087066" y="2896372"/>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Weight Balancing (Shift entire body)</a:t>
          </a:r>
        </a:p>
      </dsp:txBody>
      <dsp:txXfrm>
        <a:off x="9098991" y="2908297"/>
        <a:ext cx="617329" cy="383298"/>
      </dsp:txXfrm>
    </dsp:sp>
    <dsp:sp modelId="{4C9070A1-18DB-4886-A72D-F8970EB7EFD8}">
      <dsp:nvSpPr>
        <dsp:cNvPr id="0" name=""/>
        <dsp:cNvSpPr/>
      </dsp:nvSpPr>
      <dsp:spPr>
        <a:xfrm>
          <a:off x="5685252" y="1641441"/>
          <a:ext cx="641179" cy="40714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866E6-A6F8-42E9-9C6D-60F3504B7FFF}">
      <dsp:nvSpPr>
        <dsp:cNvPr id="0" name=""/>
        <dsp:cNvSpPr/>
      </dsp:nvSpPr>
      <dsp:spPr>
        <a:xfrm>
          <a:off x="5756495" y="1709121"/>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Medical Staff</a:t>
          </a:r>
        </a:p>
      </dsp:txBody>
      <dsp:txXfrm>
        <a:off x="5768420" y="1721046"/>
        <a:ext cx="617329" cy="383298"/>
      </dsp:txXfrm>
    </dsp:sp>
    <dsp:sp modelId="{09E81B9B-E88A-4C71-BE1B-276309F7579C}">
      <dsp:nvSpPr>
        <dsp:cNvPr id="0" name=""/>
        <dsp:cNvSpPr/>
      </dsp:nvSpPr>
      <dsp:spPr>
        <a:xfrm>
          <a:off x="6468916" y="1641441"/>
          <a:ext cx="641179" cy="40714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0F89C6-5F7E-4B83-BA15-36C93EDEF3CC}">
      <dsp:nvSpPr>
        <dsp:cNvPr id="0" name=""/>
        <dsp:cNvSpPr/>
      </dsp:nvSpPr>
      <dsp:spPr>
        <a:xfrm>
          <a:off x="6540158" y="1709121"/>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External Lifts</a:t>
          </a:r>
        </a:p>
      </dsp:txBody>
      <dsp:txXfrm>
        <a:off x="6552083" y="1721046"/>
        <a:ext cx="617329" cy="383298"/>
      </dsp:txXfrm>
    </dsp:sp>
    <dsp:sp modelId="{43649A5A-F26C-408A-8AB9-798F6E8B5D54}">
      <dsp:nvSpPr>
        <dsp:cNvPr id="0" name=""/>
        <dsp:cNvSpPr/>
      </dsp:nvSpPr>
      <dsp:spPr>
        <a:xfrm>
          <a:off x="7252580" y="1641441"/>
          <a:ext cx="641179" cy="40714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94ED49-3FC1-4B5B-B108-7EE3475AAE0F}">
      <dsp:nvSpPr>
        <dsp:cNvPr id="0" name=""/>
        <dsp:cNvSpPr/>
      </dsp:nvSpPr>
      <dsp:spPr>
        <a:xfrm>
          <a:off x="7323822" y="1709121"/>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Power Infrastructure</a:t>
          </a:r>
        </a:p>
      </dsp:txBody>
      <dsp:txXfrm>
        <a:off x="7335747" y="1721046"/>
        <a:ext cx="617329" cy="383298"/>
      </dsp:txXfrm>
    </dsp:sp>
    <dsp:sp modelId="{1FB7B715-7E3F-4043-8B70-6CCB77A89923}">
      <dsp:nvSpPr>
        <dsp:cNvPr id="0" name=""/>
        <dsp:cNvSpPr/>
      </dsp:nvSpPr>
      <dsp:spPr>
        <a:xfrm>
          <a:off x="9799487" y="1047816"/>
          <a:ext cx="641179" cy="407148"/>
        </a:xfrm>
        <a:prstGeom prst="roundRect">
          <a:avLst>
            <a:gd name="adj" fmla="val 10000"/>
          </a:avLst>
        </a:prstGeom>
        <a:solidFill>
          <a:srgbClr val="70AD47">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2AC0E0-8E27-4335-AD1F-34BE7C07E3C2}">
      <dsp:nvSpPr>
        <dsp:cNvPr id="0" name=""/>
        <dsp:cNvSpPr/>
      </dsp:nvSpPr>
      <dsp:spPr>
        <a:xfrm>
          <a:off x="9870730" y="1115496"/>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Context</a:t>
          </a:r>
        </a:p>
      </dsp:txBody>
      <dsp:txXfrm>
        <a:off x="9882655" y="1127421"/>
        <a:ext cx="617329" cy="383298"/>
      </dsp:txXfrm>
    </dsp:sp>
    <dsp:sp modelId="{95265960-162D-42B3-B6E9-86FE61D8C039}">
      <dsp:nvSpPr>
        <dsp:cNvPr id="0" name=""/>
        <dsp:cNvSpPr/>
      </dsp:nvSpPr>
      <dsp:spPr>
        <a:xfrm>
          <a:off x="9799487" y="1641441"/>
          <a:ext cx="641179" cy="4071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7E367-2A35-4C1C-B120-8598555FB436}">
      <dsp:nvSpPr>
        <dsp:cNvPr id="0" name=""/>
        <dsp:cNvSpPr/>
      </dsp:nvSpPr>
      <dsp:spPr>
        <a:xfrm>
          <a:off x="9870730" y="1709121"/>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Boundary</a:t>
          </a:r>
        </a:p>
      </dsp:txBody>
      <dsp:txXfrm>
        <a:off x="9882655" y="1721046"/>
        <a:ext cx="617329" cy="383298"/>
      </dsp:txXfrm>
    </dsp:sp>
    <dsp:sp modelId="{A6DA558D-2787-4CFD-B165-524C2C124023}">
      <dsp:nvSpPr>
        <dsp:cNvPr id="0" name=""/>
        <dsp:cNvSpPr/>
      </dsp:nvSpPr>
      <dsp:spPr>
        <a:xfrm>
          <a:off x="9799487" y="2235067"/>
          <a:ext cx="641179" cy="407148"/>
        </a:xfrm>
        <a:prstGeom prst="roundRect">
          <a:avLst>
            <a:gd name="adj" fmla="val 10000"/>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67BE4-C987-41B1-8352-903682EF3B2D}">
      <dsp:nvSpPr>
        <dsp:cNvPr id="0" name=""/>
        <dsp:cNvSpPr/>
      </dsp:nvSpPr>
      <dsp:spPr>
        <a:xfrm>
          <a:off x="9870730" y="2302747"/>
          <a:ext cx="641179" cy="4071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SOI</a:t>
          </a:r>
        </a:p>
      </dsp:txBody>
      <dsp:txXfrm>
        <a:off x="9882655" y="2314672"/>
        <a:ext cx="617329" cy="3832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9D706-5939-4F71-93BD-C0589C3970F8}">
      <dsp:nvSpPr>
        <dsp:cNvPr id="0" name=""/>
        <dsp:cNvSpPr/>
      </dsp:nvSpPr>
      <dsp:spPr>
        <a:xfrm>
          <a:off x="9847528" y="2840777"/>
          <a:ext cx="1525100" cy="181452"/>
        </a:xfrm>
        <a:custGeom>
          <a:avLst/>
          <a:gdLst/>
          <a:ahLst/>
          <a:cxnLst/>
          <a:rect l="0" t="0" r="0" b="0"/>
          <a:pathLst>
            <a:path>
              <a:moveTo>
                <a:pt x="0" y="0"/>
              </a:moveTo>
              <a:lnTo>
                <a:pt x="0" y="123654"/>
              </a:lnTo>
              <a:lnTo>
                <a:pt x="1525100" y="123654"/>
              </a:lnTo>
              <a:lnTo>
                <a:pt x="152510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02485F-8EF5-4DA6-84FF-B21859AB0B98}">
      <dsp:nvSpPr>
        <dsp:cNvPr id="0" name=""/>
        <dsp:cNvSpPr/>
      </dsp:nvSpPr>
      <dsp:spPr>
        <a:xfrm>
          <a:off x="9847528" y="2840777"/>
          <a:ext cx="762550" cy="181452"/>
        </a:xfrm>
        <a:custGeom>
          <a:avLst/>
          <a:gdLst/>
          <a:ahLst/>
          <a:cxnLst/>
          <a:rect l="0" t="0" r="0" b="0"/>
          <a:pathLst>
            <a:path>
              <a:moveTo>
                <a:pt x="0" y="0"/>
              </a:moveTo>
              <a:lnTo>
                <a:pt x="0" y="123654"/>
              </a:lnTo>
              <a:lnTo>
                <a:pt x="762550" y="123654"/>
              </a:lnTo>
              <a:lnTo>
                <a:pt x="76255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26D15F-D392-47A7-BE23-B2B763B12943}">
      <dsp:nvSpPr>
        <dsp:cNvPr id="0" name=""/>
        <dsp:cNvSpPr/>
      </dsp:nvSpPr>
      <dsp:spPr>
        <a:xfrm>
          <a:off x="9801808" y="2840777"/>
          <a:ext cx="91440" cy="181452"/>
        </a:xfrm>
        <a:custGeom>
          <a:avLst/>
          <a:gdLst/>
          <a:ahLst/>
          <a:cxnLst/>
          <a:rect l="0" t="0" r="0" b="0"/>
          <a:pathLst>
            <a:path>
              <a:moveTo>
                <a:pt x="45720" y="0"/>
              </a:moveTo>
              <a:lnTo>
                <a:pt x="4572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70C37C-E707-4D36-A87A-E78FF1088DE8}">
      <dsp:nvSpPr>
        <dsp:cNvPr id="0" name=""/>
        <dsp:cNvSpPr/>
      </dsp:nvSpPr>
      <dsp:spPr>
        <a:xfrm>
          <a:off x="9084977" y="2840777"/>
          <a:ext cx="762550" cy="181452"/>
        </a:xfrm>
        <a:custGeom>
          <a:avLst/>
          <a:gdLst/>
          <a:ahLst/>
          <a:cxnLst/>
          <a:rect l="0" t="0" r="0" b="0"/>
          <a:pathLst>
            <a:path>
              <a:moveTo>
                <a:pt x="762550" y="0"/>
              </a:moveTo>
              <a:lnTo>
                <a:pt x="762550" y="123654"/>
              </a:lnTo>
              <a:lnTo>
                <a:pt x="0" y="123654"/>
              </a:lnTo>
              <a:lnTo>
                <a:pt x="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920610-EA2B-4F6A-B469-4E35F9CBB649}">
      <dsp:nvSpPr>
        <dsp:cNvPr id="0" name=""/>
        <dsp:cNvSpPr/>
      </dsp:nvSpPr>
      <dsp:spPr>
        <a:xfrm>
          <a:off x="8322427" y="2840777"/>
          <a:ext cx="1525100" cy="181452"/>
        </a:xfrm>
        <a:custGeom>
          <a:avLst/>
          <a:gdLst/>
          <a:ahLst/>
          <a:cxnLst/>
          <a:rect l="0" t="0" r="0" b="0"/>
          <a:pathLst>
            <a:path>
              <a:moveTo>
                <a:pt x="1525100" y="0"/>
              </a:moveTo>
              <a:lnTo>
                <a:pt x="1525100" y="123654"/>
              </a:lnTo>
              <a:lnTo>
                <a:pt x="0" y="123654"/>
              </a:lnTo>
              <a:lnTo>
                <a:pt x="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E1D904-20A8-4B11-8336-8AE95D54148A}">
      <dsp:nvSpPr>
        <dsp:cNvPr id="0" name=""/>
        <dsp:cNvSpPr/>
      </dsp:nvSpPr>
      <dsp:spPr>
        <a:xfrm>
          <a:off x="9801808" y="2263145"/>
          <a:ext cx="91440" cy="181452"/>
        </a:xfrm>
        <a:custGeom>
          <a:avLst/>
          <a:gdLst/>
          <a:ahLst/>
          <a:cxnLst/>
          <a:rect l="0" t="0" r="0" b="0"/>
          <a:pathLst>
            <a:path>
              <a:moveTo>
                <a:pt x="45720" y="0"/>
              </a:moveTo>
              <a:lnTo>
                <a:pt x="4572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863EC-025D-4885-B3B3-21D9CAF784D1}">
      <dsp:nvSpPr>
        <dsp:cNvPr id="0" name=""/>
        <dsp:cNvSpPr/>
      </dsp:nvSpPr>
      <dsp:spPr>
        <a:xfrm>
          <a:off x="5462863" y="1685513"/>
          <a:ext cx="4384664" cy="181452"/>
        </a:xfrm>
        <a:custGeom>
          <a:avLst/>
          <a:gdLst/>
          <a:ahLst/>
          <a:cxnLst/>
          <a:rect l="0" t="0" r="0" b="0"/>
          <a:pathLst>
            <a:path>
              <a:moveTo>
                <a:pt x="0" y="0"/>
              </a:moveTo>
              <a:lnTo>
                <a:pt x="0" y="123654"/>
              </a:lnTo>
              <a:lnTo>
                <a:pt x="4384664" y="123654"/>
              </a:lnTo>
              <a:lnTo>
                <a:pt x="4384664" y="1814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772C53-C0A2-42C3-8029-D54C97519651}">
      <dsp:nvSpPr>
        <dsp:cNvPr id="0" name=""/>
        <dsp:cNvSpPr/>
      </dsp:nvSpPr>
      <dsp:spPr>
        <a:xfrm>
          <a:off x="6797326" y="2840777"/>
          <a:ext cx="762550" cy="181452"/>
        </a:xfrm>
        <a:custGeom>
          <a:avLst/>
          <a:gdLst/>
          <a:ahLst/>
          <a:cxnLst/>
          <a:rect l="0" t="0" r="0" b="0"/>
          <a:pathLst>
            <a:path>
              <a:moveTo>
                <a:pt x="0" y="0"/>
              </a:moveTo>
              <a:lnTo>
                <a:pt x="0" y="123654"/>
              </a:lnTo>
              <a:lnTo>
                <a:pt x="762550" y="123654"/>
              </a:lnTo>
              <a:lnTo>
                <a:pt x="76255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04D3A-9A1C-4744-860E-00434E0461D8}">
      <dsp:nvSpPr>
        <dsp:cNvPr id="0" name=""/>
        <dsp:cNvSpPr/>
      </dsp:nvSpPr>
      <dsp:spPr>
        <a:xfrm>
          <a:off x="6751606" y="2840777"/>
          <a:ext cx="91440" cy="181452"/>
        </a:xfrm>
        <a:custGeom>
          <a:avLst/>
          <a:gdLst/>
          <a:ahLst/>
          <a:cxnLst/>
          <a:rect l="0" t="0" r="0" b="0"/>
          <a:pathLst>
            <a:path>
              <a:moveTo>
                <a:pt x="45720" y="0"/>
              </a:moveTo>
              <a:lnTo>
                <a:pt x="4572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19A7AB-8ABB-4888-A302-F206CC0EEE69}">
      <dsp:nvSpPr>
        <dsp:cNvPr id="0" name=""/>
        <dsp:cNvSpPr/>
      </dsp:nvSpPr>
      <dsp:spPr>
        <a:xfrm>
          <a:off x="6034776" y="2840777"/>
          <a:ext cx="762550" cy="181452"/>
        </a:xfrm>
        <a:custGeom>
          <a:avLst/>
          <a:gdLst/>
          <a:ahLst/>
          <a:cxnLst/>
          <a:rect l="0" t="0" r="0" b="0"/>
          <a:pathLst>
            <a:path>
              <a:moveTo>
                <a:pt x="762550" y="0"/>
              </a:moveTo>
              <a:lnTo>
                <a:pt x="762550" y="123654"/>
              </a:lnTo>
              <a:lnTo>
                <a:pt x="0" y="123654"/>
              </a:lnTo>
              <a:lnTo>
                <a:pt x="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247C47-24C4-4FDB-B2A2-01BBF93CB1C0}">
      <dsp:nvSpPr>
        <dsp:cNvPr id="0" name=""/>
        <dsp:cNvSpPr/>
      </dsp:nvSpPr>
      <dsp:spPr>
        <a:xfrm>
          <a:off x="4890950" y="2263145"/>
          <a:ext cx="1906376" cy="181452"/>
        </a:xfrm>
        <a:custGeom>
          <a:avLst/>
          <a:gdLst/>
          <a:ahLst/>
          <a:cxnLst/>
          <a:rect l="0" t="0" r="0" b="0"/>
          <a:pathLst>
            <a:path>
              <a:moveTo>
                <a:pt x="0" y="0"/>
              </a:moveTo>
              <a:lnTo>
                <a:pt x="0" y="123654"/>
              </a:lnTo>
              <a:lnTo>
                <a:pt x="1906376" y="123654"/>
              </a:lnTo>
              <a:lnTo>
                <a:pt x="1906376"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D88203-07AA-42EB-95B1-1641A38BBA8C}">
      <dsp:nvSpPr>
        <dsp:cNvPr id="0" name=""/>
        <dsp:cNvSpPr/>
      </dsp:nvSpPr>
      <dsp:spPr>
        <a:xfrm>
          <a:off x="4509675" y="2840777"/>
          <a:ext cx="762550" cy="181452"/>
        </a:xfrm>
        <a:custGeom>
          <a:avLst/>
          <a:gdLst/>
          <a:ahLst/>
          <a:cxnLst/>
          <a:rect l="0" t="0" r="0" b="0"/>
          <a:pathLst>
            <a:path>
              <a:moveTo>
                <a:pt x="0" y="0"/>
              </a:moveTo>
              <a:lnTo>
                <a:pt x="0" y="123654"/>
              </a:lnTo>
              <a:lnTo>
                <a:pt x="762550" y="123654"/>
              </a:lnTo>
              <a:lnTo>
                <a:pt x="76255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0A6526-7D80-45FB-8E02-A94BAF476AC3}">
      <dsp:nvSpPr>
        <dsp:cNvPr id="0" name=""/>
        <dsp:cNvSpPr/>
      </dsp:nvSpPr>
      <dsp:spPr>
        <a:xfrm>
          <a:off x="4463955" y="2840777"/>
          <a:ext cx="91440" cy="181452"/>
        </a:xfrm>
        <a:custGeom>
          <a:avLst/>
          <a:gdLst/>
          <a:ahLst/>
          <a:cxnLst/>
          <a:rect l="0" t="0" r="0" b="0"/>
          <a:pathLst>
            <a:path>
              <a:moveTo>
                <a:pt x="45720" y="0"/>
              </a:moveTo>
              <a:lnTo>
                <a:pt x="4572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D7BF4-B77C-4B57-91E0-18B3B9080D1A}">
      <dsp:nvSpPr>
        <dsp:cNvPr id="0" name=""/>
        <dsp:cNvSpPr/>
      </dsp:nvSpPr>
      <dsp:spPr>
        <a:xfrm>
          <a:off x="3747125" y="2840777"/>
          <a:ext cx="762550" cy="181452"/>
        </a:xfrm>
        <a:custGeom>
          <a:avLst/>
          <a:gdLst/>
          <a:ahLst/>
          <a:cxnLst/>
          <a:rect l="0" t="0" r="0" b="0"/>
          <a:pathLst>
            <a:path>
              <a:moveTo>
                <a:pt x="762550" y="0"/>
              </a:moveTo>
              <a:lnTo>
                <a:pt x="762550" y="123654"/>
              </a:lnTo>
              <a:lnTo>
                <a:pt x="0" y="123654"/>
              </a:lnTo>
              <a:lnTo>
                <a:pt x="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5911AA-633B-45E9-84B6-95C72D70149C}">
      <dsp:nvSpPr>
        <dsp:cNvPr id="0" name=""/>
        <dsp:cNvSpPr/>
      </dsp:nvSpPr>
      <dsp:spPr>
        <a:xfrm>
          <a:off x="4509675" y="2263145"/>
          <a:ext cx="381275" cy="181452"/>
        </a:xfrm>
        <a:custGeom>
          <a:avLst/>
          <a:gdLst/>
          <a:ahLst/>
          <a:cxnLst/>
          <a:rect l="0" t="0" r="0" b="0"/>
          <a:pathLst>
            <a:path>
              <a:moveTo>
                <a:pt x="381275" y="0"/>
              </a:moveTo>
              <a:lnTo>
                <a:pt x="381275" y="123654"/>
              </a:lnTo>
              <a:lnTo>
                <a:pt x="0" y="123654"/>
              </a:lnTo>
              <a:lnTo>
                <a:pt x="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5EC953-F5C7-4B80-B57F-80C6641AFBB7}">
      <dsp:nvSpPr>
        <dsp:cNvPr id="0" name=""/>
        <dsp:cNvSpPr/>
      </dsp:nvSpPr>
      <dsp:spPr>
        <a:xfrm>
          <a:off x="3747125" y="2263145"/>
          <a:ext cx="1143825" cy="181452"/>
        </a:xfrm>
        <a:custGeom>
          <a:avLst/>
          <a:gdLst/>
          <a:ahLst/>
          <a:cxnLst/>
          <a:rect l="0" t="0" r="0" b="0"/>
          <a:pathLst>
            <a:path>
              <a:moveTo>
                <a:pt x="1143825" y="0"/>
              </a:moveTo>
              <a:lnTo>
                <a:pt x="1143825" y="123654"/>
              </a:lnTo>
              <a:lnTo>
                <a:pt x="0" y="123654"/>
              </a:lnTo>
              <a:lnTo>
                <a:pt x="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25703E-D8BE-4F1A-812C-353ED63DA981}">
      <dsp:nvSpPr>
        <dsp:cNvPr id="0" name=""/>
        <dsp:cNvSpPr/>
      </dsp:nvSpPr>
      <dsp:spPr>
        <a:xfrm>
          <a:off x="2984574" y="2263145"/>
          <a:ext cx="1906376" cy="181452"/>
        </a:xfrm>
        <a:custGeom>
          <a:avLst/>
          <a:gdLst/>
          <a:ahLst/>
          <a:cxnLst/>
          <a:rect l="0" t="0" r="0" b="0"/>
          <a:pathLst>
            <a:path>
              <a:moveTo>
                <a:pt x="1906376" y="0"/>
              </a:moveTo>
              <a:lnTo>
                <a:pt x="1906376" y="123654"/>
              </a:lnTo>
              <a:lnTo>
                <a:pt x="0" y="123654"/>
              </a:lnTo>
              <a:lnTo>
                <a:pt x="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3A8D5A-6D4D-4B51-8817-84666AF06488}">
      <dsp:nvSpPr>
        <dsp:cNvPr id="0" name=""/>
        <dsp:cNvSpPr/>
      </dsp:nvSpPr>
      <dsp:spPr>
        <a:xfrm>
          <a:off x="4890950" y="1685513"/>
          <a:ext cx="571912" cy="181452"/>
        </a:xfrm>
        <a:custGeom>
          <a:avLst/>
          <a:gdLst/>
          <a:ahLst/>
          <a:cxnLst/>
          <a:rect l="0" t="0" r="0" b="0"/>
          <a:pathLst>
            <a:path>
              <a:moveTo>
                <a:pt x="571912" y="0"/>
              </a:moveTo>
              <a:lnTo>
                <a:pt x="571912" y="123654"/>
              </a:lnTo>
              <a:lnTo>
                <a:pt x="0" y="123654"/>
              </a:lnTo>
              <a:lnTo>
                <a:pt x="0" y="1814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12DC63-21D4-4F62-B93E-4DB41A321A08}">
      <dsp:nvSpPr>
        <dsp:cNvPr id="0" name=""/>
        <dsp:cNvSpPr/>
      </dsp:nvSpPr>
      <dsp:spPr>
        <a:xfrm>
          <a:off x="2176304" y="2263145"/>
          <a:ext cx="91440" cy="181452"/>
        </a:xfrm>
        <a:custGeom>
          <a:avLst/>
          <a:gdLst/>
          <a:ahLst/>
          <a:cxnLst/>
          <a:rect l="0" t="0" r="0" b="0"/>
          <a:pathLst>
            <a:path>
              <a:moveTo>
                <a:pt x="45720" y="0"/>
              </a:moveTo>
              <a:lnTo>
                <a:pt x="4572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C7B5F7-7FBD-469B-B32F-484EDCDFA49C}">
      <dsp:nvSpPr>
        <dsp:cNvPr id="0" name=""/>
        <dsp:cNvSpPr/>
      </dsp:nvSpPr>
      <dsp:spPr>
        <a:xfrm>
          <a:off x="2222024" y="1685513"/>
          <a:ext cx="3240839" cy="181452"/>
        </a:xfrm>
        <a:custGeom>
          <a:avLst/>
          <a:gdLst/>
          <a:ahLst/>
          <a:cxnLst/>
          <a:rect l="0" t="0" r="0" b="0"/>
          <a:pathLst>
            <a:path>
              <a:moveTo>
                <a:pt x="3240839" y="0"/>
              </a:moveTo>
              <a:lnTo>
                <a:pt x="3240839" y="123654"/>
              </a:lnTo>
              <a:lnTo>
                <a:pt x="0" y="123654"/>
              </a:lnTo>
              <a:lnTo>
                <a:pt x="0" y="1814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A26A3F-EE04-4B4F-AD36-FFF72F11A861}">
      <dsp:nvSpPr>
        <dsp:cNvPr id="0" name=""/>
        <dsp:cNvSpPr/>
      </dsp:nvSpPr>
      <dsp:spPr>
        <a:xfrm>
          <a:off x="1459473" y="2840777"/>
          <a:ext cx="1143825" cy="181452"/>
        </a:xfrm>
        <a:custGeom>
          <a:avLst/>
          <a:gdLst/>
          <a:ahLst/>
          <a:cxnLst/>
          <a:rect l="0" t="0" r="0" b="0"/>
          <a:pathLst>
            <a:path>
              <a:moveTo>
                <a:pt x="0" y="0"/>
              </a:moveTo>
              <a:lnTo>
                <a:pt x="0" y="123654"/>
              </a:lnTo>
              <a:lnTo>
                <a:pt x="1143825" y="123654"/>
              </a:lnTo>
              <a:lnTo>
                <a:pt x="1143825"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E89515-A41D-4842-A8DB-9AC6D0A4B8BA}">
      <dsp:nvSpPr>
        <dsp:cNvPr id="0" name=""/>
        <dsp:cNvSpPr/>
      </dsp:nvSpPr>
      <dsp:spPr>
        <a:xfrm>
          <a:off x="1459473" y="2840777"/>
          <a:ext cx="381275" cy="181452"/>
        </a:xfrm>
        <a:custGeom>
          <a:avLst/>
          <a:gdLst/>
          <a:ahLst/>
          <a:cxnLst/>
          <a:rect l="0" t="0" r="0" b="0"/>
          <a:pathLst>
            <a:path>
              <a:moveTo>
                <a:pt x="0" y="0"/>
              </a:moveTo>
              <a:lnTo>
                <a:pt x="0" y="123654"/>
              </a:lnTo>
              <a:lnTo>
                <a:pt x="381275" y="123654"/>
              </a:lnTo>
              <a:lnTo>
                <a:pt x="381275"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63DEE-2413-41CF-9BDC-3A6446ECF0BA}">
      <dsp:nvSpPr>
        <dsp:cNvPr id="0" name=""/>
        <dsp:cNvSpPr/>
      </dsp:nvSpPr>
      <dsp:spPr>
        <a:xfrm>
          <a:off x="1078198" y="2840777"/>
          <a:ext cx="381275" cy="181452"/>
        </a:xfrm>
        <a:custGeom>
          <a:avLst/>
          <a:gdLst/>
          <a:ahLst/>
          <a:cxnLst/>
          <a:rect l="0" t="0" r="0" b="0"/>
          <a:pathLst>
            <a:path>
              <a:moveTo>
                <a:pt x="381275" y="0"/>
              </a:moveTo>
              <a:lnTo>
                <a:pt x="381275" y="123654"/>
              </a:lnTo>
              <a:lnTo>
                <a:pt x="0" y="123654"/>
              </a:lnTo>
              <a:lnTo>
                <a:pt x="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A28DB7-4F77-4D8B-884D-A75D59BEBAC8}">
      <dsp:nvSpPr>
        <dsp:cNvPr id="0" name=""/>
        <dsp:cNvSpPr/>
      </dsp:nvSpPr>
      <dsp:spPr>
        <a:xfrm>
          <a:off x="315648" y="2840777"/>
          <a:ext cx="1143825" cy="181452"/>
        </a:xfrm>
        <a:custGeom>
          <a:avLst/>
          <a:gdLst/>
          <a:ahLst/>
          <a:cxnLst/>
          <a:rect l="0" t="0" r="0" b="0"/>
          <a:pathLst>
            <a:path>
              <a:moveTo>
                <a:pt x="1143825" y="0"/>
              </a:moveTo>
              <a:lnTo>
                <a:pt x="1143825" y="123654"/>
              </a:lnTo>
              <a:lnTo>
                <a:pt x="0" y="123654"/>
              </a:lnTo>
              <a:lnTo>
                <a:pt x="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32D940-DFF1-4A3E-BE51-5D87A7C46F60}">
      <dsp:nvSpPr>
        <dsp:cNvPr id="0" name=""/>
        <dsp:cNvSpPr/>
      </dsp:nvSpPr>
      <dsp:spPr>
        <a:xfrm>
          <a:off x="1078198" y="2263145"/>
          <a:ext cx="381275" cy="181452"/>
        </a:xfrm>
        <a:custGeom>
          <a:avLst/>
          <a:gdLst/>
          <a:ahLst/>
          <a:cxnLst/>
          <a:rect l="0" t="0" r="0" b="0"/>
          <a:pathLst>
            <a:path>
              <a:moveTo>
                <a:pt x="0" y="0"/>
              </a:moveTo>
              <a:lnTo>
                <a:pt x="0" y="123654"/>
              </a:lnTo>
              <a:lnTo>
                <a:pt x="381275" y="123654"/>
              </a:lnTo>
              <a:lnTo>
                <a:pt x="381275"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DD2011-A33A-4E8B-8DA1-8811A7A93B30}">
      <dsp:nvSpPr>
        <dsp:cNvPr id="0" name=""/>
        <dsp:cNvSpPr/>
      </dsp:nvSpPr>
      <dsp:spPr>
        <a:xfrm>
          <a:off x="696923" y="2263145"/>
          <a:ext cx="381275" cy="181452"/>
        </a:xfrm>
        <a:custGeom>
          <a:avLst/>
          <a:gdLst/>
          <a:ahLst/>
          <a:cxnLst/>
          <a:rect l="0" t="0" r="0" b="0"/>
          <a:pathLst>
            <a:path>
              <a:moveTo>
                <a:pt x="381275" y="0"/>
              </a:moveTo>
              <a:lnTo>
                <a:pt x="381275" y="123654"/>
              </a:lnTo>
              <a:lnTo>
                <a:pt x="0" y="123654"/>
              </a:lnTo>
              <a:lnTo>
                <a:pt x="0" y="1814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70037D-78D7-4D7D-BA91-F79753C4DD22}">
      <dsp:nvSpPr>
        <dsp:cNvPr id="0" name=""/>
        <dsp:cNvSpPr/>
      </dsp:nvSpPr>
      <dsp:spPr>
        <a:xfrm>
          <a:off x="1078198" y="1685513"/>
          <a:ext cx="4384664" cy="181452"/>
        </a:xfrm>
        <a:custGeom>
          <a:avLst/>
          <a:gdLst/>
          <a:ahLst/>
          <a:cxnLst/>
          <a:rect l="0" t="0" r="0" b="0"/>
          <a:pathLst>
            <a:path>
              <a:moveTo>
                <a:pt x="4384664" y="0"/>
              </a:moveTo>
              <a:lnTo>
                <a:pt x="4384664" y="123654"/>
              </a:lnTo>
              <a:lnTo>
                <a:pt x="0" y="123654"/>
              </a:lnTo>
              <a:lnTo>
                <a:pt x="0" y="1814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6BF15C-42E7-4D0E-BF39-DD2740E4399D}">
      <dsp:nvSpPr>
        <dsp:cNvPr id="0" name=""/>
        <dsp:cNvSpPr/>
      </dsp:nvSpPr>
      <dsp:spPr>
        <a:xfrm>
          <a:off x="5150910" y="1289333"/>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660702-166F-4927-82C1-3831B82DDF92}">
      <dsp:nvSpPr>
        <dsp:cNvPr id="0" name=""/>
        <dsp:cNvSpPr/>
      </dsp:nvSpPr>
      <dsp:spPr>
        <a:xfrm>
          <a:off x="5220233" y="1355190"/>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Leg</a:t>
          </a:r>
        </a:p>
      </dsp:txBody>
      <dsp:txXfrm>
        <a:off x="5231837" y="1366794"/>
        <a:ext cx="600696" cy="372971"/>
      </dsp:txXfrm>
    </dsp:sp>
    <dsp:sp modelId="{6310760D-C134-4D2E-8FEB-9A6B19BCA34B}">
      <dsp:nvSpPr>
        <dsp:cNvPr id="0" name=""/>
        <dsp:cNvSpPr/>
      </dsp:nvSpPr>
      <dsp:spPr>
        <a:xfrm>
          <a:off x="766246" y="1866965"/>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FA2342-ADE0-41BC-A46B-F81EE1DA853A}">
      <dsp:nvSpPr>
        <dsp:cNvPr id="0" name=""/>
        <dsp:cNvSpPr/>
      </dsp:nvSpPr>
      <dsp:spPr>
        <a:xfrm>
          <a:off x="835568" y="1932822"/>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Upper</a:t>
          </a:r>
        </a:p>
      </dsp:txBody>
      <dsp:txXfrm>
        <a:off x="847172" y="1944426"/>
        <a:ext cx="600696" cy="372971"/>
      </dsp:txXfrm>
    </dsp:sp>
    <dsp:sp modelId="{6F5FE680-28ED-40FE-9696-83E8FA3FB0D0}">
      <dsp:nvSpPr>
        <dsp:cNvPr id="0" name=""/>
        <dsp:cNvSpPr/>
      </dsp:nvSpPr>
      <dsp:spPr>
        <a:xfrm>
          <a:off x="384970" y="2444597"/>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A682DC-F50F-45A9-A00F-491E87947BDD}">
      <dsp:nvSpPr>
        <dsp:cNvPr id="0" name=""/>
        <dsp:cNvSpPr/>
      </dsp:nvSpPr>
      <dsp:spPr>
        <a:xfrm>
          <a:off x="454293" y="2510454"/>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Femur (Structure)</a:t>
          </a:r>
        </a:p>
      </dsp:txBody>
      <dsp:txXfrm>
        <a:off x="465897" y="2522058"/>
        <a:ext cx="600696" cy="372971"/>
      </dsp:txXfrm>
    </dsp:sp>
    <dsp:sp modelId="{E36A35BC-284C-4025-85FB-75B01B646B4B}">
      <dsp:nvSpPr>
        <dsp:cNvPr id="0" name=""/>
        <dsp:cNvSpPr/>
      </dsp:nvSpPr>
      <dsp:spPr>
        <a:xfrm>
          <a:off x="1147521" y="2444597"/>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9B45F-522C-4777-AF3A-128DDE995610}">
      <dsp:nvSpPr>
        <dsp:cNvPr id="0" name=""/>
        <dsp:cNvSpPr/>
      </dsp:nvSpPr>
      <dsp:spPr>
        <a:xfrm>
          <a:off x="1216844" y="2510454"/>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Quadriceps (Muscle)</a:t>
          </a:r>
        </a:p>
      </dsp:txBody>
      <dsp:txXfrm>
        <a:off x="1228448" y="2522058"/>
        <a:ext cx="600696" cy="372971"/>
      </dsp:txXfrm>
    </dsp:sp>
    <dsp:sp modelId="{51E6EB2B-7003-4144-8D3E-BD9AE68B9A05}">
      <dsp:nvSpPr>
        <dsp:cNvPr id="0" name=""/>
        <dsp:cNvSpPr/>
      </dsp:nvSpPr>
      <dsp:spPr>
        <a:xfrm>
          <a:off x="3695"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13F02-8B09-4320-9AAD-267649844BB6}">
      <dsp:nvSpPr>
        <dsp:cNvPr id="0" name=""/>
        <dsp:cNvSpPr/>
      </dsp:nvSpPr>
      <dsp:spPr>
        <a:xfrm>
          <a:off x="73018"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Vastus lateralis</a:t>
          </a:r>
        </a:p>
      </dsp:txBody>
      <dsp:txXfrm>
        <a:off x="84622" y="3099690"/>
        <a:ext cx="600696" cy="372971"/>
      </dsp:txXfrm>
    </dsp:sp>
    <dsp:sp modelId="{503A31CB-00BB-4331-A9D4-8B03493F6A46}">
      <dsp:nvSpPr>
        <dsp:cNvPr id="0" name=""/>
        <dsp:cNvSpPr/>
      </dsp:nvSpPr>
      <dsp:spPr>
        <a:xfrm>
          <a:off x="766246"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37DD8B-4425-47EE-AD73-235D8225671D}">
      <dsp:nvSpPr>
        <dsp:cNvPr id="0" name=""/>
        <dsp:cNvSpPr/>
      </dsp:nvSpPr>
      <dsp:spPr>
        <a:xfrm>
          <a:off x="835568"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Vastus medialis</a:t>
          </a:r>
        </a:p>
      </dsp:txBody>
      <dsp:txXfrm>
        <a:off x="847172" y="3099690"/>
        <a:ext cx="600696" cy="372971"/>
      </dsp:txXfrm>
    </dsp:sp>
    <dsp:sp modelId="{AD6C8399-D5BC-4DE1-89FB-92777244166C}">
      <dsp:nvSpPr>
        <dsp:cNvPr id="0" name=""/>
        <dsp:cNvSpPr/>
      </dsp:nvSpPr>
      <dsp:spPr>
        <a:xfrm>
          <a:off x="1528796"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679325-B254-49D9-BE16-0115E0F26B60}">
      <dsp:nvSpPr>
        <dsp:cNvPr id="0" name=""/>
        <dsp:cNvSpPr/>
      </dsp:nvSpPr>
      <dsp:spPr>
        <a:xfrm>
          <a:off x="1598119"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Vastus intermedius</a:t>
          </a:r>
        </a:p>
      </dsp:txBody>
      <dsp:txXfrm>
        <a:off x="1609723" y="3099690"/>
        <a:ext cx="600696" cy="372971"/>
      </dsp:txXfrm>
    </dsp:sp>
    <dsp:sp modelId="{AAC5BFC4-30EC-4302-8379-43C62ADB2AB5}">
      <dsp:nvSpPr>
        <dsp:cNvPr id="0" name=""/>
        <dsp:cNvSpPr/>
      </dsp:nvSpPr>
      <dsp:spPr>
        <a:xfrm>
          <a:off x="2291346"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D0BBF3-A6AD-42BD-A7B2-345B47D456AE}">
      <dsp:nvSpPr>
        <dsp:cNvPr id="0" name=""/>
        <dsp:cNvSpPr/>
      </dsp:nvSpPr>
      <dsp:spPr>
        <a:xfrm>
          <a:off x="2360669"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Rectus femoris</a:t>
          </a:r>
        </a:p>
      </dsp:txBody>
      <dsp:txXfrm>
        <a:off x="2372273" y="3099690"/>
        <a:ext cx="600696" cy="372971"/>
      </dsp:txXfrm>
    </dsp:sp>
    <dsp:sp modelId="{B24DBE43-7AA8-4838-A93E-879F6CF4887C}">
      <dsp:nvSpPr>
        <dsp:cNvPr id="0" name=""/>
        <dsp:cNvSpPr/>
      </dsp:nvSpPr>
      <dsp:spPr>
        <a:xfrm>
          <a:off x="1910071" y="1866965"/>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D77E9E-F1A5-45A4-BC8B-C351B80FCE0D}">
      <dsp:nvSpPr>
        <dsp:cNvPr id="0" name=""/>
        <dsp:cNvSpPr/>
      </dsp:nvSpPr>
      <dsp:spPr>
        <a:xfrm>
          <a:off x="1979394" y="1932822"/>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Middle</a:t>
          </a:r>
        </a:p>
      </dsp:txBody>
      <dsp:txXfrm>
        <a:off x="1990998" y="1944426"/>
        <a:ext cx="600696" cy="372971"/>
      </dsp:txXfrm>
    </dsp:sp>
    <dsp:sp modelId="{DE77E2EE-2A56-4061-8CDB-FAF1125F58F4}">
      <dsp:nvSpPr>
        <dsp:cNvPr id="0" name=""/>
        <dsp:cNvSpPr/>
      </dsp:nvSpPr>
      <dsp:spPr>
        <a:xfrm>
          <a:off x="1910071" y="2444597"/>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143674-79EA-44DD-B6E2-105D321E808E}">
      <dsp:nvSpPr>
        <dsp:cNvPr id="0" name=""/>
        <dsp:cNvSpPr/>
      </dsp:nvSpPr>
      <dsp:spPr>
        <a:xfrm>
          <a:off x="1979394" y="2510454"/>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Knee (Structure)</a:t>
          </a:r>
        </a:p>
      </dsp:txBody>
      <dsp:txXfrm>
        <a:off x="1990998" y="2522058"/>
        <a:ext cx="600696" cy="372971"/>
      </dsp:txXfrm>
    </dsp:sp>
    <dsp:sp modelId="{9838F45C-3C20-4FD6-AC4F-46FEF6B2FD3D}">
      <dsp:nvSpPr>
        <dsp:cNvPr id="0" name=""/>
        <dsp:cNvSpPr/>
      </dsp:nvSpPr>
      <dsp:spPr>
        <a:xfrm>
          <a:off x="4578998" y="1866965"/>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05EDBB-1BD0-41AE-88B8-58DD13DE454A}">
      <dsp:nvSpPr>
        <dsp:cNvPr id="0" name=""/>
        <dsp:cNvSpPr/>
      </dsp:nvSpPr>
      <dsp:spPr>
        <a:xfrm>
          <a:off x="4648320" y="1932822"/>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Lower</a:t>
          </a:r>
        </a:p>
      </dsp:txBody>
      <dsp:txXfrm>
        <a:off x="4659924" y="1944426"/>
        <a:ext cx="600696" cy="372971"/>
      </dsp:txXfrm>
    </dsp:sp>
    <dsp:sp modelId="{D3F14256-1C63-4AAD-ADB6-5C8BF3D26FFC}">
      <dsp:nvSpPr>
        <dsp:cNvPr id="0" name=""/>
        <dsp:cNvSpPr/>
      </dsp:nvSpPr>
      <dsp:spPr>
        <a:xfrm>
          <a:off x="2672622" y="2444597"/>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C602B8-542F-45B0-9FB2-79BF04658289}">
      <dsp:nvSpPr>
        <dsp:cNvPr id="0" name=""/>
        <dsp:cNvSpPr/>
      </dsp:nvSpPr>
      <dsp:spPr>
        <a:xfrm>
          <a:off x="2741944" y="2510454"/>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Tibia (Structure)</a:t>
          </a:r>
        </a:p>
      </dsp:txBody>
      <dsp:txXfrm>
        <a:off x="2753548" y="2522058"/>
        <a:ext cx="600696" cy="372971"/>
      </dsp:txXfrm>
    </dsp:sp>
    <dsp:sp modelId="{0A4682BD-5813-4629-A082-055A33A3999D}">
      <dsp:nvSpPr>
        <dsp:cNvPr id="0" name=""/>
        <dsp:cNvSpPr/>
      </dsp:nvSpPr>
      <dsp:spPr>
        <a:xfrm>
          <a:off x="3435172" y="2444597"/>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72BCCB-8D9A-4A91-B6E3-8F09A3C976D2}">
      <dsp:nvSpPr>
        <dsp:cNvPr id="0" name=""/>
        <dsp:cNvSpPr/>
      </dsp:nvSpPr>
      <dsp:spPr>
        <a:xfrm>
          <a:off x="3504495" y="2510454"/>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Fibula (Structure)</a:t>
          </a:r>
        </a:p>
      </dsp:txBody>
      <dsp:txXfrm>
        <a:off x="3516099" y="2522058"/>
        <a:ext cx="600696" cy="372971"/>
      </dsp:txXfrm>
    </dsp:sp>
    <dsp:sp modelId="{1C1F48EA-AA90-4F4C-8F46-20AA0D85F8B8}">
      <dsp:nvSpPr>
        <dsp:cNvPr id="0" name=""/>
        <dsp:cNvSpPr/>
      </dsp:nvSpPr>
      <dsp:spPr>
        <a:xfrm>
          <a:off x="4197722" y="2444597"/>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0B4762-9F29-45BD-82E3-44FCC28AD05B}">
      <dsp:nvSpPr>
        <dsp:cNvPr id="0" name=""/>
        <dsp:cNvSpPr/>
      </dsp:nvSpPr>
      <dsp:spPr>
        <a:xfrm>
          <a:off x="4267045" y="2510454"/>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Hamstrings (Muscle)</a:t>
          </a:r>
        </a:p>
      </dsp:txBody>
      <dsp:txXfrm>
        <a:off x="4278649" y="2522058"/>
        <a:ext cx="600696" cy="372971"/>
      </dsp:txXfrm>
    </dsp:sp>
    <dsp:sp modelId="{BB63074A-3B92-4A81-9683-EFD312BB2840}">
      <dsp:nvSpPr>
        <dsp:cNvPr id="0" name=""/>
        <dsp:cNvSpPr/>
      </dsp:nvSpPr>
      <dsp:spPr>
        <a:xfrm>
          <a:off x="3435172"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C5123D-F1DB-4944-A7B1-1F8B1D0BC3BA}">
      <dsp:nvSpPr>
        <dsp:cNvPr id="0" name=""/>
        <dsp:cNvSpPr/>
      </dsp:nvSpPr>
      <dsp:spPr>
        <a:xfrm>
          <a:off x="3504495"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Biceps Femoris</a:t>
          </a:r>
        </a:p>
      </dsp:txBody>
      <dsp:txXfrm>
        <a:off x="3516099" y="3099690"/>
        <a:ext cx="600696" cy="372971"/>
      </dsp:txXfrm>
    </dsp:sp>
    <dsp:sp modelId="{BCD3DA0F-903E-48D7-856A-C93B1E63E627}">
      <dsp:nvSpPr>
        <dsp:cNvPr id="0" name=""/>
        <dsp:cNvSpPr/>
      </dsp:nvSpPr>
      <dsp:spPr>
        <a:xfrm>
          <a:off x="4197722"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BDA4CB-8912-4774-9FA0-15F29C2CE735}">
      <dsp:nvSpPr>
        <dsp:cNvPr id="0" name=""/>
        <dsp:cNvSpPr/>
      </dsp:nvSpPr>
      <dsp:spPr>
        <a:xfrm>
          <a:off x="4267045"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Semimembranosus</a:t>
          </a:r>
        </a:p>
      </dsp:txBody>
      <dsp:txXfrm>
        <a:off x="4278649" y="3099690"/>
        <a:ext cx="600696" cy="372971"/>
      </dsp:txXfrm>
    </dsp:sp>
    <dsp:sp modelId="{EEF31F0E-41F5-4602-9A5C-145BD647A4A3}">
      <dsp:nvSpPr>
        <dsp:cNvPr id="0" name=""/>
        <dsp:cNvSpPr/>
      </dsp:nvSpPr>
      <dsp:spPr>
        <a:xfrm>
          <a:off x="4960273"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C6F39-C3A0-4057-975C-C8C2D12605E9}">
      <dsp:nvSpPr>
        <dsp:cNvPr id="0" name=""/>
        <dsp:cNvSpPr/>
      </dsp:nvSpPr>
      <dsp:spPr>
        <a:xfrm>
          <a:off x="5029596"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Semitendinosus</a:t>
          </a:r>
        </a:p>
      </dsp:txBody>
      <dsp:txXfrm>
        <a:off x="5041200" y="3099690"/>
        <a:ext cx="600696" cy="372971"/>
      </dsp:txXfrm>
    </dsp:sp>
    <dsp:sp modelId="{62759B72-A10E-4716-94F8-A4AAF5C51A0B}">
      <dsp:nvSpPr>
        <dsp:cNvPr id="0" name=""/>
        <dsp:cNvSpPr/>
      </dsp:nvSpPr>
      <dsp:spPr>
        <a:xfrm>
          <a:off x="6485374" y="2444597"/>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EA8411-AAD4-4B10-A92B-AD97243C401E}">
      <dsp:nvSpPr>
        <dsp:cNvPr id="0" name=""/>
        <dsp:cNvSpPr/>
      </dsp:nvSpPr>
      <dsp:spPr>
        <a:xfrm>
          <a:off x="6554696" y="2510454"/>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Calf (Muscle)</a:t>
          </a:r>
        </a:p>
      </dsp:txBody>
      <dsp:txXfrm>
        <a:off x="6566300" y="2522058"/>
        <a:ext cx="600696" cy="372971"/>
      </dsp:txXfrm>
    </dsp:sp>
    <dsp:sp modelId="{09864800-3592-4E47-927A-476E9F1E7520}">
      <dsp:nvSpPr>
        <dsp:cNvPr id="0" name=""/>
        <dsp:cNvSpPr/>
      </dsp:nvSpPr>
      <dsp:spPr>
        <a:xfrm>
          <a:off x="5722823"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8AF61-B555-4CEA-818F-61B9DA5E7BC3}">
      <dsp:nvSpPr>
        <dsp:cNvPr id="0" name=""/>
        <dsp:cNvSpPr/>
      </dsp:nvSpPr>
      <dsp:spPr>
        <a:xfrm>
          <a:off x="5792146"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Gastrocnemius (calf muscle)</a:t>
          </a:r>
        </a:p>
      </dsp:txBody>
      <dsp:txXfrm>
        <a:off x="5803750" y="3099690"/>
        <a:ext cx="600696" cy="372971"/>
      </dsp:txXfrm>
    </dsp:sp>
    <dsp:sp modelId="{FA40E15E-63A1-431F-9940-CB04C7B7F2AF}">
      <dsp:nvSpPr>
        <dsp:cNvPr id="0" name=""/>
        <dsp:cNvSpPr/>
      </dsp:nvSpPr>
      <dsp:spPr>
        <a:xfrm>
          <a:off x="6485374"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E2EBFF-51D2-4F67-A132-82F87C4505D2}">
      <dsp:nvSpPr>
        <dsp:cNvPr id="0" name=""/>
        <dsp:cNvSpPr/>
      </dsp:nvSpPr>
      <dsp:spPr>
        <a:xfrm>
          <a:off x="6554696"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Soleus</a:t>
          </a:r>
        </a:p>
      </dsp:txBody>
      <dsp:txXfrm>
        <a:off x="6566300" y="3099690"/>
        <a:ext cx="600696" cy="372971"/>
      </dsp:txXfrm>
    </dsp:sp>
    <dsp:sp modelId="{7B42CC0C-7050-4F2A-A117-45F77CED543F}">
      <dsp:nvSpPr>
        <dsp:cNvPr id="0" name=""/>
        <dsp:cNvSpPr/>
      </dsp:nvSpPr>
      <dsp:spPr>
        <a:xfrm>
          <a:off x="7247924"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318EB-4B55-4D25-A80B-D33A1AA716C8}">
      <dsp:nvSpPr>
        <dsp:cNvPr id="0" name=""/>
        <dsp:cNvSpPr/>
      </dsp:nvSpPr>
      <dsp:spPr>
        <a:xfrm>
          <a:off x="7317247"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Plantaris</a:t>
          </a:r>
        </a:p>
      </dsp:txBody>
      <dsp:txXfrm>
        <a:off x="7328851" y="3099690"/>
        <a:ext cx="600696" cy="372971"/>
      </dsp:txXfrm>
    </dsp:sp>
    <dsp:sp modelId="{9CADE769-780D-439D-99FE-2B473A3B1095}">
      <dsp:nvSpPr>
        <dsp:cNvPr id="0" name=""/>
        <dsp:cNvSpPr/>
      </dsp:nvSpPr>
      <dsp:spPr>
        <a:xfrm>
          <a:off x="9535575" y="1866965"/>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037E03-EED9-4DB0-B11C-6AB0B09B6A58}">
      <dsp:nvSpPr>
        <dsp:cNvPr id="0" name=""/>
        <dsp:cNvSpPr/>
      </dsp:nvSpPr>
      <dsp:spPr>
        <a:xfrm>
          <a:off x="9604898" y="1932822"/>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Foot</a:t>
          </a:r>
        </a:p>
      </dsp:txBody>
      <dsp:txXfrm>
        <a:off x="9616502" y="1944426"/>
        <a:ext cx="600696" cy="372971"/>
      </dsp:txXfrm>
    </dsp:sp>
    <dsp:sp modelId="{1B67F615-1CA0-425A-A061-2D2E5B610D73}">
      <dsp:nvSpPr>
        <dsp:cNvPr id="0" name=""/>
        <dsp:cNvSpPr/>
      </dsp:nvSpPr>
      <dsp:spPr>
        <a:xfrm>
          <a:off x="9535575" y="2444597"/>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C55B6-099D-407C-BD60-84240C6E6716}">
      <dsp:nvSpPr>
        <dsp:cNvPr id="0" name=""/>
        <dsp:cNvSpPr/>
      </dsp:nvSpPr>
      <dsp:spPr>
        <a:xfrm>
          <a:off x="9604898" y="2510454"/>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Tarsals (Structure)</a:t>
          </a:r>
        </a:p>
      </dsp:txBody>
      <dsp:txXfrm>
        <a:off x="9616502" y="2522058"/>
        <a:ext cx="600696" cy="372971"/>
      </dsp:txXfrm>
    </dsp:sp>
    <dsp:sp modelId="{F2A497FA-FBB9-45DC-8007-95B1ADE29B6A}">
      <dsp:nvSpPr>
        <dsp:cNvPr id="0" name=""/>
        <dsp:cNvSpPr/>
      </dsp:nvSpPr>
      <dsp:spPr>
        <a:xfrm>
          <a:off x="8010474"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630750-38A5-482E-94B3-969E7FBD57DE}">
      <dsp:nvSpPr>
        <dsp:cNvPr id="0" name=""/>
        <dsp:cNvSpPr/>
      </dsp:nvSpPr>
      <dsp:spPr>
        <a:xfrm>
          <a:off x="8079797"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Calcaneus</a:t>
          </a:r>
        </a:p>
      </dsp:txBody>
      <dsp:txXfrm>
        <a:off x="8091401" y="3099690"/>
        <a:ext cx="600696" cy="372971"/>
      </dsp:txXfrm>
    </dsp:sp>
    <dsp:sp modelId="{72D008B9-D649-47AA-9F99-6199BB072C31}">
      <dsp:nvSpPr>
        <dsp:cNvPr id="0" name=""/>
        <dsp:cNvSpPr/>
      </dsp:nvSpPr>
      <dsp:spPr>
        <a:xfrm>
          <a:off x="8773025"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08E235-FDA4-4306-84A1-F2DADE35DF8B}">
      <dsp:nvSpPr>
        <dsp:cNvPr id="0" name=""/>
        <dsp:cNvSpPr/>
      </dsp:nvSpPr>
      <dsp:spPr>
        <a:xfrm>
          <a:off x="8842348"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Talus</a:t>
          </a:r>
        </a:p>
      </dsp:txBody>
      <dsp:txXfrm>
        <a:off x="8853952" y="3099690"/>
        <a:ext cx="600696" cy="372971"/>
      </dsp:txXfrm>
    </dsp:sp>
    <dsp:sp modelId="{4F54C32C-309A-459E-BEA2-6B82B90716D8}">
      <dsp:nvSpPr>
        <dsp:cNvPr id="0" name=""/>
        <dsp:cNvSpPr/>
      </dsp:nvSpPr>
      <dsp:spPr>
        <a:xfrm>
          <a:off x="9535575"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287BDD-F83A-4DA5-AC7A-E93EFE33D670}">
      <dsp:nvSpPr>
        <dsp:cNvPr id="0" name=""/>
        <dsp:cNvSpPr/>
      </dsp:nvSpPr>
      <dsp:spPr>
        <a:xfrm>
          <a:off x="9604898"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Cuboid</a:t>
          </a:r>
        </a:p>
      </dsp:txBody>
      <dsp:txXfrm>
        <a:off x="9616502" y="3099690"/>
        <a:ext cx="600696" cy="372971"/>
      </dsp:txXfrm>
    </dsp:sp>
    <dsp:sp modelId="{D89074D4-1EC9-4CC9-BB4A-A5BE9FB8D54C}">
      <dsp:nvSpPr>
        <dsp:cNvPr id="0" name=""/>
        <dsp:cNvSpPr/>
      </dsp:nvSpPr>
      <dsp:spPr>
        <a:xfrm>
          <a:off x="10298126"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3C0BCB-7A93-4292-AD17-B674016FF241}">
      <dsp:nvSpPr>
        <dsp:cNvPr id="0" name=""/>
        <dsp:cNvSpPr/>
      </dsp:nvSpPr>
      <dsp:spPr>
        <a:xfrm>
          <a:off x="10367448"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Cuneiforms</a:t>
          </a:r>
        </a:p>
      </dsp:txBody>
      <dsp:txXfrm>
        <a:off x="10379052" y="3099690"/>
        <a:ext cx="600696" cy="372971"/>
      </dsp:txXfrm>
    </dsp:sp>
    <dsp:sp modelId="{EEF71077-2399-42F1-AA64-2842D22F993A}">
      <dsp:nvSpPr>
        <dsp:cNvPr id="0" name=""/>
        <dsp:cNvSpPr/>
      </dsp:nvSpPr>
      <dsp:spPr>
        <a:xfrm>
          <a:off x="11060676" y="3022229"/>
          <a:ext cx="623904" cy="39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BBBD5-10F8-48BD-B424-8078B927D69C}">
      <dsp:nvSpPr>
        <dsp:cNvPr id="0" name=""/>
        <dsp:cNvSpPr/>
      </dsp:nvSpPr>
      <dsp:spPr>
        <a:xfrm>
          <a:off x="11129999" y="3088086"/>
          <a:ext cx="623904" cy="39617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Navicular</a:t>
          </a:r>
        </a:p>
      </dsp:txBody>
      <dsp:txXfrm>
        <a:off x="11141603" y="3099690"/>
        <a:ext cx="600696" cy="37297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62CF1-3E9F-4A95-893C-534EF59B89CE}">
      <dsp:nvSpPr>
        <dsp:cNvPr id="0" name=""/>
        <dsp:cNvSpPr/>
      </dsp:nvSpPr>
      <dsp:spPr>
        <a:xfrm>
          <a:off x="3610581" y="106797"/>
          <a:ext cx="1682501" cy="168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Sitting Position</a:t>
          </a:r>
        </a:p>
      </dsp:txBody>
      <dsp:txXfrm>
        <a:off x="3610581" y="106797"/>
        <a:ext cx="1682501" cy="1682501"/>
      </dsp:txXfrm>
    </dsp:sp>
    <dsp:sp modelId="{C2582679-2CE1-4B8B-B4BC-7EF749B56CA1}">
      <dsp:nvSpPr>
        <dsp:cNvPr id="0" name=""/>
        <dsp:cNvSpPr/>
      </dsp:nvSpPr>
      <dsp:spPr>
        <a:xfrm>
          <a:off x="645931" y="612"/>
          <a:ext cx="4753337" cy="4753337"/>
        </a:xfrm>
        <a:prstGeom prst="circularArrow">
          <a:avLst>
            <a:gd name="adj1" fmla="val 6902"/>
            <a:gd name="adj2" fmla="val 465368"/>
            <a:gd name="adj3" fmla="val 549348"/>
            <a:gd name="adj4" fmla="val 20585284"/>
            <a:gd name="adj5" fmla="val 8053"/>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7BBB5F-15AC-4E86-90D3-3CD83C65FAE2}">
      <dsp:nvSpPr>
        <dsp:cNvPr id="0" name=""/>
        <dsp:cNvSpPr/>
      </dsp:nvSpPr>
      <dsp:spPr>
        <a:xfrm>
          <a:off x="3610581" y="2965263"/>
          <a:ext cx="1682501" cy="168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Sit-To-Stand Transition</a:t>
          </a:r>
        </a:p>
      </dsp:txBody>
      <dsp:txXfrm>
        <a:off x="3610581" y="2965263"/>
        <a:ext cx="1682501" cy="1682501"/>
      </dsp:txXfrm>
    </dsp:sp>
    <dsp:sp modelId="{600991DB-501E-4CEF-95F5-0FD10CD61E59}">
      <dsp:nvSpPr>
        <dsp:cNvPr id="0" name=""/>
        <dsp:cNvSpPr/>
      </dsp:nvSpPr>
      <dsp:spPr>
        <a:xfrm>
          <a:off x="645931" y="612"/>
          <a:ext cx="4753337" cy="4753337"/>
        </a:xfrm>
        <a:prstGeom prst="circularArrow">
          <a:avLst>
            <a:gd name="adj1" fmla="val 6902"/>
            <a:gd name="adj2" fmla="val 465368"/>
            <a:gd name="adj3" fmla="val 5949348"/>
            <a:gd name="adj4" fmla="val 4385284"/>
            <a:gd name="adj5" fmla="val 8053"/>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26272-6A44-41B4-AE31-8AA9485A5952}">
      <dsp:nvSpPr>
        <dsp:cNvPr id="0" name=""/>
        <dsp:cNvSpPr/>
      </dsp:nvSpPr>
      <dsp:spPr>
        <a:xfrm>
          <a:off x="752116" y="2965263"/>
          <a:ext cx="1682501" cy="168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l" defTabSz="1022350">
            <a:lnSpc>
              <a:spcPct val="90000"/>
            </a:lnSpc>
            <a:spcBef>
              <a:spcPct val="0"/>
            </a:spcBef>
            <a:spcAft>
              <a:spcPct val="35000"/>
            </a:spcAft>
            <a:buNone/>
          </a:pPr>
          <a:r>
            <a:rPr lang="en-US" sz="2300" kern="1200"/>
            <a:t>Upright State</a:t>
          </a:r>
        </a:p>
        <a:p>
          <a:pPr marL="171450" lvl="1" indent="-171450" algn="l" defTabSz="800100">
            <a:lnSpc>
              <a:spcPct val="90000"/>
            </a:lnSpc>
            <a:spcBef>
              <a:spcPct val="0"/>
            </a:spcBef>
            <a:spcAft>
              <a:spcPct val="15000"/>
            </a:spcAft>
            <a:buChar char="•"/>
          </a:pPr>
          <a:r>
            <a:rPr lang="en-US" sz="1800" kern="1200"/>
            <a:t>Walking</a:t>
          </a:r>
        </a:p>
        <a:p>
          <a:pPr marL="171450" lvl="1" indent="-171450" algn="l" defTabSz="800100">
            <a:lnSpc>
              <a:spcPct val="90000"/>
            </a:lnSpc>
            <a:spcBef>
              <a:spcPct val="0"/>
            </a:spcBef>
            <a:spcAft>
              <a:spcPct val="15000"/>
            </a:spcAft>
            <a:buChar char="•"/>
          </a:pPr>
          <a:r>
            <a:rPr lang="en-US" sz="1800" kern="1200"/>
            <a:t>Leaning</a:t>
          </a:r>
        </a:p>
        <a:p>
          <a:pPr marL="171450" lvl="1" indent="-171450" algn="l" defTabSz="800100">
            <a:lnSpc>
              <a:spcPct val="90000"/>
            </a:lnSpc>
            <a:spcBef>
              <a:spcPct val="0"/>
            </a:spcBef>
            <a:spcAft>
              <a:spcPct val="15000"/>
            </a:spcAft>
            <a:buChar char="•"/>
          </a:pPr>
          <a:r>
            <a:rPr lang="en-US" sz="1800" kern="1200"/>
            <a:t>Moving Objects</a:t>
          </a:r>
        </a:p>
      </dsp:txBody>
      <dsp:txXfrm>
        <a:off x="752116" y="2965263"/>
        <a:ext cx="1682501" cy="1682501"/>
      </dsp:txXfrm>
    </dsp:sp>
    <dsp:sp modelId="{B47CBD1F-35F4-42BC-A47D-235A423EE18C}">
      <dsp:nvSpPr>
        <dsp:cNvPr id="0" name=""/>
        <dsp:cNvSpPr/>
      </dsp:nvSpPr>
      <dsp:spPr>
        <a:xfrm>
          <a:off x="645931" y="612"/>
          <a:ext cx="4753337" cy="4753337"/>
        </a:xfrm>
        <a:prstGeom prst="circularArrow">
          <a:avLst>
            <a:gd name="adj1" fmla="val 6902"/>
            <a:gd name="adj2" fmla="val 465368"/>
            <a:gd name="adj3" fmla="val 11349348"/>
            <a:gd name="adj4" fmla="val 9785284"/>
            <a:gd name="adj5" fmla="val 8053"/>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7F2A72-AE05-4685-B4B0-0E7FA436BFD7}">
      <dsp:nvSpPr>
        <dsp:cNvPr id="0" name=""/>
        <dsp:cNvSpPr/>
      </dsp:nvSpPr>
      <dsp:spPr>
        <a:xfrm>
          <a:off x="752116" y="106797"/>
          <a:ext cx="1682501" cy="168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Stand-To-Sit Transition</a:t>
          </a:r>
        </a:p>
      </dsp:txBody>
      <dsp:txXfrm>
        <a:off x="752116" y="106797"/>
        <a:ext cx="1682501" cy="1682501"/>
      </dsp:txXfrm>
    </dsp:sp>
    <dsp:sp modelId="{2E37688C-EA1B-41D5-9F14-213AC830EFD1}">
      <dsp:nvSpPr>
        <dsp:cNvPr id="0" name=""/>
        <dsp:cNvSpPr/>
      </dsp:nvSpPr>
      <dsp:spPr>
        <a:xfrm>
          <a:off x="645931" y="612"/>
          <a:ext cx="4753337" cy="4753337"/>
        </a:xfrm>
        <a:prstGeom prst="circularArrow">
          <a:avLst>
            <a:gd name="adj1" fmla="val 6902"/>
            <a:gd name="adj2" fmla="val 465368"/>
            <a:gd name="adj3" fmla="val 16749348"/>
            <a:gd name="adj4" fmla="val 15185284"/>
            <a:gd name="adj5" fmla="val 8053"/>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2EB68-3C8B-4556-B504-B35EF7BEDE3F}">
      <dsp:nvSpPr>
        <dsp:cNvPr id="0" name=""/>
        <dsp:cNvSpPr/>
      </dsp:nvSpPr>
      <dsp:spPr>
        <a:xfrm>
          <a:off x="1672" y="0"/>
          <a:ext cx="1872213" cy="398271"/>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BD99F-D0F9-4F8E-93CC-611464A49427}">
      <dsp:nvSpPr>
        <dsp:cNvPr id="0" name=""/>
        <dsp:cNvSpPr/>
      </dsp:nvSpPr>
      <dsp:spPr>
        <a:xfrm>
          <a:off x="500929"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Ready</a:t>
          </a:r>
        </a:p>
      </dsp:txBody>
      <dsp:txXfrm>
        <a:off x="512594" y="111232"/>
        <a:ext cx="1557650" cy="374941"/>
      </dsp:txXfrm>
    </dsp:sp>
    <dsp:sp modelId="{259B4B81-C47D-47EA-84F8-3E25B17E8138}">
      <dsp:nvSpPr>
        <dsp:cNvPr id="0" name=""/>
        <dsp:cNvSpPr/>
      </dsp:nvSpPr>
      <dsp:spPr>
        <a:xfrm>
          <a:off x="2140156" y="0"/>
          <a:ext cx="1872213" cy="398271"/>
        </a:xfrm>
        <a:prstGeom prst="chevron">
          <a:avLst>
            <a:gd name="adj" fmla="val 4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33399E-21BE-450D-8907-12A491B72D26}">
      <dsp:nvSpPr>
        <dsp:cNvPr id="0" name=""/>
        <dsp:cNvSpPr/>
      </dsp:nvSpPr>
      <dsp:spPr>
        <a:xfrm>
          <a:off x="2639413"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Set</a:t>
          </a:r>
        </a:p>
      </dsp:txBody>
      <dsp:txXfrm>
        <a:off x="2651078" y="111232"/>
        <a:ext cx="1557650" cy="374941"/>
      </dsp:txXfrm>
    </dsp:sp>
    <dsp:sp modelId="{371D1B40-ADB0-4A77-A00D-1EA563F0CD6F}">
      <dsp:nvSpPr>
        <dsp:cNvPr id="0" name=""/>
        <dsp:cNvSpPr/>
      </dsp:nvSpPr>
      <dsp:spPr>
        <a:xfrm>
          <a:off x="4278641" y="0"/>
          <a:ext cx="1872213" cy="398271"/>
        </a:xfrm>
        <a:prstGeom prst="chevron">
          <a:avLst>
            <a:gd name="adj" fmla="val 4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A404F-77D0-46B0-8427-9CFAB7B3CC84}">
      <dsp:nvSpPr>
        <dsp:cNvPr id="0" name=""/>
        <dsp:cNvSpPr/>
      </dsp:nvSpPr>
      <dsp:spPr>
        <a:xfrm>
          <a:off x="4777898"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Go</a:t>
          </a:r>
        </a:p>
      </dsp:txBody>
      <dsp:txXfrm>
        <a:off x="4789563" y="111232"/>
        <a:ext cx="1557650" cy="374941"/>
      </dsp:txXfrm>
    </dsp:sp>
    <dsp:sp modelId="{DC032573-892E-4322-A5EE-303B69B3DD5A}">
      <dsp:nvSpPr>
        <dsp:cNvPr id="0" name=""/>
        <dsp:cNvSpPr/>
      </dsp:nvSpPr>
      <dsp:spPr>
        <a:xfrm>
          <a:off x="6417125" y="0"/>
          <a:ext cx="1872213" cy="398271"/>
        </a:xfrm>
        <a:prstGeom prst="chevron">
          <a:avLst>
            <a:gd name="adj" fmla="val 4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E3DEA-AFB2-4B33-8A8E-5FF25C99CD29}">
      <dsp:nvSpPr>
        <dsp:cNvPr id="0" name=""/>
        <dsp:cNvSpPr/>
      </dsp:nvSpPr>
      <dsp:spPr>
        <a:xfrm>
          <a:off x="6916382"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Unset</a:t>
          </a:r>
        </a:p>
      </dsp:txBody>
      <dsp:txXfrm>
        <a:off x="6928047" y="111232"/>
        <a:ext cx="1557650" cy="374941"/>
      </dsp:txXfrm>
    </dsp:sp>
    <dsp:sp modelId="{6E80C9D7-16FC-4F43-96B8-D9705865EA02}">
      <dsp:nvSpPr>
        <dsp:cNvPr id="0" name=""/>
        <dsp:cNvSpPr/>
      </dsp:nvSpPr>
      <dsp:spPr>
        <a:xfrm>
          <a:off x="8555609" y="0"/>
          <a:ext cx="1872213" cy="398271"/>
        </a:xfrm>
        <a:prstGeom prst="chevron">
          <a:avLst>
            <a:gd name="adj" fmla="val 4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0AF44-2DF2-4761-9EF3-4DC65B85318A}">
      <dsp:nvSpPr>
        <dsp:cNvPr id="0" name=""/>
        <dsp:cNvSpPr/>
      </dsp:nvSpPr>
      <dsp:spPr>
        <a:xfrm>
          <a:off x="9054866"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Unready</a:t>
          </a:r>
        </a:p>
      </dsp:txBody>
      <dsp:txXfrm>
        <a:off x="9066531" y="111232"/>
        <a:ext cx="1557650" cy="37494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2EB68-3C8B-4556-B504-B35EF7BEDE3F}">
      <dsp:nvSpPr>
        <dsp:cNvPr id="0" name=""/>
        <dsp:cNvSpPr/>
      </dsp:nvSpPr>
      <dsp:spPr>
        <a:xfrm>
          <a:off x="1672" y="0"/>
          <a:ext cx="1872213" cy="398271"/>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BD99F-D0F9-4F8E-93CC-611464A49427}">
      <dsp:nvSpPr>
        <dsp:cNvPr id="0" name=""/>
        <dsp:cNvSpPr/>
      </dsp:nvSpPr>
      <dsp:spPr>
        <a:xfrm>
          <a:off x="500929"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Ready</a:t>
          </a:r>
        </a:p>
      </dsp:txBody>
      <dsp:txXfrm>
        <a:off x="512594" y="111232"/>
        <a:ext cx="1557650" cy="374941"/>
      </dsp:txXfrm>
    </dsp:sp>
    <dsp:sp modelId="{259B4B81-C47D-47EA-84F8-3E25B17E8138}">
      <dsp:nvSpPr>
        <dsp:cNvPr id="0" name=""/>
        <dsp:cNvSpPr/>
      </dsp:nvSpPr>
      <dsp:spPr>
        <a:xfrm>
          <a:off x="2140156" y="0"/>
          <a:ext cx="1872213" cy="398271"/>
        </a:xfrm>
        <a:prstGeom prst="chevron">
          <a:avLst>
            <a:gd name="adj" fmla="val 4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33399E-21BE-450D-8907-12A491B72D26}">
      <dsp:nvSpPr>
        <dsp:cNvPr id="0" name=""/>
        <dsp:cNvSpPr/>
      </dsp:nvSpPr>
      <dsp:spPr>
        <a:xfrm>
          <a:off x="2639413"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Set</a:t>
          </a:r>
        </a:p>
      </dsp:txBody>
      <dsp:txXfrm>
        <a:off x="2651078" y="111232"/>
        <a:ext cx="1557650" cy="374941"/>
      </dsp:txXfrm>
    </dsp:sp>
    <dsp:sp modelId="{371D1B40-ADB0-4A77-A00D-1EA563F0CD6F}">
      <dsp:nvSpPr>
        <dsp:cNvPr id="0" name=""/>
        <dsp:cNvSpPr/>
      </dsp:nvSpPr>
      <dsp:spPr>
        <a:xfrm>
          <a:off x="4278641" y="0"/>
          <a:ext cx="1872213" cy="398271"/>
        </a:xfrm>
        <a:prstGeom prst="chevron">
          <a:avLst>
            <a:gd name="adj" fmla="val 4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A404F-77D0-46B0-8427-9CFAB7B3CC84}">
      <dsp:nvSpPr>
        <dsp:cNvPr id="0" name=""/>
        <dsp:cNvSpPr/>
      </dsp:nvSpPr>
      <dsp:spPr>
        <a:xfrm>
          <a:off x="4777898"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Go</a:t>
          </a:r>
        </a:p>
      </dsp:txBody>
      <dsp:txXfrm>
        <a:off x="4789563" y="111232"/>
        <a:ext cx="1557650" cy="374941"/>
      </dsp:txXfrm>
    </dsp:sp>
    <dsp:sp modelId="{DC032573-892E-4322-A5EE-303B69B3DD5A}">
      <dsp:nvSpPr>
        <dsp:cNvPr id="0" name=""/>
        <dsp:cNvSpPr/>
      </dsp:nvSpPr>
      <dsp:spPr>
        <a:xfrm>
          <a:off x="6417125" y="0"/>
          <a:ext cx="1872213" cy="398271"/>
        </a:xfrm>
        <a:prstGeom prst="chevron">
          <a:avLst>
            <a:gd name="adj" fmla="val 4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E3DEA-AFB2-4B33-8A8E-5FF25C99CD29}">
      <dsp:nvSpPr>
        <dsp:cNvPr id="0" name=""/>
        <dsp:cNvSpPr/>
      </dsp:nvSpPr>
      <dsp:spPr>
        <a:xfrm>
          <a:off x="6916382"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Unset</a:t>
          </a:r>
        </a:p>
      </dsp:txBody>
      <dsp:txXfrm>
        <a:off x="6928047" y="111232"/>
        <a:ext cx="1557650" cy="374941"/>
      </dsp:txXfrm>
    </dsp:sp>
    <dsp:sp modelId="{6E80C9D7-16FC-4F43-96B8-D9705865EA02}">
      <dsp:nvSpPr>
        <dsp:cNvPr id="0" name=""/>
        <dsp:cNvSpPr/>
      </dsp:nvSpPr>
      <dsp:spPr>
        <a:xfrm>
          <a:off x="8555609" y="0"/>
          <a:ext cx="1872213" cy="398271"/>
        </a:xfrm>
        <a:prstGeom prst="chevron">
          <a:avLst>
            <a:gd name="adj" fmla="val 4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0AF44-2DF2-4761-9EF3-4DC65B85318A}">
      <dsp:nvSpPr>
        <dsp:cNvPr id="0" name=""/>
        <dsp:cNvSpPr/>
      </dsp:nvSpPr>
      <dsp:spPr>
        <a:xfrm>
          <a:off x="9054866"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Unready</a:t>
          </a:r>
        </a:p>
      </dsp:txBody>
      <dsp:txXfrm>
        <a:off x="9066531" y="111232"/>
        <a:ext cx="1557650" cy="37494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2EB68-3C8B-4556-B504-B35EF7BEDE3F}">
      <dsp:nvSpPr>
        <dsp:cNvPr id="0" name=""/>
        <dsp:cNvSpPr/>
      </dsp:nvSpPr>
      <dsp:spPr>
        <a:xfrm>
          <a:off x="1672" y="0"/>
          <a:ext cx="1872213" cy="398271"/>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BD99F-D0F9-4F8E-93CC-611464A49427}">
      <dsp:nvSpPr>
        <dsp:cNvPr id="0" name=""/>
        <dsp:cNvSpPr/>
      </dsp:nvSpPr>
      <dsp:spPr>
        <a:xfrm>
          <a:off x="500929"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Ready</a:t>
          </a:r>
        </a:p>
      </dsp:txBody>
      <dsp:txXfrm>
        <a:off x="512594" y="111232"/>
        <a:ext cx="1557650" cy="374941"/>
      </dsp:txXfrm>
    </dsp:sp>
    <dsp:sp modelId="{259B4B81-C47D-47EA-84F8-3E25B17E8138}">
      <dsp:nvSpPr>
        <dsp:cNvPr id="0" name=""/>
        <dsp:cNvSpPr/>
      </dsp:nvSpPr>
      <dsp:spPr>
        <a:xfrm>
          <a:off x="2140156" y="0"/>
          <a:ext cx="1872213" cy="398271"/>
        </a:xfrm>
        <a:prstGeom prst="chevron">
          <a:avLst>
            <a:gd name="adj" fmla="val 4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33399E-21BE-450D-8907-12A491B72D26}">
      <dsp:nvSpPr>
        <dsp:cNvPr id="0" name=""/>
        <dsp:cNvSpPr/>
      </dsp:nvSpPr>
      <dsp:spPr>
        <a:xfrm>
          <a:off x="2639413"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Set</a:t>
          </a:r>
        </a:p>
      </dsp:txBody>
      <dsp:txXfrm>
        <a:off x="2651078" y="111232"/>
        <a:ext cx="1557650" cy="374941"/>
      </dsp:txXfrm>
    </dsp:sp>
    <dsp:sp modelId="{371D1B40-ADB0-4A77-A00D-1EA563F0CD6F}">
      <dsp:nvSpPr>
        <dsp:cNvPr id="0" name=""/>
        <dsp:cNvSpPr/>
      </dsp:nvSpPr>
      <dsp:spPr>
        <a:xfrm>
          <a:off x="4278641" y="0"/>
          <a:ext cx="1872213" cy="398271"/>
        </a:xfrm>
        <a:prstGeom prst="chevron">
          <a:avLst>
            <a:gd name="adj" fmla="val 4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A404F-77D0-46B0-8427-9CFAB7B3CC84}">
      <dsp:nvSpPr>
        <dsp:cNvPr id="0" name=""/>
        <dsp:cNvSpPr/>
      </dsp:nvSpPr>
      <dsp:spPr>
        <a:xfrm>
          <a:off x="4777898"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Go</a:t>
          </a:r>
        </a:p>
      </dsp:txBody>
      <dsp:txXfrm>
        <a:off x="4789563" y="111232"/>
        <a:ext cx="1557650" cy="374941"/>
      </dsp:txXfrm>
    </dsp:sp>
    <dsp:sp modelId="{DC032573-892E-4322-A5EE-303B69B3DD5A}">
      <dsp:nvSpPr>
        <dsp:cNvPr id="0" name=""/>
        <dsp:cNvSpPr/>
      </dsp:nvSpPr>
      <dsp:spPr>
        <a:xfrm>
          <a:off x="6417125" y="0"/>
          <a:ext cx="1872213" cy="398271"/>
        </a:xfrm>
        <a:prstGeom prst="chevron">
          <a:avLst>
            <a:gd name="adj" fmla="val 4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E3DEA-AFB2-4B33-8A8E-5FF25C99CD29}">
      <dsp:nvSpPr>
        <dsp:cNvPr id="0" name=""/>
        <dsp:cNvSpPr/>
      </dsp:nvSpPr>
      <dsp:spPr>
        <a:xfrm>
          <a:off x="6916382"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Unset</a:t>
          </a:r>
        </a:p>
      </dsp:txBody>
      <dsp:txXfrm>
        <a:off x="6928047" y="111232"/>
        <a:ext cx="1557650" cy="374941"/>
      </dsp:txXfrm>
    </dsp:sp>
    <dsp:sp modelId="{6E80C9D7-16FC-4F43-96B8-D9705865EA02}">
      <dsp:nvSpPr>
        <dsp:cNvPr id="0" name=""/>
        <dsp:cNvSpPr/>
      </dsp:nvSpPr>
      <dsp:spPr>
        <a:xfrm>
          <a:off x="8555609" y="0"/>
          <a:ext cx="1872213" cy="398271"/>
        </a:xfrm>
        <a:prstGeom prst="chevron">
          <a:avLst>
            <a:gd name="adj" fmla="val 4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0AF44-2DF2-4761-9EF3-4DC65B85318A}">
      <dsp:nvSpPr>
        <dsp:cNvPr id="0" name=""/>
        <dsp:cNvSpPr/>
      </dsp:nvSpPr>
      <dsp:spPr>
        <a:xfrm>
          <a:off x="9054866"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Unready</a:t>
          </a:r>
        </a:p>
      </dsp:txBody>
      <dsp:txXfrm>
        <a:off x="9066531" y="111232"/>
        <a:ext cx="1557650" cy="37494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2EB68-3C8B-4556-B504-B35EF7BEDE3F}">
      <dsp:nvSpPr>
        <dsp:cNvPr id="0" name=""/>
        <dsp:cNvSpPr/>
      </dsp:nvSpPr>
      <dsp:spPr>
        <a:xfrm>
          <a:off x="1672" y="0"/>
          <a:ext cx="1872213" cy="398271"/>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BD99F-D0F9-4F8E-93CC-611464A49427}">
      <dsp:nvSpPr>
        <dsp:cNvPr id="0" name=""/>
        <dsp:cNvSpPr/>
      </dsp:nvSpPr>
      <dsp:spPr>
        <a:xfrm>
          <a:off x="500929"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Ready</a:t>
          </a:r>
        </a:p>
      </dsp:txBody>
      <dsp:txXfrm>
        <a:off x="512594" y="111232"/>
        <a:ext cx="1557650" cy="374941"/>
      </dsp:txXfrm>
    </dsp:sp>
    <dsp:sp modelId="{259B4B81-C47D-47EA-84F8-3E25B17E8138}">
      <dsp:nvSpPr>
        <dsp:cNvPr id="0" name=""/>
        <dsp:cNvSpPr/>
      </dsp:nvSpPr>
      <dsp:spPr>
        <a:xfrm>
          <a:off x="2140156" y="0"/>
          <a:ext cx="1872213" cy="398271"/>
        </a:xfrm>
        <a:prstGeom prst="chevron">
          <a:avLst>
            <a:gd name="adj" fmla="val 4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33399E-21BE-450D-8907-12A491B72D26}">
      <dsp:nvSpPr>
        <dsp:cNvPr id="0" name=""/>
        <dsp:cNvSpPr/>
      </dsp:nvSpPr>
      <dsp:spPr>
        <a:xfrm>
          <a:off x="2639413"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Set</a:t>
          </a:r>
        </a:p>
      </dsp:txBody>
      <dsp:txXfrm>
        <a:off x="2651078" y="111232"/>
        <a:ext cx="1557650" cy="374941"/>
      </dsp:txXfrm>
    </dsp:sp>
    <dsp:sp modelId="{371D1B40-ADB0-4A77-A00D-1EA563F0CD6F}">
      <dsp:nvSpPr>
        <dsp:cNvPr id="0" name=""/>
        <dsp:cNvSpPr/>
      </dsp:nvSpPr>
      <dsp:spPr>
        <a:xfrm>
          <a:off x="4278641" y="0"/>
          <a:ext cx="1872213" cy="398271"/>
        </a:xfrm>
        <a:prstGeom prst="chevron">
          <a:avLst>
            <a:gd name="adj" fmla="val 4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A404F-77D0-46B0-8427-9CFAB7B3CC84}">
      <dsp:nvSpPr>
        <dsp:cNvPr id="0" name=""/>
        <dsp:cNvSpPr/>
      </dsp:nvSpPr>
      <dsp:spPr>
        <a:xfrm>
          <a:off x="4777898"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Go</a:t>
          </a:r>
        </a:p>
      </dsp:txBody>
      <dsp:txXfrm>
        <a:off x="4789563" y="111232"/>
        <a:ext cx="1557650" cy="374941"/>
      </dsp:txXfrm>
    </dsp:sp>
    <dsp:sp modelId="{DC032573-892E-4322-A5EE-303B69B3DD5A}">
      <dsp:nvSpPr>
        <dsp:cNvPr id="0" name=""/>
        <dsp:cNvSpPr/>
      </dsp:nvSpPr>
      <dsp:spPr>
        <a:xfrm>
          <a:off x="6417125" y="0"/>
          <a:ext cx="1872213" cy="398271"/>
        </a:xfrm>
        <a:prstGeom prst="chevron">
          <a:avLst>
            <a:gd name="adj" fmla="val 4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E3DEA-AFB2-4B33-8A8E-5FF25C99CD29}">
      <dsp:nvSpPr>
        <dsp:cNvPr id="0" name=""/>
        <dsp:cNvSpPr/>
      </dsp:nvSpPr>
      <dsp:spPr>
        <a:xfrm>
          <a:off x="6916382"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Unset</a:t>
          </a:r>
        </a:p>
      </dsp:txBody>
      <dsp:txXfrm>
        <a:off x="6928047" y="111232"/>
        <a:ext cx="1557650" cy="374941"/>
      </dsp:txXfrm>
    </dsp:sp>
    <dsp:sp modelId="{6E80C9D7-16FC-4F43-96B8-D9705865EA02}">
      <dsp:nvSpPr>
        <dsp:cNvPr id="0" name=""/>
        <dsp:cNvSpPr/>
      </dsp:nvSpPr>
      <dsp:spPr>
        <a:xfrm>
          <a:off x="8555609" y="0"/>
          <a:ext cx="1872213" cy="398271"/>
        </a:xfrm>
        <a:prstGeom prst="chevron">
          <a:avLst>
            <a:gd name="adj" fmla="val 4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0AF44-2DF2-4761-9EF3-4DC65B85318A}">
      <dsp:nvSpPr>
        <dsp:cNvPr id="0" name=""/>
        <dsp:cNvSpPr/>
      </dsp:nvSpPr>
      <dsp:spPr>
        <a:xfrm>
          <a:off x="9054866"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Unready</a:t>
          </a:r>
        </a:p>
      </dsp:txBody>
      <dsp:txXfrm>
        <a:off x="9066531" y="111232"/>
        <a:ext cx="1557650" cy="37494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62CF1-3E9F-4A95-893C-534EF59B89CE}">
      <dsp:nvSpPr>
        <dsp:cNvPr id="0" name=""/>
        <dsp:cNvSpPr/>
      </dsp:nvSpPr>
      <dsp:spPr>
        <a:xfrm>
          <a:off x="3610581" y="106797"/>
          <a:ext cx="1682501" cy="168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“resting state”</a:t>
          </a:r>
        </a:p>
      </dsp:txBody>
      <dsp:txXfrm>
        <a:off x="3610581" y="106797"/>
        <a:ext cx="1682501" cy="1682501"/>
      </dsp:txXfrm>
    </dsp:sp>
    <dsp:sp modelId="{D1475F0D-B716-4AE5-A69D-C6466EC859CD}">
      <dsp:nvSpPr>
        <dsp:cNvPr id="0" name=""/>
        <dsp:cNvSpPr/>
      </dsp:nvSpPr>
      <dsp:spPr>
        <a:xfrm>
          <a:off x="645931" y="612"/>
          <a:ext cx="4753337" cy="4753337"/>
        </a:xfrm>
        <a:prstGeom prst="circularArrow">
          <a:avLst>
            <a:gd name="adj1" fmla="val 6902"/>
            <a:gd name="adj2" fmla="val 465368"/>
            <a:gd name="adj3" fmla="val 549348"/>
            <a:gd name="adj4" fmla="val 20585284"/>
            <a:gd name="adj5" fmla="val 8053"/>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B6E913-2679-460D-B884-9ECED0C9E2C1}">
      <dsp:nvSpPr>
        <dsp:cNvPr id="0" name=""/>
        <dsp:cNvSpPr/>
      </dsp:nvSpPr>
      <dsp:spPr>
        <a:xfrm>
          <a:off x="3610581" y="2965263"/>
          <a:ext cx="1682501" cy="168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Prepare for Movement</a:t>
          </a:r>
        </a:p>
      </dsp:txBody>
      <dsp:txXfrm>
        <a:off x="3610581" y="2965263"/>
        <a:ext cx="1682501" cy="1682501"/>
      </dsp:txXfrm>
    </dsp:sp>
    <dsp:sp modelId="{FD2F18C3-42DE-4CC5-8098-D28699B6BB5E}">
      <dsp:nvSpPr>
        <dsp:cNvPr id="0" name=""/>
        <dsp:cNvSpPr/>
      </dsp:nvSpPr>
      <dsp:spPr>
        <a:xfrm>
          <a:off x="645931" y="612"/>
          <a:ext cx="4753337" cy="4753337"/>
        </a:xfrm>
        <a:prstGeom prst="circularArrow">
          <a:avLst>
            <a:gd name="adj1" fmla="val 6902"/>
            <a:gd name="adj2" fmla="val 465368"/>
            <a:gd name="adj3" fmla="val 5949348"/>
            <a:gd name="adj4" fmla="val 4385284"/>
            <a:gd name="adj5" fmla="val 8053"/>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C9054-611F-4FB0-98CC-45AD5DB29CD6}">
      <dsp:nvSpPr>
        <dsp:cNvPr id="0" name=""/>
        <dsp:cNvSpPr/>
      </dsp:nvSpPr>
      <dsp:spPr>
        <a:xfrm>
          <a:off x="752116" y="2965263"/>
          <a:ext cx="1682501" cy="168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Relocate User</a:t>
          </a:r>
        </a:p>
      </dsp:txBody>
      <dsp:txXfrm>
        <a:off x="752116" y="2965263"/>
        <a:ext cx="1682501" cy="1682501"/>
      </dsp:txXfrm>
    </dsp:sp>
    <dsp:sp modelId="{E18A5C18-59EC-4ADD-8E60-DB99C31E3700}">
      <dsp:nvSpPr>
        <dsp:cNvPr id="0" name=""/>
        <dsp:cNvSpPr/>
      </dsp:nvSpPr>
      <dsp:spPr>
        <a:xfrm>
          <a:off x="645931" y="612"/>
          <a:ext cx="4753337" cy="4753337"/>
        </a:xfrm>
        <a:prstGeom prst="circularArrow">
          <a:avLst>
            <a:gd name="adj1" fmla="val 6902"/>
            <a:gd name="adj2" fmla="val 465368"/>
            <a:gd name="adj3" fmla="val 11349348"/>
            <a:gd name="adj4" fmla="val 9785284"/>
            <a:gd name="adj5" fmla="val 8053"/>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14B205-D212-42A3-A679-238DC9090B4C}">
      <dsp:nvSpPr>
        <dsp:cNvPr id="0" name=""/>
        <dsp:cNvSpPr/>
      </dsp:nvSpPr>
      <dsp:spPr>
        <a:xfrm>
          <a:off x="752116" y="106797"/>
          <a:ext cx="1682501" cy="1682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“finalize movement”</a:t>
          </a:r>
        </a:p>
      </dsp:txBody>
      <dsp:txXfrm>
        <a:off x="752116" y="106797"/>
        <a:ext cx="1682501" cy="1682501"/>
      </dsp:txXfrm>
    </dsp:sp>
    <dsp:sp modelId="{4D7F5896-3715-4C57-A3EB-82BA15FDAB61}">
      <dsp:nvSpPr>
        <dsp:cNvPr id="0" name=""/>
        <dsp:cNvSpPr/>
      </dsp:nvSpPr>
      <dsp:spPr>
        <a:xfrm>
          <a:off x="645931" y="612"/>
          <a:ext cx="4753337" cy="4753337"/>
        </a:xfrm>
        <a:prstGeom prst="circularArrow">
          <a:avLst>
            <a:gd name="adj1" fmla="val 6902"/>
            <a:gd name="adj2" fmla="val 465368"/>
            <a:gd name="adj3" fmla="val 16749348"/>
            <a:gd name="adj4" fmla="val 15185284"/>
            <a:gd name="adj5" fmla="val 8053"/>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6112E-B38B-4B6F-BFF8-BAF5BFAEB8CE}">
      <dsp:nvSpPr>
        <dsp:cNvPr id="0" name=""/>
        <dsp:cNvSpPr/>
      </dsp:nvSpPr>
      <dsp:spPr bwMode="auto">
        <a:xfrm rot="16200000">
          <a:off x="1694953" y="1709639"/>
          <a:ext cx="579714" cy="2377869"/>
        </a:xfrm>
        <a:prstGeom prst="round2Same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defRPr/>
          </a:pPr>
          <a:r>
            <a:rPr lang="en-US" sz="1700" kern="1200">
              <a:latin typeface="Calibri Light"/>
            </a:rPr>
            <a:t> September 2024</a:t>
          </a:r>
          <a:endParaRPr lang="en-US" sz="1700" kern="1200"/>
        </a:p>
      </dsp:txBody>
      <dsp:txXfrm rot="5400000">
        <a:off x="824175" y="2637016"/>
        <a:ext cx="2349570" cy="523116"/>
      </dsp:txXfrm>
    </dsp:sp>
    <dsp:sp modelId="{AFB344AC-3D22-4179-900B-FEE21D7D5989}">
      <dsp:nvSpPr>
        <dsp:cNvPr id="0" name=""/>
        <dsp:cNvSpPr/>
      </dsp:nvSpPr>
      <dsp:spPr bwMode="auto">
        <a:xfrm>
          <a:off x="3252" y="0"/>
          <a:ext cx="3963116" cy="2029001"/>
        </a:xfrm>
        <a:prstGeom prst="rect">
          <a:avLst/>
        </a:prstGeom>
        <a:noFill/>
        <a:ln>
          <a:noFill/>
        </a:ln>
        <a:effectLst/>
      </dsp:spPr>
      <dsp:style>
        <a:lnRef idx="0">
          <a:srgbClr val="000000"/>
        </a:lnRef>
        <a:fillRef idx="0">
          <a:srgbClr val="000000"/>
        </a:fillRef>
        <a:effectRef idx="0">
          <a:srgbClr val="00000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defRPr/>
          </a:pPr>
          <a:r>
            <a:rPr lang="en-US" sz="1100" kern="1200">
              <a:latin typeface="Calibri Light"/>
            </a:rPr>
            <a:t> Project Proposal</a:t>
          </a:r>
          <a:endParaRPr lang="en-US" sz="1100" kern="1200"/>
        </a:p>
        <a:p>
          <a:pPr marL="0" lvl="0" indent="0" algn="ctr" defTabSz="488950">
            <a:lnSpc>
              <a:spcPct val="90000"/>
            </a:lnSpc>
            <a:spcBef>
              <a:spcPct val="0"/>
            </a:spcBef>
            <a:spcAft>
              <a:spcPct val="35000"/>
            </a:spcAft>
            <a:buNone/>
            <a:defRPr/>
          </a:pPr>
          <a:r>
            <a:rPr lang="en-US" sz="1100" b="0" kern="1200">
              <a:latin typeface="Calibri Light"/>
            </a:rPr>
            <a:t>Begin Systems Development</a:t>
          </a:r>
          <a:endParaRPr lang="en-US" sz="1100" kern="1200"/>
        </a:p>
        <a:p>
          <a:pPr marL="0" lvl="0" indent="0" algn="ctr" defTabSz="488950">
            <a:lnSpc>
              <a:spcPct val="90000"/>
            </a:lnSpc>
            <a:spcBef>
              <a:spcPct val="0"/>
            </a:spcBef>
            <a:spcAft>
              <a:spcPct val="35000"/>
            </a:spcAft>
            <a:buNone/>
            <a:defRPr/>
          </a:pPr>
          <a:r>
            <a:rPr lang="en-US" sz="1100" b="0" kern="1200">
              <a:latin typeface="Calibri Light"/>
            </a:rPr>
            <a:t>Charter &amp; Objective</a:t>
          </a:r>
          <a:endParaRPr lang="en-US" sz="1100" kern="1200"/>
        </a:p>
        <a:p>
          <a:pPr marL="0" lvl="0" indent="0" algn="ctr" defTabSz="488950">
            <a:lnSpc>
              <a:spcPct val="90000"/>
            </a:lnSpc>
            <a:spcBef>
              <a:spcPct val="0"/>
            </a:spcBef>
            <a:spcAft>
              <a:spcPct val="35000"/>
            </a:spcAft>
            <a:buNone/>
            <a:defRPr/>
          </a:pPr>
          <a:r>
            <a:rPr lang="en-US" sz="1100" kern="1200">
              <a:latin typeface="Calibri Light"/>
            </a:rPr>
            <a:t>Opportunity Illustrations/Market Analysis</a:t>
          </a:r>
          <a:endParaRPr lang="en-US" sz="1100" kern="1200"/>
        </a:p>
        <a:p>
          <a:pPr marL="0" lvl="0" indent="0" algn="ctr" defTabSz="488950">
            <a:lnSpc>
              <a:spcPct val="90000"/>
            </a:lnSpc>
            <a:spcBef>
              <a:spcPct val="0"/>
            </a:spcBef>
            <a:spcAft>
              <a:spcPct val="35000"/>
            </a:spcAft>
            <a:buNone/>
            <a:defRPr/>
          </a:pPr>
          <a:r>
            <a:rPr lang="en-US" sz="1100" kern="1200">
              <a:latin typeface="Calibri Light"/>
            </a:rPr>
            <a:t>Mission Statement</a:t>
          </a:r>
          <a:endParaRPr lang="en-US" sz="1100" kern="1200"/>
        </a:p>
        <a:p>
          <a:pPr marL="0" lvl="0" indent="0" algn="ctr" defTabSz="488950">
            <a:lnSpc>
              <a:spcPct val="90000"/>
            </a:lnSpc>
            <a:spcBef>
              <a:spcPct val="0"/>
            </a:spcBef>
            <a:spcAft>
              <a:spcPct val="35000"/>
            </a:spcAft>
            <a:buNone/>
            <a:defRPr/>
          </a:pPr>
          <a:r>
            <a:rPr lang="en-US" sz="1100" kern="1200">
              <a:latin typeface="Calibri Light"/>
            </a:rPr>
            <a:t>Problem Framing Canvas</a:t>
          </a:r>
          <a:endParaRPr lang="en-US" sz="1100" kern="1200"/>
        </a:p>
      </dsp:txBody>
      <dsp:txXfrm>
        <a:off x="3252" y="0"/>
        <a:ext cx="3963116" cy="2029001"/>
      </dsp:txXfrm>
    </dsp:sp>
    <dsp:sp modelId="{5D1C9AF9-E837-40A8-A6DD-43C5AC33C074}">
      <dsp:nvSpPr>
        <dsp:cNvPr id="0" name=""/>
        <dsp:cNvSpPr/>
      </dsp:nvSpPr>
      <dsp:spPr bwMode="auto">
        <a:xfrm>
          <a:off x="1984811" y="2144944"/>
          <a:ext cx="0" cy="463771"/>
        </a:xfrm>
        <a:prstGeom prst="line">
          <a:avLst/>
        </a:prstGeom>
        <a:noFill/>
        <a:ln w="6350" cap="flat" cmpd="sng" algn="ctr">
          <a:solidFill>
            <a:schemeClr val="accent2">
              <a:hueOff val="0"/>
              <a:satOff val="0"/>
              <a:lumOff val="0"/>
              <a:alphaOff val="0"/>
            </a:schemeClr>
          </a:solidFill>
          <a:prstDash val="dash"/>
          <a:miter lim="800000"/>
        </a:ln>
        <a:effectLst/>
      </dsp:spPr>
      <dsp:style>
        <a:lnRef idx="1">
          <a:srgbClr val="000000"/>
        </a:lnRef>
        <a:fillRef idx="0">
          <a:srgbClr val="000000"/>
        </a:fillRef>
        <a:effectRef idx="0">
          <a:srgbClr val="000000"/>
        </a:effectRef>
        <a:fontRef idx="minor"/>
      </dsp:style>
    </dsp:sp>
    <dsp:sp modelId="{64AC02D7-7179-4F78-8787-BF693375D5BB}">
      <dsp:nvSpPr>
        <dsp:cNvPr id="0" name=""/>
        <dsp:cNvSpPr/>
      </dsp:nvSpPr>
      <dsp:spPr bwMode="auto">
        <a:xfrm>
          <a:off x="1926839" y="2029001"/>
          <a:ext cx="115942" cy="11594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11F60881-5DF1-457A-9C01-0070A5563925}">
      <dsp:nvSpPr>
        <dsp:cNvPr id="0" name=""/>
        <dsp:cNvSpPr/>
      </dsp:nvSpPr>
      <dsp:spPr bwMode="auto">
        <a:xfrm>
          <a:off x="3173746" y="2608716"/>
          <a:ext cx="2377869" cy="579714"/>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defRPr/>
          </a:pPr>
          <a:r>
            <a:rPr lang="en-US" sz="1700" kern="1200">
              <a:latin typeface="Calibri Light"/>
            </a:rPr>
            <a:t> October 2024 </a:t>
          </a:r>
          <a:endParaRPr lang="en-US" sz="1700" kern="1200"/>
        </a:p>
      </dsp:txBody>
      <dsp:txXfrm>
        <a:off x="3173746" y="2608716"/>
        <a:ext cx="2377869" cy="579714"/>
      </dsp:txXfrm>
    </dsp:sp>
    <dsp:sp modelId="{C3E1A8A6-49D3-4361-BA54-6501C463AF0D}">
      <dsp:nvSpPr>
        <dsp:cNvPr id="0" name=""/>
        <dsp:cNvSpPr/>
      </dsp:nvSpPr>
      <dsp:spPr bwMode="auto">
        <a:xfrm>
          <a:off x="2388335" y="3508677"/>
          <a:ext cx="3963116" cy="2029001"/>
        </a:xfrm>
        <a:prstGeom prst="rect">
          <a:avLst/>
        </a:prstGeom>
        <a:noFill/>
        <a:ln>
          <a:noFill/>
        </a:ln>
        <a:effectLst/>
      </dsp:spPr>
      <dsp:style>
        <a:lnRef idx="0">
          <a:srgbClr val="000000"/>
        </a:lnRef>
        <a:fillRef idx="0">
          <a:srgbClr val="000000"/>
        </a:fillRef>
        <a:effectRef idx="0">
          <a:srgbClr val="00000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defRPr/>
          </a:pPr>
          <a:endParaRPr lang="en-US" sz="1100" kern="1200"/>
        </a:p>
        <a:p>
          <a:pPr marL="0" lvl="0" indent="0" algn="ctr" defTabSz="488950">
            <a:lnSpc>
              <a:spcPct val="90000"/>
            </a:lnSpc>
            <a:spcBef>
              <a:spcPct val="0"/>
            </a:spcBef>
            <a:spcAft>
              <a:spcPct val="35000"/>
            </a:spcAft>
            <a:buNone/>
            <a:defRPr/>
          </a:pPr>
          <a:r>
            <a:rPr lang="en-US" sz="1100" b="0" kern="1200">
              <a:latin typeface="Calibri Light"/>
            </a:rPr>
            <a:t>Context Diagram</a:t>
          </a:r>
          <a:endParaRPr sz="1100" kern="1200"/>
        </a:p>
        <a:p>
          <a:pPr marL="0" lvl="0" indent="0" algn="ctr" defTabSz="488950">
            <a:lnSpc>
              <a:spcPct val="90000"/>
            </a:lnSpc>
            <a:spcBef>
              <a:spcPct val="0"/>
            </a:spcBef>
            <a:spcAft>
              <a:spcPct val="35000"/>
            </a:spcAft>
            <a:buNone/>
            <a:defRPr/>
          </a:pPr>
          <a:r>
            <a:rPr lang="en-US" sz="1100" kern="1200">
              <a:latin typeface="Calibri Light"/>
            </a:rPr>
            <a:t>System Boundary Diagram</a:t>
          </a:r>
          <a:endParaRPr lang="en-US" sz="1100" kern="1200"/>
        </a:p>
        <a:p>
          <a:pPr marL="0" lvl="0" indent="0" algn="ctr" defTabSz="488950">
            <a:lnSpc>
              <a:spcPct val="90000"/>
            </a:lnSpc>
            <a:spcBef>
              <a:spcPct val="0"/>
            </a:spcBef>
            <a:spcAft>
              <a:spcPct val="35000"/>
            </a:spcAft>
            <a:buNone/>
            <a:defRPr/>
          </a:pPr>
          <a:r>
            <a:rPr lang="en-US" sz="1100" b="0" kern="1200">
              <a:latin typeface="Calibri Light"/>
            </a:rPr>
            <a:t>Stakeholder List</a:t>
          </a:r>
        </a:p>
        <a:p>
          <a:pPr marL="0" lvl="0" indent="0" algn="ctr" defTabSz="488950">
            <a:lnSpc>
              <a:spcPct val="90000"/>
            </a:lnSpc>
            <a:spcBef>
              <a:spcPct val="0"/>
            </a:spcBef>
            <a:spcAft>
              <a:spcPct val="35000"/>
            </a:spcAft>
            <a:buNone/>
            <a:defRPr/>
          </a:pPr>
          <a:r>
            <a:rPr lang="en-US" sz="1100" b="0" kern="1200">
              <a:latin typeface="Calibri Light"/>
            </a:rPr>
            <a:t>ConOps</a:t>
          </a:r>
        </a:p>
        <a:p>
          <a:pPr marL="0" lvl="0" indent="0" algn="ctr" defTabSz="488950">
            <a:lnSpc>
              <a:spcPct val="90000"/>
            </a:lnSpc>
            <a:spcBef>
              <a:spcPct val="0"/>
            </a:spcBef>
            <a:spcAft>
              <a:spcPct val="35000"/>
            </a:spcAft>
            <a:buNone/>
            <a:defRPr/>
          </a:pPr>
          <a:r>
            <a:rPr lang="en-US" sz="1100" b="0" kern="1200">
              <a:latin typeface="Calibri Light"/>
            </a:rPr>
            <a:t>OpsCon</a:t>
          </a:r>
        </a:p>
        <a:p>
          <a:pPr marL="0" lvl="0" indent="0" algn="ctr" defTabSz="488950">
            <a:lnSpc>
              <a:spcPct val="90000"/>
            </a:lnSpc>
            <a:spcBef>
              <a:spcPct val="0"/>
            </a:spcBef>
            <a:spcAft>
              <a:spcPct val="35000"/>
            </a:spcAft>
            <a:buNone/>
            <a:defRPr/>
          </a:pPr>
          <a:r>
            <a:rPr lang="en-US" sz="1100" kern="1200">
              <a:latin typeface="Calibri Light"/>
            </a:rPr>
            <a:t>Use Cases</a:t>
          </a:r>
          <a:endParaRPr lang="en-US" sz="1100" kern="1200"/>
        </a:p>
        <a:p>
          <a:pPr marL="0" lvl="0" indent="0" algn="ctr" defTabSz="488950">
            <a:lnSpc>
              <a:spcPct val="90000"/>
            </a:lnSpc>
            <a:spcBef>
              <a:spcPct val="0"/>
            </a:spcBef>
            <a:spcAft>
              <a:spcPct val="35000"/>
            </a:spcAft>
            <a:buNone/>
            <a:defRPr/>
          </a:pPr>
          <a:r>
            <a:rPr lang="en-US" sz="1100" b="0" kern="1200">
              <a:latin typeface="Calibri Light"/>
            </a:rPr>
            <a:t>Stakeholder Interviews</a:t>
          </a:r>
          <a:endParaRPr sz="1100" kern="1200"/>
        </a:p>
        <a:p>
          <a:pPr marL="0" lvl="0" indent="0" algn="ctr" defTabSz="488950">
            <a:lnSpc>
              <a:spcPct val="90000"/>
            </a:lnSpc>
            <a:spcBef>
              <a:spcPct val="0"/>
            </a:spcBef>
            <a:spcAft>
              <a:spcPct val="35000"/>
            </a:spcAft>
            <a:buNone/>
            <a:defRPr/>
          </a:pPr>
          <a:r>
            <a:rPr lang="en-US" sz="1100" kern="1200">
              <a:latin typeface="Calibri Light"/>
            </a:rPr>
            <a:t>Stakeholder Needs</a:t>
          </a:r>
          <a:endParaRPr lang="en-US" sz="1100" kern="1200"/>
        </a:p>
      </dsp:txBody>
      <dsp:txXfrm>
        <a:off x="2388335" y="3508677"/>
        <a:ext cx="3963116" cy="2029001"/>
      </dsp:txXfrm>
    </dsp:sp>
    <dsp:sp modelId="{D3999AEB-5067-46EC-A7BF-868F4B4ADC8B}">
      <dsp:nvSpPr>
        <dsp:cNvPr id="0" name=""/>
        <dsp:cNvSpPr/>
      </dsp:nvSpPr>
      <dsp:spPr bwMode="auto">
        <a:xfrm>
          <a:off x="4362681" y="3188431"/>
          <a:ext cx="0" cy="463771"/>
        </a:xfrm>
        <a:prstGeom prst="line">
          <a:avLst/>
        </a:prstGeom>
        <a:noFill/>
        <a:ln w="6350" cap="flat" cmpd="sng" algn="ctr">
          <a:solidFill>
            <a:schemeClr val="accent2">
              <a:hueOff val="-485121"/>
              <a:satOff val="-27976"/>
              <a:lumOff val="2876"/>
              <a:alphaOff val="0"/>
            </a:schemeClr>
          </a:solidFill>
          <a:prstDash val="dash"/>
          <a:miter lim="800000"/>
        </a:ln>
        <a:effectLst/>
      </dsp:spPr>
      <dsp:style>
        <a:lnRef idx="1">
          <a:srgbClr val="000000"/>
        </a:lnRef>
        <a:fillRef idx="0">
          <a:srgbClr val="000000"/>
        </a:fillRef>
        <a:effectRef idx="0">
          <a:srgbClr val="000000"/>
        </a:effectRef>
        <a:fontRef idx="minor"/>
      </dsp:style>
    </dsp:sp>
    <dsp:sp modelId="{84C3988E-4BBD-40C5-888A-9E175A7D12DB}">
      <dsp:nvSpPr>
        <dsp:cNvPr id="0" name=""/>
        <dsp:cNvSpPr/>
      </dsp:nvSpPr>
      <dsp:spPr bwMode="auto">
        <a:xfrm>
          <a:off x="4304709" y="3652203"/>
          <a:ext cx="115942" cy="115942"/>
        </a:xfrm>
        <a:prstGeom prst="ellipse">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A69CCD7E-1B61-4DF0-AFA7-C120D96A1829}">
      <dsp:nvSpPr>
        <dsp:cNvPr id="0" name=""/>
        <dsp:cNvSpPr/>
      </dsp:nvSpPr>
      <dsp:spPr bwMode="auto">
        <a:xfrm>
          <a:off x="5551616" y="2608716"/>
          <a:ext cx="2377869" cy="579714"/>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defRPr/>
          </a:pPr>
          <a:r>
            <a:rPr lang="en-US" sz="1700" kern="1200">
              <a:latin typeface="Calibri Light"/>
            </a:rPr>
            <a:t>November 2024</a:t>
          </a:r>
          <a:endParaRPr lang="en-US" sz="1700" kern="1200"/>
        </a:p>
      </dsp:txBody>
      <dsp:txXfrm>
        <a:off x="5551616" y="2608716"/>
        <a:ext cx="2377869" cy="579714"/>
      </dsp:txXfrm>
    </dsp:sp>
    <dsp:sp modelId="{7EEDC4A1-48B2-4B58-BB88-26F2EE389F26}">
      <dsp:nvSpPr>
        <dsp:cNvPr id="0" name=""/>
        <dsp:cNvSpPr/>
      </dsp:nvSpPr>
      <dsp:spPr bwMode="auto">
        <a:xfrm>
          <a:off x="4758992" y="0"/>
          <a:ext cx="3963116" cy="2029001"/>
        </a:xfrm>
        <a:prstGeom prst="rect">
          <a:avLst/>
        </a:prstGeom>
        <a:noFill/>
        <a:ln>
          <a:noFill/>
        </a:ln>
        <a:effectLst/>
      </dsp:spPr>
      <dsp:style>
        <a:lnRef idx="0">
          <a:srgbClr val="000000"/>
        </a:lnRef>
        <a:fillRef idx="0">
          <a:srgbClr val="000000"/>
        </a:fillRef>
        <a:effectRef idx="0">
          <a:srgbClr val="00000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defRPr/>
          </a:pPr>
          <a:r>
            <a:rPr lang="en-US" sz="1100" kern="1200">
              <a:latin typeface="Calibri Light"/>
            </a:rPr>
            <a:t>Functional Architecture</a:t>
          </a:r>
          <a:endParaRPr sz="1100" kern="1200"/>
        </a:p>
        <a:p>
          <a:pPr marL="0" lvl="0" indent="0" algn="ctr" defTabSz="488950">
            <a:lnSpc>
              <a:spcPct val="90000"/>
            </a:lnSpc>
            <a:spcBef>
              <a:spcPct val="0"/>
            </a:spcBef>
            <a:spcAft>
              <a:spcPct val="35000"/>
            </a:spcAft>
            <a:buNone/>
            <a:defRPr/>
          </a:pPr>
          <a:r>
            <a:rPr lang="en-US" sz="1100" b="0" kern="1200">
              <a:latin typeface="Calibri Light"/>
            </a:rPr>
            <a:t>Functional DSM</a:t>
          </a:r>
          <a:endParaRPr sz="1100" kern="1200"/>
        </a:p>
        <a:p>
          <a:pPr marL="0" lvl="0" indent="0" algn="ctr" defTabSz="488950">
            <a:lnSpc>
              <a:spcPct val="90000"/>
            </a:lnSpc>
            <a:spcBef>
              <a:spcPct val="0"/>
            </a:spcBef>
            <a:spcAft>
              <a:spcPct val="35000"/>
            </a:spcAft>
            <a:buNone/>
            <a:defRPr/>
          </a:pPr>
          <a:r>
            <a:rPr lang="en-US" sz="1100" b="0" kern="1200">
              <a:latin typeface="Calibri Light"/>
            </a:rPr>
            <a:t>Stakeholder Requirements</a:t>
          </a:r>
          <a:endParaRPr lang="en-US" sz="1100" kern="1200">
            <a:latin typeface="Calibri Light"/>
          </a:endParaRPr>
        </a:p>
        <a:p>
          <a:pPr marL="0" lvl="0" indent="0" algn="ctr" defTabSz="488950">
            <a:lnSpc>
              <a:spcPct val="90000"/>
            </a:lnSpc>
            <a:spcBef>
              <a:spcPct val="0"/>
            </a:spcBef>
            <a:spcAft>
              <a:spcPct val="35000"/>
            </a:spcAft>
            <a:buNone/>
            <a:defRPr/>
          </a:pPr>
          <a:r>
            <a:rPr lang="en-US" sz="1100" kern="1200">
              <a:latin typeface="Calibri Light"/>
            </a:rPr>
            <a:t>Morphological Matrix</a:t>
          </a:r>
          <a:endParaRPr lang="en-US" sz="1100" b="0" kern="1200">
            <a:latin typeface="Calibri Light"/>
          </a:endParaRPr>
        </a:p>
        <a:p>
          <a:pPr marL="0" lvl="0" indent="0" algn="ctr" defTabSz="488950">
            <a:lnSpc>
              <a:spcPct val="90000"/>
            </a:lnSpc>
            <a:spcBef>
              <a:spcPct val="0"/>
            </a:spcBef>
            <a:spcAft>
              <a:spcPct val="35000"/>
            </a:spcAft>
            <a:buNone/>
            <a:defRPr/>
          </a:pPr>
          <a:r>
            <a:rPr lang="en-US" sz="1100" kern="1200">
              <a:latin typeface="Calibri Light"/>
            </a:rPr>
            <a:t>Tradespace Analysis</a:t>
          </a:r>
          <a:endParaRPr sz="1100" kern="1200"/>
        </a:p>
        <a:p>
          <a:pPr marL="0" lvl="0" indent="0" algn="ctr" defTabSz="488950">
            <a:lnSpc>
              <a:spcPct val="90000"/>
            </a:lnSpc>
            <a:spcBef>
              <a:spcPct val="0"/>
            </a:spcBef>
            <a:spcAft>
              <a:spcPct val="35000"/>
            </a:spcAft>
            <a:buNone/>
            <a:defRPr/>
          </a:pPr>
          <a:r>
            <a:rPr lang="en-US" sz="1100" kern="1200">
              <a:latin typeface="Calibri"/>
              <a:ea typeface="Calibri"/>
              <a:cs typeface="Calibri"/>
            </a:rPr>
            <a:t>Technology Assessment</a:t>
          </a:r>
          <a:endParaRPr lang="en-US" sz="1100" kern="1200"/>
        </a:p>
        <a:p>
          <a:pPr marL="0" lvl="0" indent="0" algn="ctr" defTabSz="488950">
            <a:lnSpc>
              <a:spcPct val="90000"/>
            </a:lnSpc>
            <a:spcBef>
              <a:spcPct val="0"/>
            </a:spcBef>
            <a:spcAft>
              <a:spcPct val="35000"/>
            </a:spcAft>
            <a:buNone/>
            <a:defRPr/>
          </a:pPr>
          <a:r>
            <a:rPr lang="en-US" sz="1100" b="0" kern="1200">
              <a:latin typeface="Calibri"/>
              <a:ea typeface="Calibri"/>
              <a:cs typeface="Calibri"/>
            </a:rPr>
            <a:t>Technology Readiness / Integration Readiness</a:t>
          </a:r>
          <a:endParaRPr sz="1100" kern="1200"/>
        </a:p>
        <a:p>
          <a:pPr marL="0" lvl="0" indent="0" algn="ctr" defTabSz="488950">
            <a:lnSpc>
              <a:spcPct val="90000"/>
            </a:lnSpc>
            <a:spcBef>
              <a:spcPct val="0"/>
            </a:spcBef>
            <a:spcAft>
              <a:spcPct val="35000"/>
            </a:spcAft>
            <a:buNone/>
            <a:defRPr/>
          </a:pPr>
          <a:r>
            <a:rPr lang="en-US" sz="1100" kern="1200">
              <a:latin typeface="Calibri Light"/>
            </a:rPr>
            <a:t>Risk Assessment</a:t>
          </a:r>
          <a:endParaRPr sz="1100" kern="1200"/>
        </a:p>
      </dsp:txBody>
      <dsp:txXfrm>
        <a:off x="4758992" y="0"/>
        <a:ext cx="3963116" cy="2029001"/>
      </dsp:txXfrm>
    </dsp:sp>
    <dsp:sp modelId="{DE484EB9-407B-4237-95E2-D999D1105463}">
      <dsp:nvSpPr>
        <dsp:cNvPr id="0" name=""/>
        <dsp:cNvSpPr/>
      </dsp:nvSpPr>
      <dsp:spPr bwMode="auto">
        <a:xfrm>
          <a:off x="6740550" y="2144944"/>
          <a:ext cx="0" cy="463771"/>
        </a:xfrm>
        <a:prstGeom prst="line">
          <a:avLst/>
        </a:prstGeom>
        <a:noFill/>
        <a:ln w="6350" cap="flat" cmpd="sng" algn="ctr">
          <a:solidFill>
            <a:schemeClr val="accent2">
              <a:hueOff val="-970242"/>
              <a:satOff val="-55952"/>
              <a:lumOff val="5752"/>
              <a:alphaOff val="0"/>
            </a:schemeClr>
          </a:solidFill>
          <a:prstDash val="dash"/>
          <a:miter lim="800000"/>
        </a:ln>
        <a:effectLst/>
      </dsp:spPr>
      <dsp:style>
        <a:lnRef idx="1">
          <a:srgbClr val="000000"/>
        </a:lnRef>
        <a:fillRef idx="0">
          <a:srgbClr val="000000"/>
        </a:fillRef>
        <a:effectRef idx="0">
          <a:srgbClr val="000000"/>
        </a:effectRef>
        <a:fontRef idx="minor"/>
      </dsp:style>
    </dsp:sp>
    <dsp:sp modelId="{2DC83359-F68D-4C58-8256-FBEBCD9ABE30}">
      <dsp:nvSpPr>
        <dsp:cNvPr id="0" name=""/>
        <dsp:cNvSpPr/>
      </dsp:nvSpPr>
      <dsp:spPr bwMode="auto">
        <a:xfrm>
          <a:off x="6682579" y="2029001"/>
          <a:ext cx="115942" cy="115942"/>
        </a:xfrm>
        <a:prstGeom prst="ellipse">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C06E6EC1-6D60-4BA7-81B5-2F54A9FB409A}">
      <dsp:nvSpPr>
        <dsp:cNvPr id="0" name=""/>
        <dsp:cNvSpPr/>
      </dsp:nvSpPr>
      <dsp:spPr bwMode="auto">
        <a:xfrm rot="5400000">
          <a:off x="8828563" y="1709639"/>
          <a:ext cx="579714" cy="2377869"/>
        </a:xfrm>
        <a:prstGeom prst="round2Same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defRPr/>
          </a:pPr>
          <a:r>
            <a:rPr lang="en-US" sz="1700" b="0" kern="1200">
              <a:latin typeface="Calibri Light"/>
            </a:rPr>
            <a:t>December 2024</a:t>
          </a:r>
          <a:endParaRPr sz="1700" kern="1200"/>
        </a:p>
      </dsp:txBody>
      <dsp:txXfrm rot="-5400000">
        <a:off x="7929486" y="2637016"/>
        <a:ext cx="2349570" cy="523116"/>
      </dsp:txXfrm>
    </dsp:sp>
    <dsp:sp modelId="{0149E3EB-61C9-4ED8-AF44-FE72EE742355}">
      <dsp:nvSpPr>
        <dsp:cNvPr id="0" name=""/>
        <dsp:cNvSpPr/>
      </dsp:nvSpPr>
      <dsp:spPr bwMode="auto">
        <a:xfrm>
          <a:off x="7136862" y="3768146"/>
          <a:ext cx="3963116" cy="2029001"/>
        </a:xfrm>
        <a:prstGeom prst="rect">
          <a:avLst/>
        </a:prstGeom>
        <a:noFill/>
        <a:ln>
          <a:noFill/>
        </a:ln>
        <a:effectLst/>
      </dsp:spPr>
      <dsp:style>
        <a:lnRef idx="0">
          <a:srgbClr val="000000"/>
        </a:lnRef>
        <a:fillRef idx="0">
          <a:srgbClr val="000000"/>
        </a:fillRef>
        <a:effectRef idx="0">
          <a:srgbClr val="00000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defRPr/>
          </a:pPr>
          <a:r>
            <a:rPr lang="en-US" sz="1100" b="0" kern="1200">
              <a:latin typeface="Calibri Light"/>
            </a:rPr>
            <a:t>Structural Architecture</a:t>
          </a:r>
          <a:endParaRPr sz="1100" kern="1200"/>
        </a:p>
        <a:p>
          <a:pPr marL="0" lvl="0" indent="0" algn="ctr" defTabSz="488950">
            <a:lnSpc>
              <a:spcPct val="90000"/>
            </a:lnSpc>
            <a:spcBef>
              <a:spcPct val="0"/>
            </a:spcBef>
            <a:spcAft>
              <a:spcPct val="35000"/>
            </a:spcAft>
            <a:buNone/>
            <a:defRPr/>
          </a:pPr>
          <a:r>
            <a:rPr lang="en-US" sz="1100" kern="1200">
              <a:latin typeface="Calibri Light"/>
            </a:rPr>
            <a:t>Form to Function Mapping</a:t>
          </a:r>
          <a:endParaRPr lang="en-US" sz="1100" kern="1200"/>
        </a:p>
        <a:p>
          <a:pPr marL="0" lvl="0" indent="0" algn="ctr" defTabSz="488950">
            <a:lnSpc>
              <a:spcPct val="90000"/>
            </a:lnSpc>
            <a:spcBef>
              <a:spcPct val="0"/>
            </a:spcBef>
            <a:spcAft>
              <a:spcPct val="35000"/>
            </a:spcAft>
            <a:buNone/>
            <a:defRPr/>
          </a:pPr>
          <a:r>
            <a:rPr lang="en-US" sz="1100" b="0" kern="1200">
              <a:latin typeface="Calibri Light"/>
            </a:rPr>
            <a:t>Interface Definition Completion</a:t>
          </a:r>
          <a:endParaRPr sz="1100" kern="1200"/>
        </a:p>
        <a:p>
          <a:pPr marL="0" lvl="0" indent="0" algn="ctr" defTabSz="488950">
            <a:lnSpc>
              <a:spcPct val="90000"/>
            </a:lnSpc>
            <a:spcBef>
              <a:spcPct val="0"/>
            </a:spcBef>
            <a:spcAft>
              <a:spcPct val="35000"/>
            </a:spcAft>
            <a:buNone/>
            <a:defRPr/>
          </a:pPr>
          <a:r>
            <a:rPr lang="en-US" sz="1100" b="0" kern="1200">
              <a:latin typeface="Calibri Light"/>
            </a:rPr>
            <a:t>System Requirements Completion</a:t>
          </a:r>
          <a:endParaRPr sz="1100" kern="1200"/>
        </a:p>
        <a:p>
          <a:pPr marL="0" lvl="0" indent="0" algn="ctr" defTabSz="488950">
            <a:lnSpc>
              <a:spcPct val="90000"/>
            </a:lnSpc>
            <a:spcBef>
              <a:spcPct val="0"/>
            </a:spcBef>
            <a:spcAft>
              <a:spcPct val="35000"/>
            </a:spcAft>
            <a:buNone/>
            <a:defRPr/>
          </a:pPr>
          <a:r>
            <a:rPr lang="en-US" sz="1100" b="0" kern="1200">
              <a:latin typeface="Calibri Light"/>
            </a:rPr>
            <a:t>Requirements Validation</a:t>
          </a:r>
          <a:endParaRPr sz="1100" kern="1200"/>
        </a:p>
        <a:p>
          <a:pPr marL="0" lvl="0" indent="0" algn="ctr" defTabSz="488950">
            <a:lnSpc>
              <a:spcPct val="90000"/>
            </a:lnSpc>
            <a:spcBef>
              <a:spcPct val="0"/>
            </a:spcBef>
            <a:spcAft>
              <a:spcPct val="35000"/>
            </a:spcAft>
            <a:buNone/>
            <a:defRPr/>
          </a:pPr>
          <a:r>
            <a:rPr lang="en-US" sz="1100" b="0" kern="1200">
              <a:latin typeface="Calibri Light"/>
            </a:rPr>
            <a:t>UND - Project Presentation</a:t>
          </a:r>
          <a:endParaRPr sz="1100" kern="1200"/>
        </a:p>
        <a:p>
          <a:pPr marL="0" lvl="0" indent="0" algn="ctr" defTabSz="488950">
            <a:lnSpc>
              <a:spcPct val="90000"/>
            </a:lnSpc>
            <a:spcBef>
              <a:spcPct val="0"/>
            </a:spcBef>
            <a:spcAft>
              <a:spcPct val="35000"/>
            </a:spcAft>
            <a:buNone/>
            <a:defRPr/>
          </a:pPr>
          <a:r>
            <a:rPr lang="en-US" sz="1100" kern="1200">
              <a:latin typeface="Calibri Light"/>
            </a:rPr>
            <a:t>UND - Prototype Demonstration</a:t>
          </a:r>
          <a:endParaRPr lang="en-US" sz="1100" kern="1200"/>
        </a:p>
      </dsp:txBody>
      <dsp:txXfrm>
        <a:off x="7136862" y="3768146"/>
        <a:ext cx="3963116" cy="2029001"/>
      </dsp:txXfrm>
    </dsp:sp>
    <dsp:sp modelId="{DA6DF701-0D43-4F21-A3FC-0A2126A93BD7}">
      <dsp:nvSpPr>
        <dsp:cNvPr id="0" name=""/>
        <dsp:cNvSpPr/>
      </dsp:nvSpPr>
      <dsp:spPr bwMode="auto">
        <a:xfrm>
          <a:off x="9118420" y="3188431"/>
          <a:ext cx="0" cy="463771"/>
        </a:xfrm>
        <a:prstGeom prst="line">
          <a:avLst/>
        </a:prstGeom>
        <a:noFill/>
        <a:ln w="6350" cap="flat" cmpd="sng" algn="ctr">
          <a:solidFill>
            <a:schemeClr val="accent2">
              <a:hueOff val="-1455363"/>
              <a:satOff val="-83928"/>
              <a:lumOff val="8628"/>
              <a:alphaOff val="0"/>
            </a:schemeClr>
          </a:solidFill>
          <a:prstDash val="dash"/>
          <a:miter lim="800000"/>
        </a:ln>
        <a:effectLst/>
      </dsp:spPr>
      <dsp:style>
        <a:lnRef idx="1">
          <a:srgbClr val="000000"/>
        </a:lnRef>
        <a:fillRef idx="0">
          <a:srgbClr val="000000"/>
        </a:fillRef>
        <a:effectRef idx="0">
          <a:srgbClr val="000000"/>
        </a:effectRef>
        <a:fontRef idx="minor"/>
      </dsp:style>
    </dsp:sp>
    <dsp:sp modelId="{DF42569D-A8D4-46D9-B258-F1D693EEEF76}">
      <dsp:nvSpPr>
        <dsp:cNvPr id="0" name=""/>
        <dsp:cNvSpPr/>
      </dsp:nvSpPr>
      <dsp:spPr bwMode="auto">
        <a:xfrm>
          <a:off x="9060449" y="3652203"/>
          <a:ext cx="115942" cy="115942"/>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2EB68-3C8B-4556-B504-B35EF7BEDE3F}">
      <dsp:nvSpPr>
        <dsp:cNvPr id="0" name=""/>
        <dsp:cNvSpPr/>
      </dsp:nvSpPr>
      <dsp:spPr>
        <a:xfrm>
          <a:off x="1672" y="0"/>
          <a:ext cx="1872213" cy="398271"/>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BD99F-D0F9-4F8E-93CC-611464A49427}">
      <dsp:nvSpPr>
        <dsp:cNvPr id="0" name=""/>
        <dsp:cNvSpPr/>
      </dsp:nvSpPr>
      <dsp:spPr>
        <a:xfrm>
          <a:off x="500929"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Ready</a:t>
          </a:r>
        </a:p>
      </dsp:txBody>
      <dsp:txXfrm>
        <a:off x="512594" y="111232"/>
        <a:ext cx="1557650" cy="374941"/>
      </dsp:txXfrm>
    </dsp:sp>
    <dsp:sp modelId="{259B4B81-C47D-47EA-84F8-3E25B17E8138}">
      <dsp:nvSpPr>
        <dsp:cNvPr id="0" name=""/>
        <dsp:cNvSpPr/>
      </dsp:nvSpPr>
      <dsp:spPr>
        <a:xfrm>
          <a:off x="2140156" y="0"/>
          <a:ext cx="1872213" cy="398271"/>
        </a:xfrm>
        <a:prstGeom prst="chevron">
          <a:avLst>
            <a:gd name="adj" fmla="val 4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33399E-21BE-450D-8907-12A491B72D26}">
      <dsp:nvSpPr>
        <dsp:cNvPr id="0" name=""/>
        <dsp:cNvSpPr/>
      </dsp:nvSpPr>
      <dsp:spPr>
        <a:xfrm>
          <a:off x="2639413"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Set</a:t>
          </a:r>
        </a:p>
      </dsp:txBody>
      <dsp:txXfrm>
        <a:off x="2651078" y="111232"/>
        <a:ext cx="1557650" cy="374941"/>
      </dsp:txXfrm>
    </dsp:sp>
    <dsp:sp modelId="{371D1B40-ADB0-4A77-A00D-1EA563F0CD6F}">
      <dsp:nvSpPr>
        <dsp:cNvPr id="0" name=""/>
        <dsp:cNvSpPr/>
      </dsp:nvSpPr>
      <dsp:spPr>
        <a:xfrm>
          <a:off x="4278641" y="0"/>
          <a:ext cx="1872213" cy="398271"/>
        </a:xfrm>
        <a:prstGeom prst="chevron">
          <a:avLst>
            <a:gd name="adj" fmla="val 4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A404F-77D0-46B0-8427-9CFAB7B3CC84}">
      <dsp:nvSpPr>
        <dsp:cNvPr id="0" name=""/>
        <dsp:cNvSpPr/>
      </dsp:nvSpPr>
      <dsp:spPr>
        <a:xfrm>
          <a:off x="4777898"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Go</a:t>
          </a:r>
        </a:p>
      </dsp:txBody>
      <dsp:txXfrm>
        <a:off x="4789563" y="111232"/>
        <a:ext cx="1557650" cy="374941"/>
      </dsp:txXfrm>
    </dsp:sp>
    <dsp:sp modelId="{DC032573-892E-4322-A5EE-303B69B3DD5A}">
      <dsp:nvSpPr>
        <dsp:cNvPr id="0" name=""/>
        <dsp:cNvSpPr/>
      </dsp:nvSpPr>
      <dsp:spPr>
        <a:xfrm>
          <a:off x="6417125" y="0"/>
          <a:ext cx="1872213" cy="398271"/>
        </a:xfrm>
        <a:prstGeom prst="chevron">
          <a:avLst>
            <a:gd name="adj" fmla="val 4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E3DEA-AFB2-4B33-8A8E-5FF25C99CD29}">
      <dsp:nvSpPr>
        <dsp:cNvPr id="0" name=""/>
        <dsp:cNvSpPr/>
      </dsp:nvSpPr>
      <dsp:spPr>
        <a:xfrm>
          <a:off x="6916382"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Unset</a:t>
          </a:r>
        </a:p>
      </dsp:txBody>
      <dsp:txXfrm>
        <a:off x="6928047" y="111232"/>
        <a:ext cx="1557650" cy="374941"/>
      </dsp:txXfrm>
    </dsp:sp>
    <dsp:sp modelId="{6E80C9D7-16FC-4F43-96B8-D9705865EA02}">
      <dsp:nvSpPr>
        <dsp:cNvPr id="0" name=""/>
        <dsp:cNvSpPr/>
      </dsp:nvSpPr>
      <dsp:spPr>
        <a:xfrm>
          <a:off x="8555609" y="0"/>
          <a:ext cx="1872213" cy="398271"/>
        </a:xfrm>
        <a:prstGeom prst="chevron">
          <a:avLst>
            <a:gd name="adj" fmla="val 4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0AF44-2DF2-4761-9EF3-4DC65B85318A}">
      <dsp:nvSpPr>
        <dsp:cNvPr id="0" name=""/>
        <dsp:cNvSpPr/>
      </dsp:nvSpPr>
      <dsp:spPr>
        <a:xfrm>
          <a:off x="9054866" y="99567"/>
          <a:ext cx="1580980" cy="39827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Get Unready</a:t>
          </a:r>
        </a:p>
      </dsp:txBody>
      <dsp:txXfrm>
        <a:off x="9066531" y="111232"/>
        <a:ext cx="1557650" cy="37494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D26E2-BB7F-4432-BFF1-172F24D6F983}">
      <dsp:nvSpPr>
        <dsp:cNvPr id="0" name=""/>
        <dsp:cNvSpPr/>
      </dsp:nvSpPr>
      <dsp:spPr>
        <a:xfrm>
          <a:off x="1957940" y="323521"/>
          <a:ext cx="1207265" cy="80524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a:latin typeface="Calibri Light"/>
              <a:cs typeface="Arial"/>
            </a:rPr>
            <a:t>Comply with regulations on lower-limb exoskeletons</a:t>
          </a:r>
          <a:endParaRPr lang="en-US" sz="1100" kern="1200"/>
        </a:p>
      </dsp:txBody>
      <dsp:txXfrm>
        <a:off x="2151102" y="323521"/>
        <a:ext cx="1014103" cy="805246"/>
      </dsp:txXfrm>
    </dsp:sp>
    <dsp:sp modelId="{77530B61-47DB-4718-B24A-DEA5FAE772C6}">
      <dsp:nvSpPr>
        <dsp:cNvPr id="0" name=""/>
        <dsp:cNvSpPr/>
      </dsp:nvSpPr>
      <dsp:spPr>
        <a:xfrm>
          <a:off x="1957940" y="1128768"/>
          <a:ext cx="1207265" cy="805246"/>
        </a:xfrm>
        <a:prstGeom prst="rect">
          <a:avLst/>
        </a:prstGeom>
        <a:solidFill>
          <a:schemeClr val="accent2">
            <a:tint val="40000"/>
            <a:alpha val="90000"/>
            <a:hueOff val="-53077"/>
            <a:satOff val="-4709"/>
            <a:lumOff val="-48"/>
            <a:alphaOff val="0"/>
          </a:schemeClr>
        </a:solidFill>
        <a:ln w="12700" cap="flat" cmpd="sng" algn="ctr">
          <a:solidFill>
            <a:schemeClr val="accent2">
              <a:tint val="40000"/>
              <a:alpha val="90000"/>
              <a:hueOff val="-53077"/>
              <a:satOff val="-4709"/>
              <a:lumOff val="-4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latin typeface="Calibri Light"/>
              <a:cs typeface="Arial"/>
            </a:rPr>
            <a:t>Biocompatibility</a:t>
          </a:r>
          <a:endParaRPr lang="en-US" sz="1100" kern="1200"/>
        </a:p>
      </dsp:txBody>
      <dsp:txXfrm>
        <a:off x="2151102" y="1128768"/>
        <a:ext cx="1014103" cy="805246"/>
      </dsp:txXfrm>
    </dsp:sp>
    <dsp:sp modelId="{CFA31309-EBC5-4A02-AC49-B5FA0CCE33FE}">
      <dsp:nvSpPr>
        <dsp:cNvPr id="0" name=""/>
        <dsp:cNvSpPr/>
      </dsp:nvSpPr>
      <dsp:spPr>
        <a:xfrm>
          <a:off x="1957940" y="1934014"/>
          <a:ext cx="1207265" cy="805246"/>
        </a:xfrm>
        <a:prstGeom prst="rect">
          <a:avLst/>
        </a:prstGeom>
        <a:solidFill>
          <a:schemeClr val="accent2">
            <a:tint val="40000"/>
            <a:alpha val="90000"/>
            <a:hueOff val="-106153"/>
            <a:satOff val="-9418"/>
            <a:lumOff val="-96"/>
            <a:alphaOff val="0"/>
          </a:schemeClr>
        </a:solidFill>
        <a:ln w="12700" cap="flat" cmpd="sng" algn="ctr">
          <a:solidFill>
            <a:schemeClr val="accent2">
              <a:tint val="40000"/>
              <a:alpha val="90000"/>
              <a:hueOff val="-106153"/>
              <a:satOff val="-9418"/>
              <a:lumOff val="-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latin typeface="Calibri Light"/>
              <a:cs typeface="Arial"/>
            </a:rPr>
            <a:t>Documentation</a:t>
          </a:r>
        </a:p>
      </dsp:txBody>
      <dsp:txXfrm>
        <a:off x="2151102" y="1934014"/>
        <a:ext cx="1014103" cy="805246"/>
      </dsp:txXfrm>
    </dsp:sp>
    <dsp:sp modelId="{06CDEB56-90D8-4526-916C-89CE7B0AC749}">
      <dsp:nvSpPr>
        <dsp:cNvPr id="0" name=""/>
        <dsp:cNvSpPr/>
      </dsp:nvSpPr>
      <dsp:spPr>
        <a:xfrm>
          <a:off x="1957940" y="2739260"/>
          <a:ext cx="1207265" cy="805246"/>
        </a:xfrm>
        <a:prstGeom prst="rect">
          <a:avLst/>
        </a:prstGeom>
        <a:solidFill>
          <a:schemeClr val="accent2">
            <a:tint val="40000"/>
            <a:alpha val="90000"/>
            <a:hueOff val="-159230"/>
            <a:satOff val="-14127"/>
            <a:lumOff val="-144"/>
            <a:alphaOff val="0"/>
          </a:schemeClr>
        </a:solidFill>
        <a:ln w="12700" cap="flat" cmpd="sng" algn="ctr">
          <a:solidFill>
            <a:schemeClr val="accent2">
              <a:tint val="40000"/>
              <a:alpha val="90000"/>
              <a:hueOff val="-159230"/>
              <a:satOff val="-14127"/>
              <a:lumOff val="-1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a:cs typeface="Arial"/>
            </a:rPr>
            <a:t>User and physician guides and manuals</a:t>
          </a:r>
        </a:p>
      </dsp:txBody>
      <dsp:txXfrm>
        <a:off x="2151102" y="2739260"/>
        <a:ext cx="1014103" cy="805246"/>
      </dsp:txXfrm>
    </dsp:sp>
    <dsp:sp modelId="{77AE38F8-3AE2-4FB8-A83B-CB65BECC00CA}">
      <dsp:nvSpPr>
        <dsp:cNvPr id="0" name=""/>
        <dsp:cNvSpPr/>
      </dsp:nvSpPr>
      <dsp:spPr>
        <a:xfrm>
          <a:off x="1314064" y="1584"/>
          <a:ext cx="804843" cy="80484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latin typeface="Calibri Light"/>
              <a:cs typeface="Arial"/>
            </a:rPr>
            <a:t>FDA</a:t>
          </a:r>
          <a:endParaRPr lang="en-US" sz="1300" kern="1200"/>
        </a:p>
      </dsp:txBody>
      <dsp:txXfrm>
        <a:off x="1431931" y="119451"/>
        <a:ext cx="569109" cy="569109"/>
      </dsp:txXfrm>
    </dsp:sp>
    <dsp:sp modelId="{F76E0D3E-EC4B-4538-B1DF-77ED7B844A5D}">
      <dsp:nvSpPr>
        <dsp:cNvPr id="0" name=""/>
        <dsp:cNvSpPr/>
      </dsp:nvSpPr>
      <dsp:spPr>
        <a:xfrm>
          <a:off x="3970049" y="323521"/>
          <a:ext cx="1207265" cy="805246"/>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latin typeface="Calibri Light"/>
              <a:cs typeface="Arial"/>
            </a:rPr>
            <a:t>Comfortability</a:t>
          </a:r>
          <a:endParaRPr lang="en-US" sz="1100" kern="1200"/>
        </a:p>
      </dsp:txBody>
      <dsp:txXfrm>
        <a:off x="4163212" y="323521"/>
        <a:ext cx="1014103" cy="805246"/>
      </dsp:txXfrm>
    </dsp:sp>
    <dsp:sp modelId="{9770E5A9-0451-47EC-AA3D-D7CD85C0C566}">
      <dsp:nvSpPr>
        <dsp:cNvPr id="0" name=""/>
        <dsp:cNvSpPr/>
      </dsp:nvSpPr>
      <dsp:spPr>
        <a:xfrm>
          <a:off x="3970049" y="1128768"/>
          <a:ext cx="1207265" cy="805246"/>
        </a:xfrm>
        <a:prstGeom prst="rect">
          <a:avLst/>
        </a:prstGeom>
        <a:solidFill>
          <a:schemeClr val="accent2">
            <a:tint val="40000"/>
            <a:alpha val="90000"/>
            <a:hueOff val="-265383"/>
            <a:satOff val="-23546"/>
            <a:lumOff val="-240"/>
            <a:alphaOff val="0"/>
          </a:schemeClr>
        </a:solidFill>
        <a:ln w="12700" cap="flat" cmpd="sng" algn="ctr">
          <a:solidFill>
            <a:schemeClr val="accent2">
              <a:tint val="40000"/>
              <a:alpha val="90000"/>
              <a:hueOff val="-265383"/>
              <a:satOff val="-23546"/>
              <a:lumOff val="-24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a:latin typeface="Calibri Light"/>
              <a:cs typeface="Arial"/>
            </a:rPr>
            <a:t>Usability</a:t>
          </a:r>
          <a:endParaRPr lang="en-US" sz="1100" kern="1200"/>
        </a:p>
      </dsp:txBody>
      <dsp:txXfrm>
        <a:off x="4163212" y="1128768"/>
        <a:ext cx="1014103" cy="805246"/>
      </dsp:txXfrm>
    </dsp:sp>
    <dsp:sp modelId="{58D1B2D9-0FC9-42E9-B2F3-57FBE252D742}">
      <dsp:nvSpPr>
        <dsp:cNvPr id="0" name=""/>
        <dsp:cNvSpPr/>
      </dsp:nvSpPr>
      <dsp:spPr>
        <a:xfrm>
          <a:off x="3970049" y="1934014"/>
          <a:ext cx="1207265" cy="805246"/>
        </a:xfrm>
        <a:prstGeom prst="rect">
          <a:avLst/>
        </a:prstGeom>
        <a:solidFill>
          <a:schemeClr val="accent2">
            <a:tint val="40000"/>
            <a:alpha val="90000"/>
            <a:hueOff val="-318460"/>
            <a:satOff val="-28255"/>
            <a:lumOff val="-288"/>
            <a:alphaOff val="0"/>
          </a:schemeClr>
        </a:solidFill>
        <a:ln w="12700" cap="flat" cmpd="sng" algn="ctr">
          <a:solidFill>
            <a:schemeClr val="accent2">
              <a:tint val="40000"/>
              <a:alpha val="90000"/>
              <a:hueOff val="-318460"/>
              <a:satOff val="-28255"/>
              <a:lumOff val="-2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a:cs typeface="Arial"/>
            </a:rPr>
            <a:t>Ability to use without external systems</a:t>
          </a:r>
        </a:p>
      </dsp:txBody>
      <dsp:txXfrm>
        <a:off x="4163212" y="1934014"/>
        <a:ext cx="1014103" cy="805246"/>
      </dsp:txXfrm>
    </dsp:sp>
    <dsp:sp modelId="{CB1075FB-D1B6-48FC-9D47-7B17ABAE891F}">
      <dsp:nvSpPr>
        <dsp:cNvPr id="0" name=""/>
        <dsp:cNvSpPr/>
      </dsp:nvSpPr>
      <dsp:spPr>
        <a:xfrm>
          <a:off x="3970049" y="2739260"/>
          <a:ext cx="1207265" cy="805246"/>
        </a:xfrm>
        <a:prstGeom prst="rect">
          <a:avLst/>
        </a:prstGeom>
        <a:solidFill>
          <a:schemeClr val="accent2">
            <a:tint val="40000"/>
            <a:alpha val="90000"/>
            <a:hueOff val="-371536"/>
            <a:satOff val="-32964"/>
            <a:lumOff val="-336"/>
            <a:alphaOff val="0"/>
          </a:schemeClr>
        </a:solidFill>
        <a:ln w="12700" cap="flat" cmpd="sng" algn="ctr">
          <a:solidFill>
            <a:schemeClr val="accent2">
              <a:tint val="40000"/>
              <a:alpha val="90000"/>
              <a:hueOff val="-371536"/>
              <a:satOff val="-32964"/>
              <a:lumOff val="-3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a:cs typeface="Arial"/>
            </a:rPr>
            <a:t>Time to put on and take off</a:t>
          </a:r>
        </a:p>
      </dsp:txBody>
      <dsp:txXfrm>
        <a:off x="4163212" y="2739260"/>
        <a:ext cx="1014103" cy="805246"/>
      </dsp:txXfrm>
    </dsp:sp>
    <dsp:sp modelId="{E44616CC-5F84-43DB-BDE7-F24D076BB9B3}">
      <dsp:nvSpPr>
        <dsp:cNvPr id="0" name=""/>
        <dsp:cNvSpPr/>
      </dsp:nvSpPr>
      <dsp:spPr>
        <a:xfrm>
          <a:off x="3970049" y="3544507"/>
          <a:ext cx="1207265" cy="805246"/>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a:cs typeface="Arial"/>
            </a:rPr>
            <a:t>Cost of unit</a:t>
          </a:r>
        </a:p>
      </dsp:txBody>
      <dsp:txXfrm>
        <a:off x="4163212" y="3544507"/>
        <a:ext cx="1014103" cy="805246"/>
      </dsp:txXfrm>
    </dsp:sp>
    <dsp:sp modelId="{96EA85C2-8E64-4117-B74C-E43E23080AD5}">
      <dsp:nvSpPr>
        <dsp:cNvPr id="0" name=""/>
        <dsp:cNvSpPr/>
      </dsp:nvSpPr>
      <dsp:spPr>
        <a:xfrm>
          <a:off x="3326174" y="1584"/>
          <a:ext cx="804843" cy="804843"/>
        </a:xfrm>
        <a:prstGeom prst="ellipse">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latin typeface="Calibri Light"/>
              <a:cs typeface="Arial"/>
            </a:rPr>
            <a:t>User</a:t>
          </a:r>
          <a:endParaRPr lang="en-US" sz="1300" kern="1200"/>
        </a:p>
      </dsp:txBody>
      <dsp:txXfrm>
        <a:off x="3444041" y="119451"/>
        <a:ext cx="569109" cy="569109"/>
      </dsp:txXfrm>
    </dsp:sp>
    <dsp:sp modelId="{BC23119A-EEA9-449D-B2D3-F20784B8EB70}">
      <dsp:nvSpPr>
        <dsp:cNvPr id="0" name=""/>
        <dsp:cNvSpPr/>
      </dsp:nvSpPr>
      <dsp:spPr>
        <a:xfrm>
          <a:off x="5982159" y="323521"/>
          <a:ext cx="1207265" cy="805246"/>
        </a:xfrm>
        <a:prstGeom prst="rect">
          <a:avLst/>
        </a:prstGeom>
        <a:solidFill>
          <a:schemeClr val="accent2">
            <a:tint val="40000"/>
            <a:alpha val="90000"/>
            <a:hueOff val="-477690"/>
            <a:satOff val="-42382"/>
            <a:lumOff val="-433"/>
            <a:alphaOff val="0"/>
          </a:schemeClr>
        </a:solidFill>
        <a:ln w="12700" cap="flat" cmpd="sng" algn="ctr">
          <a:solidFill>
            <a:schemeClr val="accent2">
              <a:tint val="40000"/>
              <a:alpha val="90000"/>
              <a:hueOff val="-477690"/>
              <a:satOff val="-42382"/>
              <a:lumOff val="-4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a:cs typeface="Arial"/>
            </a:rPr>
            <a:t>Cost to insurance</a:t>
          </a:r>
        </a:p>
      </dsp:txBody>
      <dsp:txXfrm>
        <a:off x="6175322" y="323521"/>
        <a:ext cx="1014103" cy="805246"/>
      </dsp:txXfrm>
    </dsp:sp>
    <dsp:sp modelId="{2E6D8D10-AE07-46CB-A359-97B85B16D3B1}">
      <dsp:nvSpPr>
        <dsp:cNvPr id="0" name=""/>
        <dsp:cNvSpPr/>
      </dsp:nvSpPr>
      <dsp:spPr>
        <a:xfrm>
          <a:off x="5982159" y="1128768"/>
          <a:ext cx="1207265" cy="805246"/>
        </a:xfrm>
        <a:prstGeom prst="rect">
          <a:avLst/>
        </a:prstGeom>
        <a:solidFill>
          <a:schemeClr val="accent2">
            <a:tint val="40000"/>
            <a:alpha val="90000"/>
            <a:hueOff val="-530766"/>
            <a:satOff val="-47091"/>
            <a:lumOff val="-481"/>
            <a:alphaOff val="0"/>
          </a:schemeClr>
        </a:solidFill>
        <a:ln w="12700" cap="flat" cmpd="sng" algn="ctr">
          <a:solidFill>
            <a:schemeClr val="accent2">
              <a:tint val="40000"/>
              <a:alpha val="90000"/>
              <a:hueOff val="-530766"/>
              <a:satOff val="-47091"/>
              <a:lumOff val="-4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a:cs typeface="Arial"/>
            </a:rPr>
            <a:t>Cost to Facility</a:t>
          </a:r>
        </a:p>
      </dsp:txBody>
      <dsp:txXfrm>
        <a:off x="6175322" y="1128768"/>
        <a:ext cx="1014103" cy="805246"/>
      </dsp:txXfrm>
    </dsp:sp>
    <dsp:sp modelId="{ECF7A70A-650F-40A5-B7ED-9EADCC8078DA}">
      <dsp:nvSpPr>
        <dsp:cNvPr id="0" name=""/>
        <dsp:cNvSpPr/>
      </dsp:nvSpPr>
      <dsp:spPr>
        <a:xfrm>
          <a:off x="5982159" y="1934014"/>
          <a:ext cx="1207265" cy="805246"/>
        </a:xfrm>
        <a:prstGeom prst="rect">
          <a:avLst/>
        </a:prstGeom>
        <a:solidFill>
          <a:schemeClr val="accent2">
            <a:tint val="40000"/>
            <a:alpha val="90000"/>
            <a:hueOff val="-583843"/>
            <a:satOff val="-51800"/>
            <a:lumOff val="-529"/>
            <a:alphaOff val="0"/>
          </a:schemeClr>
        </a:solidFill>
        <a:ln w="12700" cap="flat" cmpd="sng" algn="ctr">
          <a:solidFill>
            <a:schemeClr val="accent2">
              <a:tint val="40000"/>
              <a:alpha val="90000"/>
              <a:hueOff val="-583843"/>
              <a:satOff val="-51800"/>
              <a:lumOff val="-5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a:cs typeface="Arial"/>
            </a:rPr>
            <a:t>Total Cost of Care</a:t>
          </a:r>
        </a:p>
      </dsp:txBody>
      <dsp:txXfrm>
        <a:off x="6175322" y="1934014"/>
        <a:ext cx="1014103" cy="805246"/>
      </dsp:txXfrm>
    </dsp:sp>
    <dsp:sp modelId="{BFC9F2A3-39EB-457E-A51C-2121F50AF105}">
      <dsp:nvSpPr>
        <dsp:cNvPr id="0" name=""/>
        <dsp:cNvSpPr/>
      </dsp:nvSpPr>
      <dsp:spPr>
        <a:xfrm>
          <a:off x="5982159" y="2739260"/>
          <a:ext cx="1207265" cy="805246"/>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a:cs typeface="Arial"/>
            </a:rPr>
            <a:t>Professional assistance requirements</a:t>
          </a:r>
        </a:p>
      </dsp:txBody>
      <dsp:txXfrm>
        <a:off x="6175322" y="2739260"/>
        <a:ext cx="1014103" cy="805246"/>
      </dsp:txXfrm>
    </dsp:sp>
    <dsp:sp modelId="{59D78BDD-4DD8-4F55-835C-B036E3649BA3}">
      <dsp:nvSpPr>
        <dsp:cNvPr id="0" name=""/>
        <dsp:cNvSpPr/>
      </dsp:nvSpPr>
      <dsp:spPr>
        <a:xfrm>
          <a:off x="5982159" y="3544507"/>
          <a:ext cx="1207265" cy="805246"/>
        </a:xfrm>
        <a:prstGeom prst="rect">
          <a:avLst/>
        </a:prstGeom>
        <a:solidFill>
          <a:schemeClr val="accent2">
            <a:tint val="40000"/>
            <a:alpha val="90000"/>
            <a:hueOff val="-689996"/>
            <a:satOff val="-61219"/>
            <a:lumOff val="-625"/>
            <a:alphaOff val="0"/>
          </a:schemeClr>
        </a:solidFill>
        <a:ln w="12700" cap="flat" cmpd="sng" algn="ctr">
          <a:solidFill>
            <a:schemeClr val="accent2">
              <a:tint val="40000"/>
              <a:alpha val="90000"/>
              <a:hueOff val="-689996"/>
              <a:satOff val="-61219"/>
              <a:lumOff val="-6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a:cs typeface="Arial"/>
            </a:rPr>
            <a:t>Complexity of use</a:t>
          </a:r>
        </a:p>
      </dsp:txBody>
      <dsp:txXfrm>
        <a:off x="6175322" y="3544507"/>
        <a:ext cx="1014103" cy="805246"/>
      </dsp:txXfrm>
    </dsp:sp>
    <dsp:sp modelId="{36564623-2FC1-483A-95CA-3021581EFC38}">
      <dsp:nvSpPr>
        <dsp:cNvPr id="0" name=""/>
        <dsp:cNvSpPr/>
      </dsp:nvSpPr>
      <dsp:spPr>
        <a:xfrm>
          <a:off x="5338284" y="1584"/>
          <a:ext cx="804843" cy="804843"/>
        </a:xfrm>
        <a:prstGeom prst="ellipse">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Calibri Light"/>
              <a:cs typeface="Arial"/>
            </a:rPr>
            <a:t>Medical Facilities</a:t>
          </a:r>
        </a:p>
      </dsp:txBody>
      <dsp:txXfrm>
        <a:off x="5456151" y="119451"/>
        <a:ext cx="569109" cy="569109"/>
      </dsp:txXfrm>
    </dsp:sp>
    <dsp:sp modelId="{62F2D0CE-0FFC-465C-ABAC-7DCCFAF0E24D}">
      <dsp:nvSpPr>
        <dsp:cNvPr id="0" name=""/>
        <dsp:cNvSpPr/>
      </dsp:nvSpPr>
      <dsp:spPr>
        <a:xfrm>
          <a:off x="7994269" y="323521"/>
          <a:ext cx="1207265" cy="805246"/>
        </a:xfrm>
        <a:prstGeom prst="rect">
          <a:avLst/>
        </a:prstGeom>
        <a:solidFill>
          <a:schemeClr val="accent2">
            <a:tint val="40000"/>
            <a:alpha val="90000"/>
            <a:hueOff val="-743073"/>
            <a:satOff val="-65928"/>
            <a:lumOff val="-673"/>
            <a:alphaOff val="0"/>
          </a:schemeClr>
        </a:solidFill>
        <a:ln w="12700" cap="flat" cmpd="sng" algn="ctr">
          <a:solidFill>
            <a:schemeClr val="accent2">
              <a:tint val="40000"/>
              <a:alpha val="90000"/>
              <a:hueOff val="-743073"/>
              <a:satOff val="-65928"/>
              <a:lumOff val="-6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latin typeface="Calibri Light"/>
              <a:cs typeface="Arial"/>
            </a:rPr>
            <a:t>Biocompatibility</a:t>
          </a:r>
        </a:p>
      </dsp:txBody>
      <dsp:txXfrm>
        <a:off x="8187431" y="323521"/>
        <a:ext cx="1014103" cy="805246"/>
      </dsp:txXfrm>
    </dsp:sp>
    <dsp:sp modelId="{E70190C6-6055-4250-B930-5066DCC8A236}">
      <dsp:nvSpPr>
        <dsp:cNvPr id="0" name=""/>
        <dsp:cNvSpPr/>
      </dsp:nvSpPr>
      <dsp:spPr>
        <a:xfrm>
          <a:off x="7994269" y="1128768"/>
          <a:ext cx="1207265" cy="805246"/>
        </a:xfrm>
        <a:prstGeom prst="rect">
          <a:avLst/>
        </a:prstGeom>
        <a:solidFill>
          <a:schemeClr val="accent2">
            <a:tint val="40000"/>
            <a:alpha val="90000"/>
            <a:hueOff val="-796149"/>
            <a:satOff val="-70637"/>
            <a:lumOff val="-721"/>
            <a:alphaOff val="0"/>
          </a:schemeClr>
        </a:solidFill>
        <a:ln w="12700" cap="flat" cmpd="sng" algn="ctr">
          <a:solidFill>
            <a:schemeClr val="accent2">
              <a:tint val="40000"/>
              <a:alpha val="90000"/>
              <a:hueOff val="-796149"/>
              <a:satOff val="-70637"/>
              <a:lumOff val="-7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a:cs typeface="Arial"/>
            </a:rPr>
            <a:t>Protect user from overrotation</a:t>
          </a:r>
        </a:p>
      </dsp:txBody>
      <dsp:txXfrm>
        <a:off x="8187431" y="1128768"/>
        <a:ext cx="1014103" cy="805246"/>
      </dsp:txXfrm>
    </dsp:sp>
    <dsp:sp modelId="{9D79D9A4-B30B-4CA1-B141-F41AE1232A76}">
      <dsp:nvSpPr>
        <dsp:cNvPr id="0" name=""/>
        <dsp:cNvSpPr/>
      </dsp:nvSpPr>
      <dsp:spPr>
        <a:xfrm>
          <a:off x="7994269" y="1934014"/>
          <a:ext cx="1207265" cy="805246"/>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78232" rIns="78232" bIns="78232"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a:cs typeface="Arial"/>
            </a:rPr>
            <a:t>Protect user during a trip or fall</a:t>
          </a:r>
        </a:p>
      </dsp:txBody>
      <dsp:txXfrm>
        <a:off x="8187431" y="1934014"/>
        <a:ext cx="1014103" cy="805246"/>
      </dsp:txXfrm>
    </dsp:sp>
    <dsp:sp modelId="{7250997F-ABBB-4236-B7D2-53E5C129AE7C}">
      <dsp:nvSpPr>
        <dsp:cNvPr id="0" name=""/>
        <dsp:cNvSpPr/>
      </dsp:nvSpPr>
      <dsp:spPr>
        <a:xfrm>
          <a:off x="7350394" y="1584"/>
          <a:ext cx="804843" cy="804843"/>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Light"/>
              <a:cs typeface="Arial"/>
            </a:rPr>
            <a:t>Safety</a:t>
          </a:r>
        </a:p>
      </dsp:txBody>
      <dsp:txXfrm>
        <a:off x="7468261" y="119451"/>
        <a:ext cx="569109" cy="569109"/>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6E52C-8CDB-4B1A-9BA6-297A87F3629C}">
      <dsp:nvSpPr>
        <dsp:cNvPr id="0" name=""/>
        <dsp:cNvSpPr/>
      </dsp:nvSpPr>
      <dsp:spPr>
        <a:xfrm>
          <a:off x="742974" y="805284"/>
          <a:ext cx="1392816" cy="92900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Interviews on looks of product</a:t>
          </a:r>
        </a:p>
      </dsp:txBody>
      <dsp:txXfrm>
        <a:off x="965825" y="805284"/>
        <a:ext cx="1169965" cy="929008"/>
      </dsp:txXfrm>
    </dsp:sp>
    <dsp:sp modelId="{208287B4-CF9D-45ED-8544-521A2E32C3B4}">
      <dsp:nvSpPr>
        <dsp:cNvPr id="0" name=""/>
        <dsp:cNvSpPr/>
      </dsp:nvSpPr>
      <dsp:spPr>
        <a:xfrm>
          <a:off x="742974" y="1734292"/>
          <a:ext cx="1392816" cy="929008"/>
        </a:xfrm>
        <a:prstGeom prst="rect">
          <a:avLst/>
        </a:prstGeom>
        <a:solidFill>
          <a:schemeClr val="accent2">
            <a:tint val="40000"/>
            <a:alpha val="90000"/>
            <a:hueOff val="-60659"/>
            <a:satOff val="-5382"/>
            <a:lumOff val="-55"/>
            <a:alphaOff val="0"/>
          </a:schemeClr>
        </a:solidFill>
        <a:ln w="12700" cap="flat" cmpd="sng" algn="ctr">
          <a:solidFill>
            <a:schemeClr val="accent2">
              <a:tint val="40000"/>
              <a:alpha val="90000"/>
              <a:hueOff val="-60659"/>
              <a:satOff val="-5382"/>
              <a:lumOff val="-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a:latin typeface="Calibri Light"/>
              <a:cs typeface="Arial"/>
            </a:rPr>
            <a:t>Mockup for comfortability and fitment</a:t>
          </a:r>
        </a:p>
      </dsp:txBody>
      <dsp:txXfrm>
        <a:off x="965825" y="1734292"/>
        <a:ext cx="1169965" cy="929008"/>
      </dsp:txXfrm>
    </dsp:sp>
    <dsp:sp modelId="{E0A644C5-62E0-4EF4-AC8D-961DA4679E3F}">
      <dsp:nvSpPr>
        <dsp:cNvPr id="0" name=""/>
        <dsp:cNvSpPr/>
      </dsp:nvSpPr>
      <dsp:spPr>
        <a:xfrm>
          <a:off x="742974" y="2663301"/>
          <a:ext cx="1392816" cy="929008"/>
        </a:xfrm>
        <a:prstGeom prst="rect">
          <a:avLst/>
        </a:prstGeom>
        <a:solidFill>
          <a:schemeClr val="accent2">
            <a:tint val="40000"/>
            <a:alpha val="90000"/>
            <a:hueOff val="-121318"/>
            <a:satOff val="-10764"/>
            <a:lumOff val="-110"/>
            <a:alphaOff val="0"/>
          </a:schemeClr>
        </a:solidFill>
        <a:ln w="12700" cap="flat" cmpd="sng" algn="ctr">
          <a:solidFill>
            <a:schemeClr val="accent2">
              <a:tint val="40000"/>
              <a:alpha val="90000"/>
              <a:hueOff val="-121318"/>
              <a:satOff val="-10764"/>
              <a:lumOff val="-1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3D Printing prototypes</a:t>
          </a:r>
        </a:p>
      </dsp:txBody>
      <dsp:txXfrm>
        <a:off x="965825" y="2663301"/>
        <a:ext cx="1169965" cy="929008"/>
      </dsp:txXfrm>
    </dsp:sp>
    <dsp:sp modelId="{12CB1CCF-61A2-4C16-B31F-537181B02A05}">
      <dsp:nvSpPr>
        <dsp:cNvPr id="0" name=""/>
        <dsp:cNvSpPr/>
      </dsp:nvSpPr>
      <dsp:spPr>
        <a:xfrm>
          <a:off x="139" y="433866"/>
          <a:ext cx="928544" cy="928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r>
            <a:rPr lang="en-US" sz="700" b="0" kern="1200">
              <a:latin typeface="Calibri Light"/>
              <a:cs typeface="Arial"/>
            </a:rPr>
            <a:t>Design</a:t>
          </a:r>
          <a:endParaRPr lang="en-US" sz="700" b="0" kern="1200"/>
        </a:p>
      </dsp:txBody>
      <dsp:txXfrm>
        <a:off x="136121" y="569848"/>
        <a:ext cx="656580" cy="656580"/>
      </dsp:txXfrm>
    </dsp:sp>
    <dsp:sp modelId="{50477C76-AC1C-4B92-B90D-7F44A1E4CF26}">
      <dsp:nvSpPr>
        <dsp:cNvPr id="0" name=""/>
        <dsp:cNvSpPr/>
      </dsp:nvSpPr>
      <dsp:spPr>
        <a:xfrm>
          <a:off x="3064334" y="805284"/>
          <a:ext cx="1392816" cy="929008"/>
        </a:xfrm>
        <a:prstGeom prst="rect">
          <a:avLst/>
        </a:prstGeom>
        <a:solidFill>
          <a:schemeClr val="accent2">
            <a:tint val="40000"/>
            <a:alpha val="90000"/>
            <a:hueOff val="-181977"/>
            <a:satOff val="-16146"/>
            <a:lumOff val="-165"/>
            <a:alphaOff val="0"/>
          </a:schemeClr>
        </a:solidFill>
        <a:ln w="12700" cap="flat" cmpd="sng" algn="ctr">
          <a:solidFill>
            <a:schemeClr val="accent2">
              <a:tint val="40000"/>
              <a:alpha val="90000"/>
              <a:hueOff val="-181977"/>
              <a:satOff val="-16146"/>
              <a:lumOff val="-1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a:latin typeface="Calibri Light"/>
              <a:cs typeface="Arial"/>
            </a:rPr>
            <a:t>Nature of Contact Evaluation</a:t>
          </a:r>
          <a:endParaRPr lang="en-US" sz="1300" kern="1200"/>
        </a:p>
      </dsp:txBody>
      <dsp:txXfrm>
        <a:off x="3287185" y="805284"/>
        <a:ext cx="1169965" cy="929008"/>
      </dsp:txXfrm>
    </dsp:sp>
    <dsp:sp modelId="{8F24E3CB-65ED-4EBE-BECE-3CBC7F6D8D5B}">
      <dsp:nvSpPr>
        <dsp:cNvPr id="0" name=""/>
        <dsp:cNvSpPr/>
      </dsp:nvSpPr>
      <dsp:spPr>
        <a:xfrm>
          <a:off x="3064334" y="1734292"/>
          <a:ext cx="1392816" cy="929008"/>
        </a:xfrm>
        <a:prstGeom prst="rect">
          <a:avLst/>
        </a:prstGeom>
        <a:solidFill>
          <a:schemeClr val="accent2">
            <a:tint val="40000"/>
            <a:alpha val="90000"/>
            <a:hueOff val="-242636"/>
            <a:satOff val="-21527"/>
            <a:lumOff val="-220"/>
            <a:alphaOff val="0"/>
          </a:schemeClr>
        </a:solidFill>
        <a:ln w="12700" cap="flat" cmpd="sng" algn="ctr">
          <a:solidFill>
            <a:schemeClr val="accent2">
              <a:tint val="40000"/>
              <a:alpha val="90000"/>
              <a:hueOff val="-242636"/>
              <a:satOff val="-21527"/>
              <a:lumOff val="-2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In-Field Frequency of Contact Evaluation</a:t>
          </a:r>
          <a:endParaRPr lang="en-US" sz="1300" kern="1200" dirty="0"/>
        </a:p>
      </dsp:txBody>
      <dsp:txXfrm>
        <a:off x="3287185" y="1734292"/>
        <a:ext cx="1169965" cy="929008"/>
      </dsp:txXfrm>
    </dsp:sp>
    <dsp:sp modelId="{180F9F46-A724-4123-A26E-898EEED2FD9F}">
      <dsp:nvSpPr>
        <dsp:cNvPr id="0" name=""/>
        <dsp:cNvSpPr/>
      </dsp:nvSpPr>
      <dsp:spPr>
        <a:xfrm>
          <a:off x="3064334" y="2663301"/>
          <a:ext cx="1392816" cy="929008"/>
        </a:xfrm>
        <a:prstGeom prst="rect">
          <a:avLst/>
        </a:prstGeom>
        <a:solidFill>
          <a:schemeClr val="accent2">
            <a:tint val="40000"/>
            <a:alpha val="90000"/>
            <a:hueOff val="-303295"/>
            <a:satOff val="-26909"/>
            <a:lumOff val="-275"/>
            <a:alphaOff val="0"/>
          </a:schemeClr>
        </a:solidFill>
        <a:ln w="12700" cap="flat" cmpd="sng" algn="ctr">
          <a:solidFill>
            <a:schemeClr val="accent2">
              <a:tint val="40000"/>
              <a:alpha val="90000"/>
              <a:hueOff val="-303295"/>
              <a:satOff val="-26909"/>
              <a:lumOff val="-2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Biocompatible material selection documentation</a:t>
          </a:r>
        </a:p>
      </dsp:txBody>
      <dsp:txXfrm>
        <a:off x="3287185" y="2663301"/>
        <a:ext cx="1169965" cy="929008"/>
      </dsp:txXfrm>
    </dsp:sp>
    <dsp:sp modelId="{9A1916D6-BADF-4A6B-A5FF-6CD81A507228}">
      <dsp:nvSpPr>
        <dsp:cNvPr id="0" name=""/>
        <dsp:cNvSpPr/>
      </dsp:nvSpPr>
      <dsp:spPr>
        <a:xfrm>
          <a:off x="2321499" y="433866"/>
          <a:ext cx="928544" cy="928544"/>
        </a:xfrm>
        <a:prstGeom prst="ellipse">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rtl="0">
            <a:lnSpc>
              <a:spcPct val="90000"/>
            </a:lnSpc>
            <a:spcBef>
              <a:spcPct val="0"/>
            </a:spcBef>
            <a:spcAft>
              <a:spcPct val="35000"/>
            </a:spcAft>
            <a:buNone/>
          </a:pPr>
          <a:r>
            <a:rPr lang="en-US" sz="700" kern="1200">
              <a:latin typeface="Calibri Light"/>
              <a:cs typeface="Arial"/>
            </a:rPr>
            <a:t>Biocompatibility / Comfortability</a:t>
          </a:r>
          <a:endParaRPr lang="en-US" sz="700" kern="1200"/>
        </a:p>
      </dsp:txBody>
      <dsp:txXfrm>
        <a:off x="2457481" y="569848"/>
        <a:ext cx="656580" cy="656580"/>
      </dsp:txXfrm>
    </dsp:sp>
    <dsp:sp modelId="{2331FAEA-8359-4AD2-B6AE-203039E5877E}">
      <dsp:nvSpPr>
        <dsp:cNvPr id="0" name=""/>
        <dsp:cNvSpPr/>
      </dsp:nvSpPr>
      <dsp:spPr>
        <a:xfrm>
          <a:off x="5385695" y="805284"/>
          <a:ext cx="1392816" cy="929008"/>
        </a:xfrm>
        <a:prstGeom prst="rect">
          <a:avLst/>
        </a:prstGeom>
        <a:solidFill>
          <a:schemeClr val="accent2">
            <a:tint val="40000"/>
            <a:alpha val="90000"/>
            <a:hueOff val="-363954"/>
            <a:satOff val="-32291"/>
            <a:lumOff val="-330"/>
            <a:alphaOff val="0"/>
          </a:schemeClr>
        </a:solidFill>
        <a:ln w="12700" cap="flat" cmpd="sng" algn="ctr">
          <a:solidFill>
            <a:schemeClr val="accent2">
              <a:tint val="40000"/>
              <a:alpha val="90000"/>
              <a:hueOff val="-363954"/>
              <a:satOff val="-32291"/>
              <a:lumOff val="-3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Stress-Test Simulations</a:t>
          </a:r>
        </a:p>
      </dsp:txBody>
      <dsp:txXfrm>
        <a:off x="5608545" y="805284"/>
        <a:ext cx="1169965" cy="929008"/>
      </dsp:txXfrm>
    </dsp:sp>
    <dsp:sp modelId="{A0502525-68F8-4DDF-9840-E174140B26EB}">
      <dsp:nvSpPr>
        <dsp:cNvPr id="0" name=""/>
        <dsp:cNvSpPr/>
      </dsp:nvSpPr>
      <dsp:spPr>
        <a:xfrm>
          <a:off x="5385695" y="1734292"/>
          <a:ext cx="1392816" cy="929008"/>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Interference detection</a:t>
          </a:r>
        </a:p>
      </dsp:txBody>
      <dsp:txXfrm>
        <a:off x="5608545" y="1734292"/>
        <a:ext cx="1169965" cy="929008"/>
      </dsp:txXfrm>
    </dsp:sp>
    <dsp:sp modelId="{C4D94B3D-AE5E-46D9-BA70-D8DB030078E3}">
      <dsp:nvSpPr>
        <dsp:cNvPr id="0" name=""/>
        <dsp:cNvSpPr/>
      </dsp:nvSpPr>
      <dsp:spPr>
        <a:xfrm>
          <a:off x="5385695" y="2663301"/>
          <a:ext cx="1392816" cy="929008"/>
        </a:xfrm>
        <a:prstGeom prst="rect">
          <a:avLst/>
        </a:prstGeom>
        <a:solidFill>
          <a:schemeClr val="accent2">
            <a:tint val="40000"/>
            <a:alpha val="90000"/>
            <a:hueOff val="-485272"/>
            <a:satOff val="-43055"/>
            <a:lumOff val="-439"/>
            <a:alphaOff val="0"/>
          </a:schemeClr>
        </a:solidFill>
        <a:ln w="12700" cap="flat" cmpd="sng" algn="ctr">
          <a:solidFill>
            <a:schemeClr val="accent2">
              <a:tint val="40000"/>
              <a:alpha val="90000"/>
              <a:hueOff val="-485272"/>
              <a:satOff val="-43055"/>
              <a:lumOff val="-4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Design For Manufacturing</a:t>
          </a:r>
        </a:p>
      </dsp:txBody>
      <dsp:txXfrm>
        <a:off x="5608545" y="2663301"/>
        <a:ext cx="1169965" cy="929008"/>
      </dsp:txXfrm>
    </dsp:sp>
    <dsp:sp modelId="{F8EAFCB1-EC5B-40A2-AB0F-8E56651C8402}">
      <dsp:nvSpPr>
        <dsp:cNvPr id="0" name=""/>
        <dsp:cNvSpPr/>
      </dsp:nvSpPr>
      <dsp:spPr>
        <a:xfrm>
          <a:off x="5385695" y="3592309"/>
          <a:ext cx="1392816" cy="929008"/>
        </a:xfrm>
        <a:prstGeom prst="rect">
          <a:avLst/>
        </a:prstGeom>
        <a:solidFill>
          <a:schemeClr val="accent2">
            <a:tint val="40000"/>
            <a:alpha val="90000"/>
            <a:hueOff val="-545931"/>
            <a:satOff val="-48437"/>
            <a:lumOff val="-494"/>
            <a:alphaOff val="0"/>
          </a:schemeClr>
        </a:solidFill>
        <a:ln w="12700" cap="flat" cmpd="sng" algn="ctr">
          <a:solidFill>
            <a:schemeClr val="accent2">
              <a:tint val="40000"/>
              <a:alpha val="90000"/>
              <a:hueOff val="-545931"/>
              <a:satOff val="-48437"/>
              <a:lumOff val="-4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Drop/Fall Testing</a:t>
          </a:r>
        </a:p>
      </dsp:txBody>
      <dsp:txXfrm>
        <a:off x="5608545" y="3592309"/>
        <a:ext cx="1169965" cy="929008"/>
      </dsp:txXfrm>
    </dsp:sp>
    <dsp:sp modelId="{A3A08463-8498-4543-82D6-CD20584EDC86}">
      <dsp:nvSpPr>
        <dsp:cNvPr id="0" name=""/>
        <dsp:cNvSpPr/>
      </dsp:nvSpPr>
      <dsp:spPr>
        <a:xfrm>
          <a:off x="4642859" y="433866"/>
          <a:ext cx="928544" cy="928544"/>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Calibri Light"/>
              <a:cs typeface="Arial"/>
            </a:rPr>
            <a:t>Hardware</a:t>
          </a:r>
        </a:p>
      </dsp:txBody>
      <dsp:txXfrm>
        <a:off x="4778841" y="569848"/>
        <a:ext cx="656580" cy="656580"/>
      </dsp:txXfrm>
    </dsp:sp>
    <dsp:sp modelId="{5F60ADF6-A670-48D0-A7A2-C44D2C1F7A1B}">
      <dsp:nvSpPr>
        <dsp:cNvPr id="0" name=""/>
        <dsp:cNvSpPr/>
      </dsp:nvSpPr>
      <dsp:spPr>
        <a:xfrm>
          <a:off x="7707055" y="805284"/>
          <a:ext cx="1392816" cy="929008"/>
        </a:xfrm>
        <a:prstGeom prst="rect">
          <a:avLst/>
        </a:prstGeom>
        <a:solidFill>
          <a:schemeClr val="accent2">
            <a:tint val="40000"/>
            <a:alpha val="90000"/>
            <a:hueOff val="-606590"/>
            <a:satOff val="-53819"/>
            <a:lumOff val="-549"/>
            <a:alphaOff val="0"/>
          </a:schemeClr>
        </a:solidFill>
        <a:ln w="12700" cap="flat" cmpd="sng" algn="ctr">
          <a:solidFill>
            <a:schemeClr val="accent2">
              <a:tint val="40000"/>
              <a:alpha val="90000"/>
              <a:hueOff val="-606590"/>
              <a:satOff val="-53819"/>
              <a:lumOff val="-5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Software Simulation</a:t>
          </a:r>
        </a:p>
      </dsp:txBody>
      <dsp:txXfrm>
        <a:off x="7929905" y="805284"/>
        <a:ext cx="1169965" cy="929008"/>
      </dsp:txXfrm>
    </dsp:sp>
    <dsp:sp modelId="{6A336241-EF1A-4F86-A991-05BAAADAB5A2}">
      <dsp:nvSpPr>
        <dsp:cNvPr id="0" name=""/>
        <dsp:cNvSpPr/>
      </dsp:nvSpPr>
      <dsp:spPr>
        <a:xfrm>
          <a:off x="7707055" y="1734292"/>
          <a:ext cx="1392816" cy="929008"/>
        </a:xfrm>
        <a:prstGeom prst="rect">
          <a:avLst/>
        </a:prstGeom>
        <a:solidFill>
          <a:schemeClr val="accent2">
            <a:tint val="40000"/>
            <a:alpha val="90000"/>
            <a:hueOff val="-667249"/>
            <a:satOff val="-59200"/>
            <a:lumOff val="-604"/>
            <a:alphaOff val="0"/>
          </a:schemeClr>
        </a:solidFill>
        <a:ln w="12700" cap="flat" cmpd="sng" algn="ctr">
          <a:solidFill>
            <a:schemeClr val="accent2">
              <a:tint val="40000"/>
              <a:alpha val="90000"/>
              <a:hueOff val="-667249"/>
              <a:satOff val="-59200"/>
              <a:lumOff val="-6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Bench-Test Hardware Simulation</a:t>
          </a:r>
        </a:p>
      </dsp:txBody>
      <dsp:txXfrm>
        <a:off x="7929905" y="1734292"/>
        <a:ext cx="1169965" cy="929008"/>
      </dsp:txXfrm>
    </dsp:sp>
    <dsp:sp modelId="{DBC2FF77-6830-4189-BC30-14CAB4A412B8}">
      <dsp:nvSpPr>
        <dsp:cNvPr id="0" name=""/>
        <dsp:cNvSpPr/>
      </dsp:nvSpPr>
      <dsp:spPr>
        <a:xfrm>
          <a:off x="7707055" y="2663301"/>
          <a:ext cx="1392816" cy="929008"/>
        </a:xfrm>
        <a:prstGeom prst="rect">
          <a:avLst/>
        </a:prstGeom>
        <a:solidFill>
          <a:schemeClr val="accent2">
            <a:tint val="40000"/>
            <a:alpha val="90000"/>
            <a:hueOff val="-727908"/>
            <a:satOff val="-64582"/>
            <a:lumOff val="-659"/>
            <a:alphaOff val="0"/>
          </a:schemeClr>
        </a:solidFill>
        <a:ln w="12700" cap="flat" cmpd="sng" algn="ctr">
          <a:solidFill>
            <a:schemeClr val="accent2">
              <a:tint val="40000"/>
              <a:alpha val="90000"/>
              <a:hueOff val="-727908"/>
              <a:satOff val="-64582"/>
              <a:lumOff val="-6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In-Field testing</a:t>
          </a:r>
        </a:p>
      </dsp:txBody>
      <dsp:txXfrm>
        <a:off x="7929905" y="2663301"/>
        <a:ext cx="1169965" cy="929008"/>
      </dsp:txXfrm>
    </dsp:sp>
    <dsp:sp modelId="{C7441546-688A-498F-BC44-91CC1CF2A885}">
      <dsp:nvSpPr>
        <dsp:cNvPr id="0" name=""/>
        <dsp:cNvSpPr/>
      </dsp:nvSpPr>
      <dsp:spPr>
        <a:xfrm>
          <a:off x="6964220" y="433866"/>
          <a:ext cx="928544" cy="928544"/>
        </a:xfrm>
        <a:prstGeom prst="ellipse">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Calibri Light"/>
              <a:cs typeface="Arial"/>
            </a:rPr>
            <a:t>Software</a:t>
          </a:r>
        </a:p>
      </dsp:txBody>
      <dsp:txXfrm>
        <a:off x="7100202" y="569848"/>
        <a:ext cx="656580" cy="656580"/>
      </dsp:txXfrm>
    </dsp:sp>
    <dsp:sp modelId="{715B1065-8B4C-4409-BD37-C239B7831C7B}">
      <dsp:nvSpPr>
        <dsp:cNvPr id="0" name=""/>
        <dsp:cNvSpPr/>
      </dsp:nvSpPr>
      <dsp:spPr>
        <a:xfrm>
          <a:off x="10028415" y="805284"/>
          <a:ext cx="1392816" cy="929008"/>
        </a:xfrm>
        <a:prstGeom prst="rect">
          <a:avLst/>
        </a:prstGeom>
        <a:solidFill>
          <a:schemeClr val="accent2">
            <a:tint val="40000"/>
            <a:alpha val="90000"/>
            <a:hueOff val="-788567"/>
            <a:satOff val="-69964"/>
            <a:lumOff val="-714"/>
            <a:alphaOff val="0"/>
          </a:schemeClr>
        </a:solidFill>
        <a:ln w="12700" cap="flat" cmpd="sng" algn="ctr">
          <a:solidFill>
            <a:schemeClr val="accent2">
              <a:tint val="40000"/>
              <a:alpha val="90000"/>
              <a:hueOff val="-788567"/>
              <a:satOff val="-69964"/>
              <a:lumOff val="-7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Harness fitup</a:t>
          </a:r>
        </a:p>
      </dsp:txBody>
      <dsp:txXfrm>
        <a:off x="10251266" y="805284"/>
        <a:ext cx="1169965" cy="929008"/>
      </dsp:txXfrm>
    </dsp:sp>
    <dsp:sp modelId="{9502CC7B-BA6F-4E90-A9F8-1F6884267CAC}">
      <dsp:nvSpPr>
        <dsp:cNvPr id="0" name=""/>
        <dsp:cNvSpPr/>
      </dsp:nvSpPr>
      <dsp:spPr>
        <a:xfrm>
          <a:off x="10028415" y="1734292"/>
          <a:ext cx="1392816" cy="929008"/>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Calibri Light"/>
              <a:cs typeface="Arial"/>
            </a:rPr>
            <a:t>3D Routing</a:t>
          </a:r>
        </a:p>
      </dsp:txBody>
      <dsp:txXfrm>
        <a:off x="10251266" y="1734292"/>
        <a:ext cx="1169965" cy="929008"/>
      </dsp:txXfrm>
    </dsp:sp>
    <dsp:sp modelId="{2B685C5D-21C4-4CF0-9E20-FD3A6A90B649}">
      <dsp:nvSpPr>
        <dsp:cNvPr id="0" name=""/>
        <dsp:cNvSpPr/>
      </dsp:nvSpPr>
      <dsp:spPr>
        <a:xfrm>
          <a:off x="9285580" y="433866"/>
          <a:ext cx="928544" cy="928544"/>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Calibri Light"/>
              <a:cs typeface="Arial"/>
            </a:rPr>
            <a:t>Electrical</a:t>
          </a:r>
        </a:p>
      </dsp:txBody>
      <dsp:txXfrm>
        <a:off x="9421562" y="569848"/>
        <a:ext cx="656580" cy="65658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1DB14-66E2-48AF-970A-D15801D729F5}">
      <dsp:nvSpPr>
        <dsp:cNvPr id="0" name=""/>
        <dsp:cNvSpPr/>
      </dsp:nvSpPr>
      <dsp:spPr>
        <a:xfrm>
          <a:off x="5548865" y="2071831"/>
          <a:ext cx="4642501" cy="152373"/>
        </a:xfrm>
        <a:custGeom>
          <a:avLst/>
          <a:gdLst/>
          <a:ahLst/>
          <a:cxnLst/>
          <a:rect l="0" t="0" r="0" b="0"/>
          <a:pathLst>
            <a:path>
              <a:moveTo>
                <a:pt x="0" y="0"/>
              </a:moveTo>
              <a:lnTo>
                <a:pt x="0" y="103837"/>
              </a:lnTo>
              <a:lnTo>
                <a:pt x="4642501" y="103837"/>
              </a:lnTo>
              <a:lnTo>
                <a:pt x="4642501"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DD4187-63B5-4BBE-B656-49BC51CEAB26}">
      <dsp:nvSpPr>
        <dsp:cNvPr id="0" name=""/>
        <dsp:cNvSpPr/>
      </dsp:nvSpPr>
      <dsp:spPr>
        <a:xfrm>
          <a:off x="5548865" y="2071831"/>
          <a:ext cx="4002156" cy="152373"/>
        </a:xfrm>
        <a:custGeom>
          <a:avLst/>
          <a:gdLst/>
          <a:ahLst/>
          <a:cxnLst/>
          <a:rect l="0" t="0" r="0" b="0"/>
          <a:pathLst>
            <a:path>
              <a:moveTo>
                <a:pt x="0" y="0"/>
              </a:moveTo>
              <a:lnTo>
                <a:pt x="0" y="103837"/>
              </a:lnTo>
              <a:lnTo>
                <a:pt x="4002156" y="103837"/>
              </a:lnTo>
              <a:lnTo>
                <a:pt x="4002156"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270B6F-A53A-40B9-BCA8-C587EE6E09B6}">
      <dsp:nvSpPr>
        <dsp:cNvPr id="0" name=""/>
        <dsp:cNvSpPr/>
      </dsp:nvSpPr>
      <dsp:spPr>
        <a:xfrm>
          <a:off x="5548865" y="2071831"/>
          <a:ext cx="3361811" cy="152373"/>
        </a:xfrm>
        <a:custGeom>
          <a:avLst/>
          <a:gdLst/>
          <a:ahLst/>
          <a:cxnLst/>
          <a:rect l="0" t="0" r="0" b="0"/>
          <a:pathLst>
            <a:path>
              <a:moveTo>
                <a:pt x="0" y="0"/>
              </a:moveTo>
              <a:lnTo>
                <a:pt x="0" y="103837"/>
              </a:lnTo>
              <a:lnTo>
                <a:pt x="3361811" y="103837"/>
              </a:lnTo>
              <a:lnTo>
                <a:pt x="3361811"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A63699-588C-416F-B198-CC6BC03AE5DA}">
      <dsp:nvSpPr>
        <dsp:cNvPr id="0" name=""/>
        <dsp:cNvSpPr/>
      </dsp:nvSpPr>
      <dsp:spPr>
        <a:xfrm>
          <a:off x="5548865" y="2071831"/>
          <a:ext cx="2721466" cy="152373"/>
        </a:xfrm>
        <a:custGeom>
          <a:avLst/>
          <a:gdLst/>
          <a:ahLst/>
          <a:cxnLst/>
          <a:rect l="0" t="0" r="0" b="0"/>
          <a:pathLst>
            <a:path>
              <a:moveTo>
                <a:pt x="0" y="0"/>
              </a:moveTo>
              <a:lnTo>
                <a:pt x="0" y="103837"/>
              </a:lnTo>
              <a:lnTo>
                <a:pt x="2721466" y="103837"/>
              </a:lnTo>
              <a:lnTo>
                <a:pt x="2721466"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42F0F6-2414-4910-8A3A-54A8D9F895E6}">
      <dsp:nvSpPr>
        <dsp:cNvPr id="0" name=""/>
        <dsp:cNvSpPr/>
      </dsp:nvSpPr>
      <dsp:spPr>
        <a:xfrm>
          <a:off x="5548865" y="2071831"/>
          <a:ext cx="2081121" cy="152373"/>
        </a:xfrm>
        <a:custGeom>
          <a:avLst/>
          <a:gdLst/>
          <a:ahLst/>
          <a:cxnLst/>
          <a:rect l="0" t="0" r="0" b="0"/>
          <a:pathLst>
            <a:path>
              <a:moveTo>
                <a:pt x="0" y="0"/>
              </a:moveTo>
              <a:lnTo>
                <a:pt x="0" y="103837"/>
              </a:lnTo>
              <a:lnTo>
                <a:pt x="2081121" y="103837"/>
              </a:lnTo>
              <a:lnTo>
                <a:pt x="2081121"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95FE93-09E8-426E-8689-600B6A280946}">
      <dsp:nvSpPr>
        <dsp:cNvPr id="0" name=""/>
        <dsp:cNvSpPr/>
      </dsp:nvSpPr>
      <dsp:spPr>
        <a:xfrm>
          <a:off x="5548865" y="2071831"/>
          <a:ext cx="1440776" cy="152373"/>
        </a:xfrm>
        <a:custGeom>
          <a:avLst/>
          <a:gdLst/>
          <a:ahLst/>
          <a:cxnLst/>
          <a:rect l="0" t="0" r="0" b="0"/>
          <a:pathLst>
            <a:path>
              <a:moveTo>
                <a:pt x="0" y="0"/>
              </a:moveTo>
              <a:lnTo>
                <a:pt x="0" y="103837"/>
              </a:lnTo>
              <a:lnTo>
                <a:pt x="1440776" y="103837"/>
              </a:lnTo>
              <a:lnTo>
                <a:pt x="1440776"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1E017D-478C-4403-BCC4-C7F50B43ED85}">
      <dsp:nvSpPr>
        <dsp:cNvPr id="0" name=""/>
        <dsp:cNvSpPr/>
      </dsp:nvSpPr>
      <dsp:spPr>
        <a:xfrm>
          <a:off x="5548865" y="2071831"/>
          <a:ext cx="800431" cy="152373"/>
        </a:xfrm>
        <a:custGeom>
          <a:avLst/>
          <a:gdLst/>
          <a:ahLst/>
          <a:cxnLst/>
          <a:rect l="0" t="0" r="0" b="0"/>
          <a:pathLst>
            <a:path>
              <a:moveTo>
                <a:pt x="0" y="0"/>
              </a:moveTo>
              <a:lnTo>
                <a:pt x="0" y="103837"/>
              </a:lnTo>
              <a:lnTo>
                <a:pt x="800431" y="103837"/>
              </a:lnTo>
              <a:lnTo>
                <a:pt x="800431"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0C93D-EE87-4558-933F-2C196E9481A4}">
      <dsp:nvSpPr>
        <dsp:cNvPr id="0" name=""/>
        <dsp:cNvSpPr/>
      </dsp:nvSpPr>
      <dsp:spPr>
        <a:xfrm>
          <a:off x="5663232" y="2556892"/>
          <a:ext cx="91440" cy="152373"/>
        </a:xfrm>
        <a:custGeom>
          <a:avLst/>
          <a:gdLst/>
          <a:ahLst/>
          <a:cxnLst/>
          <a:rect l="0" t="0" r="0" b="0"/>
          <a:pathLst>
            <a:path>
              <a:moveTo>
                <a:pt x="45720" y="0"/>
              </a:moveTo>
              <a:lnTo>
                <a:pt x="4572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1A6772-6FFF-485C-9E07-046BB909FAB4}">
      <dsp:nvSpPr>
        <dsp:cNvPr id="0" name=""/>
        <dsp:cNvSpPr/>
      </dsp:nvSpPr>
      <dsp:spPr>
        <a:xfrm>
          <a:off x="5548865" y="2071831"/>
          <a:ext cx="160086" cy="152373"/>
        </a:xfrm>
        <a:custGeom>
          <a:avLst/>
          <a:gdLst/>
          <a:ahLst/>
          <a:cxnLst/>
          <a:rect l="0" t="0" r="0" b="0"/>
          <a:pathLst>
            <a:path>
              <a:moveTo>
                <a:pt x="0" y="0"/>
              </a:moveTo>
              <a:lnTo>
                <a:pt x="0" y="103837"/>
              </a:lnTo>
              <a:lnTo>
                <a:pt x="160086" y="103837"/>
              </a:lnTo>
              <a:lnTo>
                <a:pt x="160086"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4CFCC3-C650-40B0-80D3-1F10EC61DE44}">
      <dsp:nvSpPr>
        <dsp:cNvPr id="0" name=""/>
        <dsp:cNvSpPr/>
      </dsp:nvSpPr>
      <dsp:spPr>
        <a:xfrm>
          <a:off x="4428262" y="2556892"/>
          <a:ext cx="640345" cy="152373"/>
        </a:xfrm>
        <a:custGeom>
          <a:avLst/>
          <a:gdLst/>
          <a:ahLst/>
          <a:cxnLst/>
          <a:rect l="0" t="0" r="0" b="0"/>
          <a:pathLst>
            <a:path>
              <a:moveTo>
                <a:pt x="0" y="0"/>
              </a:moveTo>
              <a:lnTo>
                <a:pt x="0" y="103837"/>
              </a:lnTo>
              <a:lnTo>
                <a:pt x="640345" y="103837"/>
              </a:lnTo>
              <a:lnTo>
                <a:pt x="640345"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BF32DD-E350-4291-9A33-DE4B0C74CDF7}">
      <dsp:nvSpPr>
        <dsp:cNvPr id="0" name=""/>
        <dsp:cNvSpPr/>
      </dsp:nvSpPr>
      <dsp:spPr>
        <a:xfrm>
          <a:off x="4382542" y="2556892"/>
          <a:ext cx="91440" cy="152373"/>
        </a:xfrm>
        <a:custGeom>
          <a:avLst/>
          <a:gdLst/>
          <a:ahLst/>
          <a:cxnLst/>
          <a:rect l="0" t="0" r="0" b="0"/>
          <a:pathLst>
            <a:path>
              <a:moveTo>
                <a:pt x="45720" y="0"/>
              </a:moveTo>
              <a:lnTo>
                <a:pt x="4572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4F43E2-F0F5-43AF-8069-D44B478639BA}">
      <dsp:nvSpPr>
        <dsp:cNvPr id="0" name=""/>
        <dsp:cNvSpPr/>
      </dsp:nvSpPr>
      <dsp:spPr>
        <a:xfrm>
          <a:off x="3787916" y="2556892"/>
          <a:ext cx="640345" cy="152373"/>
        </a:xfrm>
        <a:custGeom>
          <a:avLst/>
          <a:gdLst/>
          <a:ahLst/>
          <a:cxnLst/>
          <a:rect l="0" t="0" r="0" b="0"/>
          <a:pathLst>
            <a:path>
              <a:moveTo>
                <a:pt x="640345" y="0"/>
              </a:moveTo>
              <a:lnTo>
                <a:pt x="640345"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AF6796-558C-4C2F-8C6D-80DA1EA3DE67}">
      <dsp:nvSpPr>
        <dsp:cNvPr id="0" name=""/>
        <dsp:cNvSpPr/>
      </dsp:nvSpPr>
      <dsp:spPr>
        <a:xfrm>
          <a:off x="4428262" y="2071831"/>
          <a:ext cx="1120603" cy="152373"/>
        </a:xfrm>
        <a:custGeom>
          <a:avLst/>
          <a:gdLst/>
          <a:ahLst/>
          <a:cxnLst/>
          <a:rect l="0" t="0" r="0" b="0"/>
          <a:pathLst>
            <a:path>
              <a:moveTo>
                <a:pt x="1120603" y="0"/>
              </a:moveTo>
              <a:lnTo>
                <a:pt x="1120603"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D2016E-6C45-427F-997B-6A248613114C}">
      <dsp:nvSpPr>
        <dsp:cNvPr id="0" name=""/>
        <dsp:cNvSpPr/>
      </dsp:nvSpPr>
      <dsp:spPr>
        <a:xfrm>
          <a:off x="2187054" y="2556892"/>
          <a:ext cx="960517" cy="152373"/>
        </a:xfrm>
        <a:custGeom>
          <a:avLst/>
          <a:gdLst/>
          <a:ahLst/>
          <a:cxnLst/>
          <a:rect l="0" t="0" r="0" b="0"/>
          <a:pathLst>
            <a:path>
              <a:moveTo>
                <a:pt x="0" y="0"/>
              </a:moveTo>
              <a:lnTo>
                <a:pt x="0" y="103837"/>
              </a:lnTo>
              <a:lnTo>
                <a:pt x="960517" y="103837"/>
              </a:lnTo>
              <a:lnTo>
                <a:pt x="960517"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D7588B-537F-4E77-9F11-11AF22BFE0AB}">
      <dsp:nvSpPr>
        <dsp:cNvPr id="0" name=""/>
        <dsp:cNvSpPr/>
      </dsp:nvSpPr>
      <dsp:spPr>
        <a:xfrm>
          <a:off x="2187054" y="2556892"/>
          <a:ext cx="320172" cy="152373"/>
        </a:xfrm>
        <a:custGeom>
          <a:avLst/>
          <a:gdLst/>
          <a:ahLst/>
          <a:cxnLst/>
          <a:rect l="0" t="0" r="0" b="0"/>
          <a:pathLst>
            <a:path>
              <a:moveTo>
                <a:pt x="0" y="0"/>
              </a:moveTo>
              <a:lnTo>
                <a:pt x="0" y="103837"/>
              </a:lnTo>
              <a:lnTo>
                <a:pt x="320172" y="103837"/>
              </a:lnTo>
              <a:lnTo>
                <a:pt x="320172"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AC332-AD21-4A10-86BB-4AD5BA245CE1}">
      <dsp:nvSpPr>
        <dsp:cNvPr id="0" name=""/>
        <dsp:cNvSpPr/>
      </dsp:nvSpPr>
      <dsp:spPr>
        <a:xfrm>
          <a:off x="1866881" y="2556892"/>
          <a:ext cx="320172" cy="152373"/>
        </a:xfrm>
        <a:custGeom>
          <a:avLst/>
          <a:gdLst/>
          <a:ahLst/>
          <a:cxnLst/>
          <a:rect l="0" t="0" r="0" b="0"/>
          <a:pathLst>
            <a:path>
              <a:moveTo>
                <a:pt x="320172" y="0"/>
              </a:moveTo>
              <a:lnTo>
                <a:pt x="320172"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715F9C-1FBF-4328-B5BF-AD0F1078A55A}">
      <dsp:nvSpPr>
        <dsp:cNvPr id="0" name=""/>
        <dsp:cNvSpPr/>
      </dsp:nvSpPr>
      <dsp:spPr>
        <a:xfrm>
          <a:off x="1226536" y="2556892"/>
          <a:ext cx="960517" cy="152373"/>
        </a:xfrm>
        <a:custGeom>
          <a:avLst/>
          <a:gdLst/>
          <a:ahLst/>
          <a:cxnLst/>
          <a:rect l="0" t="0" r="0" b="0"/>
          <a:pathLst>
            <a:path>
              <a:moveTo>
                <a:pt x="960517" y="0"/>
              </a:moveTo>
              <a:lnTo>
                <a:pt x="960517"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6F3B72-AD35-4F46-98C4-4996420D0040}">
      <dsp:nvSpPr>
        <dsp:cNvPr id="0" name=""/>
        <dsp:cNvSpPr/>
      </dsp:nvSpPr>
      <dsp:spPr>
        <a:xfrm>
          <a:off x="2187054" y="2071831"/>
          <a:ext cx="3361811" cy="152373"/>
        </a:xfrm>
        <a:custGeom>
          <a:avLst/>
          <a:gdLst/>
          <a:ahLst/>
          <a:cxnLst/>
          <a:rect l="0" t="0" r="0" b="0"/>
          <a:pathLst>
            <a:path>
              <a:moveTo>
                <a:pt x="3361811" y="0"/>
              </a:moveTo>
              <a:lnTo>
                <a:pt x="3361811"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6FABF9-B6C1-47A6-B106-4E5B4D366C7E}">
      <dsp:nvSpPr>
        <dsp:cNvPr id="0" name=""/>
        <dsp:cNvSpPr/>
      </dsp:nvSpPr>
      <dsp:spPr>
        <a:xfrm>
          <a:off x="1546709" y="2071831"/>
          <a:ext cx="4002156" cy="152373"/>
        </a:xfrm>
        <a:custGeom>
          <a:avLst/>
          <a:gdLst/>
          <a:ahLst/>
          <a:cxnLst/>
          <a:rect l="0" t="0" r="0" b="0"/>
          <a:pathLst>
            <a:path>
              <a:moveTo>
                <a:pt x="4002156" y="0"/>
              </a:moveTo>
              <a:lnTo>
                <a:pt x="4002156"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8DEEC1-E902-4F02-B638-5E519236095D}">
      <dsp:nvSpPr>
        <dsp:cNvPr id="0" name=""/>
        <dsp:cNvSpPr/>
      </dsp:nvSpPr>
      <dsp:spPr>
        <a:xfrm>
          <a:off x="906363" y="2071831"/>
          <a:ext cx="4642501" cy="152373"/>
        </a:xfrm>
        <a:custGeom>
          <a:avLst/>
          <a:gdLst/>
          <a:ahLst/>
          <a:cxnLst/>
          <a:rect l="0" t="0" r="0" b="0"/>
          <a:pathLst>
            <a:path>
              <a:moveTo>
                <a:pt x="4642501" y="0"/>
              </a:moveTo>
              <a:lnTo>
                <a:pt x="4642501"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B86939-2142-4E39-8238-0CD2FF63C04B}">
      <dsp:nvSpPr>
        <dsp:cNvPr id="0" name=""/>
        <dsp:cNvSpPr/>
      </dsp:nvSpPr>
      <dsp:spPr>
        <a:xfrm>
          <a:off x="5503145" y="1586769"/>
          <a:ext cx="91440" cy="152373"/>
        </a:xfrm>
        <a:custGeom>
          <a:avLst/>
          <a:gdLst/>
          <a:ahLst/>
          <a:cxnLst/>
          <a:rect l="0" t="0" r="0" b="0"/>
          <a:pathLst>
            <a:path>
              <a:moveTo>
                <a:pt x="45720" y="0"/>
              </a:moveTo>
              <a:lnTo>
                <a:pt x="45720" y="1523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E7401-2AE2-48D0-B39A-34E68DE12D5B}">
      <dsp:nvSpPr>
        <dsp:cNvPr id="0" name=""/>
        <dsp:cNvSpPr/>
      </dsp:nvSpPr>
      <dsp:spPr>
        <a:xfrm>
          <a:off x="220298" y="2556892"/>
          <a:ext cx="91440" cy="152373"/>
        </a:xfrm>
        <a:custGeom>
          <a:avLst/>
          <a:gdLst/>
          <a:ahLst/>
          <a:cxnLst/>
          <a:rect l="0" t="0" r="0" b="0"/>
          <a:pathLst>
            <a:path>
              <a:moveTo>
                <a:pt x="45720" y="0"/>
              </a:moveTo>
              <a:lnTo>
                <a:pt x="4572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42F140-CF0E-4977-8019-0E7B1104D903}">
      <dsp:nvSpPr>
        <dsp:cNvPr id="0" name=""/>
        <dsp:cNvSpPr/>
      </dsp:nvSpPr>
      <dsp:spPr>
        <a:xfrm>
          <a:off x="220298" y="2071831"/>
          <a:ext cx="91440" cy="152373"/>
        </a:xfrm>
        <a:custGeom>
          <a:avLst/>
          <a:gdLst/>
          <a:ahLst/>
          <a:cxnLst/>
          <a:rect l="0" t="0" r="0" b="0"/>
          <a:pathLst>
            <a:path>
              <a:moveTo>
                <a:pt x="45720" y="0"/>
              </a:moveTo>
              <a:lnTo>
                <a:pt x="4572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ED5A32-5033-468F-9358-9A29CD02CD21}">
      <dsp:nvSpPr>
        <dsp:cNvPr id="0" name=""/>
        <dsp:cNvSpPr/>
      </dsp:nvSpPr>
      <dsp:spPr>
        <a:xfrm>
          <a:off x="220298" y="1586769"/>
          <a:ext cx="91440" cy="152373"/>
        </a:xfrm>
        <a:custGeom>
          <a:avLst/>
          <a:gdLst/>
          <a:ahLst/>
          <a:cxnLst/>
          <a:rect l="0" t="0" r="0" b="0"/>
          <a:pathLst>
            <a:path>
              <a:moveTo>
                <a:pt x="45720" y="0"/>
              </a:moveTo>
              <a:lnTo>
                <a:pt x="45720" y="1523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F34E23-C044-4C69-9C02-3554976FDAFC}">
      <dsp:nvSpPr>
        <dsp:cNvPr id="0" name=""/>
        <dsp:cNvSpPr/>
      </dsp:nvSpPr>
      <dsp:spPr>
        <a:xfrm>
          <a:off x="4059" y="1254081"/>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07E15-0D9A-4299-8847-2060D7BF131C}">
      <dsp:nvSpPr>
        <dsp:cNvPr id="0" name=""/>
        <dsp:cNvSpPr/>
      </dsp:nvSpPr>
      <dsp:spPr>
        <a:xfrm>
          <a:off x="62272" y="1309383"/>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n+2</a:t>
          </a:r>
        </a:p>
      </dsp:txBody>
      <dsp:txXfrm>
        <a:off x="72016" y="1319127"/>
        <a:ext cx="504430" cy="313200"/>
      </dsp:txXfrm>
    </dsp:sp>
    <dsp:sp modelId="{3DBD05F5-4678-4A43-A558-D29BEFAA7A5E}">
      <dsp:nvSpPr>
        <dsp:cNvPr id="0" name=""/>
        <dsp:cNvSpPr/>
      </dsp:nvSpPr>
      <dsp:spPr>
        <a:xfrm>
          <a:off x="4059" y="1739142"/>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27C7DD-5263-48D0-AAA5-D551571A853E}">
      <dsp:nvSpPr>
        <dsp:cNvPr id="0" name=""/>
        <dsp:cNvSpPr/>
      </dsp:nvSpPr>
      <dsp:spPr>
        <a:xfrm>
          <a:off x="62272" y="1794445"/>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n+1</a:t>
          </a:r>
        </a:p>
      </dsp:txBody>
      <dsp:txXfrm>
        <a:off x="72016" y="1804189"/>
        <a:ext cx="504430" cy="313200"/>
      </dsp:txXfrm>
    </dsp:sp>
    <dsp:sp modelId="{78703A8D-1568-49A5-9EA6-95C342701197}">
      <dsp:nvSpPr>
        <dsp:cNvPr id="0" name=""/>
        <dsp:cNvSpPr/>
      </dsp:nvSpPr>
      <dsp:spPr>
        <a:xfrm>
          <a:off x="4059"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3FBB3-DD8A-40ED-9964-9DE4D3CEF125}">
      <dsp:nvSpPr>
        <dsp:cNvPr id="0" name=""/>
        <dsp:cNvSpPr/>
      </dsp:nvSpPr>
      <dsp:spPr>
        <a:xfrm>
          <a:off x="62272"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a:t>
          </a:r>
        </a:p>
      </dsp:txBody>
      <dsp:txXfrm>
        <a:off x="72016" y="2289250"/>
        <a:ext cx="504430" cy="313200"/>
      </dsp:txXfrm>
    </dsp:sp>
    <dsp:sp modelId="{A9AFB91E-4600-4F6A-854C-ADA12AA73AA3}">
      <dsp:nvSpPr>
        <dsp:cNvPr id="0" name=""/>
        <dsp:cNvSpPr/>
      </dsp:nvSpPr>
      <dsp:spPr>
        <a:xfrm>
          <a:off x="4059"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003D9E-3F29-409E-ADCA-6845493985E6}">
      <dsp:nvSpPr>
        <dsp:cNvPr id="0" name=""/>
        <dsp:cNvSpPr/>
      </dsp:nvSpPr>
      <dsp:spPr>
        <a:xfrm>
          <a:off x="62272"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 - 1</a:t>
          </a:r>
        </a:p>
      </dsp:txBody>
      <dsp:txXfrm>
        <a:off x="72016" y="2774312"/>
        <a:ext cx="504430" cy="313200"/>
      </dsp:txXfrm>
    </dsp:sp>
    <dsp:sp modelId="{0DA65E7B-0A73-47D2-A2D3-1D8630164272}">
      <dsp:nvSpPr>
        <dsp:cNvPr id="0" name=""/>
        <dsp:cNvSpPr/>
      </dsp:nvSpPr>
      <dsp:spPr>
        <a:xfrm>
          <a:off x="5286906" y="1254081"/>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773B5-AD58-44B1-9C98-DF25D5484D9B}">
      <dsp:nvSpPr>
        <dsp:cNvPr id="0" name=""/>
        <dsp:cNvSpPr/>
      </dsp:nvSpPr>
      <dsp:spPr>
        <a:xfrm>
          <a:off x="5345119" y="1309383"/>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,n+2 function</a:t>
          </a:r>
        </a:p>
      </dsp:txBody>
      <dsp:txXfrm>
        <a:off x="5354863" y="1319127"/>
        <a:ext cx="504430" cy="313200"/>
      </dsp:txXfrm>
    </dsp:sp>
    <dsp:sp modelId="{325762C9-3842-4132-B747-CE406A6078F2}">
      <dsp:nvSpPr>
        <dsp:cNvPr id="0" name=""/>
        <dsp:cNvSpPr/>
      </dsp:nvSpPr>
      <dsp:spPr>
        <a:xfrm>
          <a:off x="5240545" y="1739142"/>
          <a:ext cx="616641"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4F475-F04D-438E-B4E6-277DBEA8239F}">
      <dsp:nvSpPr>
        <dsp:cNvPr id="0" name=""/>
        <dsp:cNvSpPr/>
      </dsp:nvSpPr>
      <dsp:spPr>
        <a:xfrm>
          <a:off x="5298758" y="1794445"/>
          <a:ext cx="616641"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Rehabilitate/Assist Movement</a:t>
          </a:r>
        </a:p>
      </dsp:txBody>
      <dsp:txXfrm>
        <a:off x="5308502" y="1804189"/>
        <a:ext cx="597153" cy="313200"/>
      </dsp:txXfrm>
    </dsp:sp>
    <dsp:sp modelId="{97DD374F-DA2D-4632-A027-7F436445D397}">
      <dsp:nvSpPr>
        <dsp:cNvPr id="0" name=""/>
        <dsp:cNvSpPr/>
      </dsp:nvSpPr>
      <dsp:spPr>
        <a:xfrm>
          <a:off x="644404"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4C502-E18D-4ACC-9842-AF1EA87FF594}">
      <dsp:nvSpPr>
        <dsp:cNvPr id="0" name=""/>
        <dsp:cNvSpPr/>
      </dsp:nvSpPr>
      <dsp:spPr>
        <a:xfrm>
          <a:off x="702617"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Sense Stability</a:t>
          </a:r>
        </a:p>
      </dsp:txBody>
      <dsp:txXfrm>
        <a:off x="712361" y="2289250"/>
        <a:ext cx="504430" cy="313200"/>
      </dsp:txXfrm>
    </dsp:sp>
    <dsp:sp modelId="{77DB716F-6816-4852-8B18-019DD2F38E20}">
      <dsp:nvSpPr>
        <dsp:cNvPr id="0" name=""/>
        <dsp:cNvSpPr/>
      </dsp:nvSpPr>
      <dsp:spPr>
        <a:xfrm>
          <a:off x="1284749"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93375A-ED8F-4536-B407-61F0B6F35BC0}">
      <dsp:nvSpPr>
        <dsp:cNvPr id="0" name=""/>
        <dsp:cNvSpPr/>
      </dsp:nvSpPr>
      <dsp:spPr>
        <a:xfrm>
          <a:off x="1342962"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Sense Position</a:t>
          </a:r>
        </a:p>
      </dsp:txBody>
      <dsp:txXfrm>
        <a:off x="1352706" y="2289250"/>
        <a:ext cx="504430" cy="313200"/>
      </dsp:txXfrm>
    </dsp:sp>
    <dsp:sp modelId="{F9BD3186-413D-4E8B-8F40-E22D33DB048A}">
      <dsp:nvSpPr>
        <dsp:cNvPr id="0" name=""/>
        <dsp:cNvSpPr/>
      </dsp:nvSpPr>
      <dsp:spPr>
        <a:xfrm>
          <a:off x="1925094"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5D848-B292-41FD-848A-97CA43E3FF10}">
      <dsp:nvSpPr>
        <dsp:cNvPr id="0" name=""/>
        <dsp:cNvSpPr/>
      </dsp:nvSpPr>
      <dsp:spPr>
        <a:xfrm>
          <a:off x="1983308"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Bodyweight</a:t>
          </a:r>
        </a:p>
      </dsp:txBody>
      <dsp:txXfrm>
        <a:off x="1993052" y="2289250"/>
        <a:ext cx="504430" cy="313200"/>
      </dsp:txXfrm>
    </dsp:sp>
    <dsp:sp modelId="{52EAE112-8D15-4220-A794-7C04AA9132BD}">
      <dsp:nvSpPr>
        <dsp:cNvPr id="0" name=""/>
        <dsp:cNvSpPr/>
      </dsp:nvSpPr>
      <dsp:spPr>
        <a:xfrm>
          <a:off x="964577"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FE627A-77BF-414C-826B-9F393E6A365C}">
      <dsp:nvSpPr>
        <dsp:cNvPr id="0" name=""/>
        <dsp:cNvSpPr/>
      </dsp:nvSpPr>
      <dsp:spPr>
        <a:xfrm>
          <a:off x="1022790"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Feet</a:t>
          </a:r>
        </a:p>
      </dsp:txBody>
      <dsp:txXfrm>
        <a:off x="1032534" y="2774312"/>
        <a:ext cx="504430" cy="313200"/>
      </dsp:txXfrm>
    </dsp:sp>
    <dsp:sp modelId="{DDCD6B3E-8924-4D1F-ACF2-08BBBA1F471E}">
      <dsp:nvSpPr>
        <dsp:cNvPr id="0" name=""/>
        <dsp:cNvSpPr/>
      </dsp:nvSpPr>
      <dsp:spPr>
        <a:xfrm>
          <a:off x="1604922"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53C7A7-15F2-428D-9A4A-0C4934E404CB}">
      <dsp:nvSpPr>
        <dsp:cNvPr id="0" name=""/>
        <dsp:cNvSpPr/>
      </dsp:nvSpPr>
      <dsp:spPr>
        <a:xfrm>
          <a:off x="1663135"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Legs</a:t>
          </a:r>
        </a:p>
      </dsp:txBody>
      <dsp:txXfrm>
        <a:off x="1672879" y="2774312"/>
        <a:ext cx="504430" cy="313200"/>
      </dsp:txXfrm>
    </dsp:sp>
    <dsp:sp modelId="{DEC8D9C0-487C-4F83-A6C8-E396A234FA6F}">
      <dsp:nvSpPr>
        <dsp:cNvPr id="0" name=""/>
        <dsp:cNvSpPr/>
      </dsp:nvSpPr>
      <dsp:spPr>
        <a:xfrm>
          <a:off x="2245267"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14E341-0DCE-4D5A-ACEF-F8FC545C2DF4}">
      <dsp:nvSpPr>
        <dsp:cNvPr id="0" name=""/>
        <dsp:cNvSpPr/>
      </dsp:nvSpPr>
      <dsp:spPr>
        <a:xfrm>
          <a:off x="2303480"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Hips</a:t>
          </a:r>
        </a:p>
      </dsp:txBody>
      <dsp:txXfrm>
        <a:off x="2313224" y="2774312"/>
        <a:ext cx="504430" cy="313200"/>
      </dsp:txXfrm>
    </dsp:sp>
    <dsp:sp modelId="{CDD99174-46F3-4378-ABDB-9721D6689A77}">
      <dsp:nvSpPr>
        <dsp:cNvPr id="0" name=""/>
        <dsp:cNvSpPr/>
      </dsp:nvSpPr>
      <dsp:spPr>
        <a:xfrm>
          <a:off x="2885612"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1E09C2-C444-4194-AA5F-0FBDEBFD2658}">
      <dsp:nvSpPr>
        <dsp:cNvPr id="0" name=""/>
        <dsp:cNvSpPr/>
      </dsp:nvSpPr>
      <dsp:spPr>
        <a:xfrm>
          <a:off x="2943825"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Knees</a:t>
          </a:r>
        </a:p>
      </dsp:txBody>
      <dsp:txXfrm>
        <a:off x="2953569" y="2774312"/>
        <a:ext cx="504430" cy="313200"/>
      </dsp:txXfrm>
    </dsp:sp>
    <dsp:sp modelId="{2E0CE112-411C-436E-8523-D37DE262FAA2}">
      <dsp:nvSpPr>
        <dsp:cNvPr id="0" name=""/>
        <dsp:cNvSpPr/>
      </dsp:nvSpPr>
      <dsp:spPr>
        <a:xfrm>
          <a:off x="4166302"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72E36-0142-435E-9DA3-0766F63B0CF2}">
      <dsp:nvSpPr>
        <dsp:cNvPr id="0" name=""/>
        <dsp:cNvSpPr/>
      </dsp:nvSpPr>
      <dsp:spPr>
        <a:xfrm>
          <a:off x="4224515"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Joints (assist)</a:t>
          </a:r>
        </a:p>
      </dsp:txBody>
      <dsp:txXfrm>
        <a:off x="4234259" y="2289250"/>
        <a:ext cx="504430" cy="313200"/>
      </dsp:txXfrm>
    </dsp:sp>
    <dsp:sp modelId="{EC1EEE5E-B1BD-4FE6-93AF-9157B65FC05F}">
      <dsp:nvSpPr>
        <dsp:cNvPr id="0" name=""/>
        <dsp:cNvSpPr/>
      </dsp:nvSpPr>
      <dsp:spPr>
        <a:xfrm>
          <a:off x="3525957"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5BB306-D2E6-4888-85D7-73DBB50D41CB}">
      <dsp:nvSpPr>
        <dsp:cNvPr id="0" name=""/>
        <dsp:cNvSpPr/>
      </dsp:nvSpPr>
      <dsp:spPr>
        <a:xfrm>
          <a:off x="3584170"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Ankle</a:t>
          </a:r>
        </a:p>
      </dsp:txBody>
      <dsp:txXfrm>
        <a:off x="3593914" y="2774312"/>
        <a:ext cx="504430" cy="313200"/>
      </dsp:txXfrm>
    </dsp:sp>
    <dsp:sp modelId="{59189304-C9DD-4CD2-9322-D6B9D23F2EC1}">
      <dsp:nvSpPr>
        <dsp:cNvPr id="0" name=""/>
        <dsp:cNvSpPr/>
      </dsp:nvSpPr>
      <dsp:spPr>
        <a:xfrm>
          <a:off x="4166302"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2D6EF-07A1-4215-8D9A-77FBD61158DE}">
      <dsp:nvSpPr>
        <dsp:cNvPr id="0" name=""/>
        <dsp:cNvSpPr/>
      </dsp:nvSpPr>
      <dsp:spPr>
        <a:xfrm>
          <a:off x="4224515"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Knee</a:t>
          </a:r>
        </a:p>
      </dsp:txBody>
      <dsp:txXfrm>
        <a:off x="4234259" y="2774312"/>
        <a:ext cx="504430" cy="313200"/>
      </dsp:txXfrm>
    </dsp:sp>
    <dsp:sp modelId="{BD1624E0-E905-4D59-8E79-B9D95CD9039B}">
      <dsp:nvSpPr>
        <dsp:cNvPr id="0" name=""/>
        <dsp:cNvSpPr/>
      </dsp:nvSpPr>
      <dsp:spPr>
        <a:xfrm>
          <a:off x="4806647"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A6BF0E-6878-47FC-B2C2-796DB6CE604A}">
      <dsp:nvSpPr>
        <dsp:cNvPr id="0" name=""/>
        <dsp:cNvSpPr/>
      </dsp:nvSpPr>
      <dsp:spPr>
        <a:xfrm>
          <a:off x="4864860"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Hips </a:t>
          </a:r>
          <a:r>
            <a:rPr lang="en-US" sz="500" b="1" kern="1200"/>
            <a:t>Break This One Down</a:t>
          </a:r>
          <a:endParaRPr lang="en-US" sz="500" kern="1200"/>
        </a:p>
      </dsp:txBody>
      <dsp:txXfrm>
        <a:off x="4874604" y="2774312"/>
        <a:ext cx="504430" cy="313200"/>
      </dsp:txXfrm>
    </dsp:sp>
    <dsp:sp modelId="{4FEE0C1D-D51C-4505-ACD0-2A710836D351}">
      <dsp:nvSpPr>
        <dsp:cNvPr id="0" name=""/>
        <dsp:cNvSpPr/>
      </dsp:nvSpPr>
      <dsp:spPr>
        <a:xfrm>
          <a:off x="5446992"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F9CB6A-B3E2-4598-9D26-422083B2E07D}">
      <dsp:nvSpPr>
        <dsp:cNvPr id="0" name=""/>
        <dsp:cNvSpPr/>
      </dsp:nvSpPr>
      <dsp:spPr>
        <a:xfrm>
          <a:off x="5505206"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Resist Movement (rehabilitate)</a:t>
          </a:r>
        </a:p>
      </dsp:txBody>
      <dsp:txXfrm>
        <a:off x="5514950" y="2289250"/>
        <a:ext cx="504430" cy="313200"/>
      </dsp:txXfrm>
    </dsp:sp>
    <dsp:sp modelId="{9132D5FB-A904-4595-9A29-689D503910A6}">
      <dsp:nvSpPr>
        <dsp:cNvPr id="0" name=""/>
        <dsp:cNvSpPr/>
      </dsp:nvSpPr>
      <dsp:spPr>
        <a:xfrm>
          <a:off x="5446992"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E6467-0054-4FF9-BA44-EA5A5EB1EB64}">
      <dsp:nvSpPr>
        <dsp:cNvPr id="0" name=""/>
        <dsp:cNvSpPr/>
      </dsp:nvSpPr>
      <dsp:spPr>
        <a:xfrm>
          <a:off x="5505206"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Transmit Power</a:t>
          </a:r>
        </a:p>
      </dsp:txBody>
      <dsp:txXfrm>
        <a:off x="5514950" y="2774312"/>
        <a:ext cx="504430" cy="313200"/>
      </dsp:txXfrm>
    </dsp:sp>
    <dsp:sp modelId="{4EC5D734-5833-4123-9538-8A56A095D552}">
      <dsp:nvSpPr>
        <dsp:cNvPr id="0" name=""/>
        <dsp:cNvSpPr/>
      </dsp:nvSpPr>
      <dsp:spPr>
        <a:xfrm>
          <a:off x="6087337"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9DE3A-4778-48FB-A690-BC38B8B13653}">
      <dsp:nvSpPr>
        <dsp:cNvPr id="0" name=""/>
        <dsp:cNvSpPr/>
      </dsp:nvSpPr>
      <dsp:spPr>
        <a:xfrm>
          <a:off x="6145551"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Retrain Muscle</a:t>
          </a:r>
        </a:p>
      </dsp:txBody>
      <dsp:txXfrm>
        <a:off x="6155295" y="2289250"/>
        <a:ext cx="504430" cy="313200"/>
      </dsp:txXfrm>
    </dsp:sp>
    <dsp:sp modelId="{76833571-5773-4601-A56B-073BBAB70744}">
      <dsp:nvSpPr>
        <dsp:cNvPr id="0" name=""/>
        <dsp:cNvSpPr/>
      </dsp:nvSpPr>
      <dsp:spPr>
        <a:xfrm>
          <a:off x="6727683"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28ACB-6EE8-4686-B66D-EA440096EB14}">
      <dsp:nvSpPr>
        <dsp:cNvPr id="0" name=""/>
        <dsp:cNvSpPr/>
      </dsp:nvSpPr>
      <dsp:spPr>
        <a:xfrm>
          <a:off x="6785896"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Counteract Instability</a:t>
          </a:r>
        </a:p>
      </dsp:txBody>
      <dsp:txXfrm>
        <a:off x="6795640" y="2289250"/>
        <a:ext cx="504430" cy="313200"/>
      </dsp:txXfrm>
    </dsp:sp>
    <dsp:sp modelId="{56965562-610E-4373-8F95-FC3D8AC8CDBE}">
      <dsp:nvSpPr>
        <dsp:cNvPr id="0" name=""/>
        <dsp:cNvSpPr/>
      </dsp:nvSpPr>
      <dsp:spPr>
        <a:xfrm>
          <a:off x="7368028"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A498C-D917-41A1-BD51-E88C18CB3CDD}">
      <dsp:nvSpPr>
        <dsp:cNvPr id="0" name=""/>
        <dsp:cNvSpPr/>
      </dsp:nvSpPr>
      <dsp:spPr>
        <a:xfrm>
          <a:off x="7426241"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Protect User</a:t>
          </a:r>
        </a:p>
      </dsp:txBody>
      <dsp:txXfrm>
        <a:off x="7435985" y="2289250"/>
        <a:ext cx="504430" cy="313200"/>
      </dsp:txXfrm>
    </dsp:sp>
    <dsp:sp modelId="{D1F935D9-5BEA-40BC-B39A-03A1E997405D}">
      <dsp:nvSpPr>
        <dsp:cNvPr id="0" name=""/>
        <dsp:cNvSpPr/>
      </dsp:nvSpPr>
      <dsp:spPr>
        <a:xfrm>
          <a:off x="8008373"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09200-9F27-4CD3-8BFA-87D070CC7A79}">
      <dsp:nvSpPr>
        <dsp:cNvPr id="0" name=""/>
        <dsp:cNvSpPr/>
      </dsp:nvSpPr>
      <dsp:spPr>
        <a:xfrm>
          <a:off x="8066586"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Transmit Data</a:t>
          </a:r>
        </a:p>
      </dsp:txBody>
      <dsp:txXfrm>
        <a:off x="8076330" y="2289250"/>
        <a:ext cx="504430" cy="313200"/>
      </dsp:txXfrm>
    </dsp:sp>
    <dsp:sp modelId="{8D5DF893-2698-4A63-921A-A55E89C444F3}">
      <dsp:nvSpPr>
        <dsp:cNvPr id="0" name=""/>
        <dsp:cNvSpPr/>
      </dsp:nvSpPr>
      <dsp:spPr>
        <a:xfrm>
          <a:off x="8648718"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64125F-B9B6-4373-92AD-42D19B07E1AF}">
      <dsp:nvSpPr>
        <dsp:cNvPr id="0" name=""/>
        <dsp:cNvSpPr/>
      </dsp:nvSpPr>
      <dsp:spPr>
        <a:xfrm>
          <a:off x="8706931"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Transmit Power</a:t>
          </a:r>
        </a:p>
      </dsp:txBody>
      <dsp:txXfrm>
        <a:off x="8716675" y="2289250"/>
        <a:ext cx="504430" cy="313200"/>
      </dsp:txXfrm>
    </dsp:sp>
    <dsp:sp modelId="{2F55FFA1-66D5-4157-A9C0-71EB6AC24EC9}">
      <dsp:nvSpPr>
        <dsp:cNvPr id="0" name=""/>
        <dsp:cNvSpPr/>
      </dsp:nvSpPr>
      <dsp:spPr>
        <a:xfrm>
          <a:off x="9289063"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11FE9-E690-4E2D-9739-A4CE41AF0025}">
      <dsp:nvSpPr>
        <dsp:cNvPr id="0" name=""/>
        <dsp:cNvSpPr/>
      </dsp:nvSpPr>
      <dsp:spPr>
        <a:xfrm>
          <a:off x="9347276"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Operator Comfort</a:t>
          </a:r>
        </a:p>
      </dsp:txBody>
      <dsp:txXfrm>
        <a:off x="9357020" y="2289250"/>
        <a:ext cx="504430" cy="313200"/>
      </dsp:txXfrm>
    </dsp:sp>
    <dsp:sp modelId="{698F6EB1-F301-47E2-867E-8513A87C7E28}">
      <dsp:nvSpPr>
        <dsp:cNvPr id="0" name=""/>
        <dsp:cNvSpPr/>
      </dsp:nvSpPr>
      <dsp:spPr>
        <a:xfrm>
          <a:off x="9929408"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4B900-1BBE-47FF-B4E9-B39D6AE1962F}">
      <dsp:nvSpPr>
        <dsp:cNvPr id="0" name=""/>
        <dsp:cNvSpPr/>
      </dsp:nvSpPr>
      <dsp:spPr>
        <a:xfrm>
          <a:off x="9987621"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Process Data</a:t>
          </a:r>
        </a:p>
      </dsp:txBody>
      <dsp:txXfrm>
        <a:off x="9997365" y="2289250"/>
        <a:ext cx="504430" cy="31320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40FE6-A042-4A87-B9C2-4F2EFC300C66}">
      <dsp:nvSpPr>
        <dsp:cNvPr id="0" name=""/>
        <dsp:cNvSpPr/>
      </dsp:nvSpPr>
      <dsp:spPr>
        <a:xfrm>
          <a:off x="5567799" y="2065076"/>
          <a:ext cx="4603495" cy="162284"/>
        </a:xfrm>
        <a:custGeom>
          <a:avLst/>
          <a:gdLst/>
          <a:ahLst/>
          <a:cxnLst/>
          <a:rect l="0" t="0" r="0" b="0"/>
          <a:pathLst>
            <a:path>
              <a:moveTo>
                <a:pt x="0" y="0"/>
              </a:moveTo>
              <a:lnTo>
                <a:pt x="0" y="110592"/>
              </a:lnTo>
              <a:lnTo>
                <a:pt x="4603495" y="110592"/>
              </a:lnTo>
              <a:lnTo>
                <a:pt x="4603495"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8FE542-20B8-4265-BFBA-5BDD7F9CF49B}">
      <dsp:nvSpPr>
        <dsp:cNvPr id="0" name=""/>
        <dsp:cNvSpPr/>
      </dsp:nvSpPr>
      <dsp:spPr>
        <a:xfrm>
          <a:off x="5567799" y="2065076"/>
          <a:ext cx="3921495" cy="162284"/>
        </a:xfrm>
        <a:custGeom>
          <a:avLst/>
          <a:gdLst/>
          <a:ahLst/>
          <a:cxnLst/>
          <a:rect l="0" t="0" r="0" b="0"/>
          <a:pathLst>
            <a:path>
              <a:moveTo>
                <a:pt x="0" y="0"/>
              </a:moveTo>
              <a:lnTo>
                <a:pt x="0" y="110592"/>
              </a:lnTo>
              <a:lnTo>
                <a:pt x="3921495" y="110592"/>
              </a:lnTo>
              <a:lnTo>
                <a:pt x="3921495"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5273DC-38B5-4E63-BAAD-1F0CA40DEA5C}">
      <dsp:nvSpPr>
        <dsp:cNvPr id="0" name=""/>
        <dsp:cNvSpPr/>
      </dsp:nvSpPr>
      <dsp:spPr>
        <a:xfrm>
          <a:off x="5567799" y="2065076"/>
          <a:ext cx="3239496" cy="162284"/>
        </a:xfrm>
        <a:custGeom>
          <a:avLst/>
          <a:gdLst/>
          <a:ahLst/>
          <a:cxnLst/>
          <a:rect l="0" t="0" r="0" b="0"/>
          <a:pathLst>
            <a:path>
              <a:moveTo>
                <a:pt x="0" y="0"/>
              </a:moveTo>
              <a:lnTo>
                <a:pt x="0" y="110592"/>
              </a:lnTo>
              <a:lnTo>
                <a:pt x="3239496" y="110592"/>
              </a:lnTo>
              <a:lnTo>
                <a:pt x="3239496"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F1138-3A5E-42A1-B848-FED4B112DD62}">
      <dsp:nvSpPr>
        <dsp:cNvPr id="0" name=""/>
        <dsp:cNvSpPr/>
      </dsp:nvSpPr>
      <dsp:spPr>
        <a:xfrm>
          <a:off x="5567799" y="2065076"/>
          <a:ext cx="2557497" cy="162284"/>
        </a:xfrm>
        <a:custGeom>
          <a:avLst/>
          <a:gdLst/>
          <a:ahLst/>
          <a:cxnLst/>
          <a:rect l="0" t="0" r="0" b="0"/>
          <a:pathLst>
            <a:path>
              <a:moveTo>
                <a:pt x="0" y="0"/>
              </a:moveTo>
              <a:lnTo>
                <a:pt x="0" y="110592"/>
              </a:lnTo>
              <a:lnTo>
                <a:pt x="2557497" y="110592"/>
              </a:lnTo>
              <a:lnTo>
                <a:pt x="2557497"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2AB8D-1E3E-4157-8B4F-308F02785CAC}">
      <dsp:nvSpPr>
        <dsp:cNvPr id="0" name=""/>
        <dsp:cNvSpPr/>
      </dsp:nvSpPr>
      <dsp:spPr>
        <a:xfrm>
          <a:off x="5567799" y="2065076"/>
          <a:ext cx="1875498" cy="162284"/>
        </a:xfrm>
        <a:custGeom>
          <a:avLst/>
          <a:gdLst/>
          <a:ahLst/>
          <a:cxnLst/>
          <a:rect l="0" t="0" r="0" b="0"/>
          <a:pathLst>
            <a:path>
              <a:moveTo>
                <a:pt x="0" y="0"/>
              </a:moveTo>
              <a:lnTo>
                <a:pt x="0" y="110592"/>
              </a:lnTo>
              <a:lnTo>
                <a:pt x="1875498" y="110592"/>
              </a:lnTo>
              <a:lnTo>
                <a:pt x="1875498"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A641FE-D7AB-4882-B6BE-4CE8F5B7FD26}">
      <dsp:nvSpPr>
        <dsp:cNvPr id="0" name=""/>
        <dsp:cNvSpPr/>
      </dsp:nvSpPr>
      <dsp:spPr>
        <a:xfrm>
          <a:off x="5567799" y="2065076"/>
          <a:ext cx="1193498" cy="162284"/>
        </a:xfrm>
        <a:custGeom>
          <a:avLst/>
          <a:gdLst/>
          <a:ahLst/>
          <a:cxnLst/>
          <a:rect l="0" t="0" r="0" b="0"/>
          <a:pathLst>
            <a:path>
              <a:moveTo>
                <a:pt x="0" y="0"/>
              </a:moveTo>
              <a:lnTo>
                <a:pt x="0" y="110592"/>
              </a:lnTo>
              <a:lnTo>
                <a:pt x="1193498" y="110592"/>
              </a:lnTo>
              <a:lnTo>
                <a:pt x="1193498"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D865CA-96EE-46D1-8561-67E7132685C7}">
      <dsp:nvSpPr>
        <dsp:cNvPr id="0" name=""/>
        <dsp:cNvSpPr/>
      </dsp:nvSpPr>
      <dsp:spPr>
        <a:xfrm>
          <a:off x="5567799" y="2065076"/>
          <a:ext cx="511499" cy="162284"/>
        </a:xfrm>
        <a:custGeom>
          <a:avLst/>
          <a:gdLst/>
          <a:ahLst/>
          <a:cxnLst/>
          <a:rect l="0" t="0" r="0" b="0"/>
          <a:pathLst>
            <a:path>
              <a:moveTo>
                <a:pt x="0" y="0"/>
              </a:moveTo>
              <a:lnTo>
                <a:pt x="0" y="110592"/>
              </a:lnTo>
              <a:lnTo>
                <a:pt x="511499" y="110592"/>
              </a:lnTo>
              <a:lnTo>
                <a:pt x="511499"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B8637-184F-4108-93D8-AFCCE9BC09AA}">
      <dsp:nvSpPr>
        <dsp:cNvPr id="0" name=""/>
        <dsp:cNvSpPr/>
      </dsp:nvSpPr>
      <dsp:spPr>
        <a:xfrm>
          <a:off x="5397299" y="2065076"/>
          <a:ext cx="170499" cy="162284"/>
        </a:xfrm>
        <a:custGeom>
          <a:avLst/>
          <a:gdLst/>
          <a:ahLst/>
          <a:cxnLst/>
          <a:rect l="0" t="0" r="0" b="0"/>
          <a:pathLst>
            <a:path>
              <a:moveTo>
                <a:pt x="170499" y="0"/>
              </a:moveTo>
              <a:lnTo>
                <a:pt x="170499" y="110592"/>
              </a:lnTo>
              <a:lnTo>
                <a:pt x="0" y="110592"/>
              </a:lnTo>
              <a:lnTo>
                <a:pt x="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D3A961-1799-40C5-89CF-9BF5DBC613DF}">
      <dsp:nvSpPr>
        <dsp:cNvPr id="0" name=""/>
        <dsp:cNvSpPr/>
      </dsp:nvSpPr>
      <dsp:spPr>
        <a:xfrm>
          <a:off x="4715300" y="2581691"/>
          <a:ext cx="681999" cy="162284"/>
        </a:xfrm>
        <a:custGeom>
          <a:avLst/>
          <a:gdLst/>
          <a:ahLst/>
          <a:cxnLst/>
          <a:rect l="0" t="0" r="0" b="0"/>
          <a:pathLst>
            <a:path>
              <a:moveTo>
                <a:pt x="0" y="0"/>
              </a:moveTo>
              <a:lnTo>
                <a:pt x="0" y="110592"/>
              </a:lnTo>
              <a:lnTo>
                <a:pt x="681999" y="110592"/>
              </a:lnTo>
              <a:lnTo>
                <a:pt x="681999"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764529-5EE5-4B5D-A067-6A4A4686B108}">
      <dsp:nvSpPr>
        <dsp:cNvPr id="0" name=""/>
        <dsp:cNvSpPr/>
      </dsp:nvSpPr>
      <dsp:spPr>
        <a:xfrm>
          <a:off x="4669580" y="2581691"/>
          <a:ext cx="91440" cy="162284"/>
        </a:xfrm>
        <a:custGeom>
          <a:avLst/>
          <a:gdLst/>
          <a:ahLst/>
          <a:cxnLst/>
          <a:rect l="0" t="0" r="0" b="0"/>
          <a:pathLst>
            <a:path>
              <a:moveTo>
                <a:pt x="45720" y="0"/>
              </a:moveTo>
              <a:lnTo>
                <a:pt x="45720"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02CE43-8B4E-4BD8-87ED-9E3225D106B7}">
      <dsp:nvSpPr>
        <dsp:cNvPr id="0" name=""/>
        <dsp:cNvSpPr/>
      </dsp:nvSpPr>
      <dsp:spPr>
        <a:xfrm>
          <a:off x="4033301" y="2581691"/>
          <a:ext cx="681999" cy="162284"/>
        </a:xfrm>
        <a:custGeom>
          <a:avLst/>
          <a:gdLst/>
          <a:ahLst/>
          <a:cxnLst/>
          <a:rect l="0" t="0" r="0" b="0"/>
          <a:pathLst>
            <a:path>
              <a:moveTo>
                <a:pt x="681999" y="0"/>
              </a:moveTo>
              <a:lnTo>
                <a:pt x="681999" y="110592"/>
              </a:lnTo>
              <a:lnTo>
                <a:pt x="0" y="110592"/>
              </a:lnTo>
              <a:lnTo>
                <a:pt x="0"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958331-2988-42F7-8209-EC0865813843}">
      <dsp:nvSpPr>
        <dsp:cNvPr id="0" name=""/>
        <dsp:cNvSpPr/>
      </dsp:nvSpPr>
      <dsp:spPr>
        <a:xfrm>
          <a:off x="4715300" y="2065076"/>
          <a:ext cx="852499" cy="162284"/>
        </a:xfrm>
        <a:custGeom>
          <a:avLst/>
          <a:gdLst/>
          <a:ahLst/>
          <a:cxnLst/>
          <a:rect l="0" t="0" r="0" b="0"/>
          <a:pathLst>
            <a:path>
              <a:moveTo>
                <a:pt x="852499" y="0"/>
              </a:moveTo>
              <a:lnTo>
                <a:pt x="852499" y="110592"/>
              </a:lnTo>
              <a:lnTo>
                <a:pt x="0" y="110592"/>
              </a:lnTo>
              <a:lnTo>
                <a:pt x="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5E829-A35A-4612-A673-8D027DDB4A54}">
      <dsp:nvSpPr>
        <dsp:cNvPr id="0" name=""/>
        <dsp:cNvSpPr/>
      </dsp:nvSpPr>
      <dsp:spPr>
        <a:xfrm>
          <a:off x="2328302" y="2581691"/>
          <a:ext cx="1022998" cy="162284"/>
        </a:xfrm>
        <a:custGeom>
          <a:avLst/>
          <a:gdLst/>
          <a:ahLst/>
          <a:cxnLst/>
          <a:rect l="0" t="0" r="0" b="0"/>
          <a:pathLst>
            <a:path>
              <a:moveTo>
                <a:pt x="0" y="0"/>
              </a:moveTo>
              <a:lnTo>
                <a:pt x="0" y="110592"/>
              </a:lnTo>
              <a:lnTo>
                <a:pt x="1022998" y="110592"/>
              </a:lnTo>
              <a:lnTo>
                <a:pt x="1022998"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1EB4F-E525-4510-BCCF-7113538BD116}">
      <dsp:nvSpPr>
        <dsp:cNvPr id="0" name=""/>
        <dsp:cNvSpPr/>
      </dsp:nvSpPr>
      <dsp:spPr>
        <a:xfrm>
          <a:off x="2328302" y="2581691"/>
          <a:ext cx="340999" cy="162284"/>
        </a:xfrm>
        <a:custGeom>
          <a:avLst/>
          <a:gdLst/>
          <a:ahLst/>
          <a:cxnLst/>
          <a:rect l="0" t="0" r="0" b="0"/>
          <a:pathLst>
            <a:path>
              <a:moveTo>
                <a:pt x="0" y="0"/>
              </a:moveTo>
              <a:lnTo>
                <a:pt x="0" y="110592"/>
              </a:lnTo>
              <a:lnTo>
                <a:pt x="340999" y="110592"/>
              </a:lnTo>
              <a:lnTo>
                <a:pt x="340999"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8B03DD-0555-44F4-85CB-E189F39F6BF1}">
      <dsp:nvSpPr>
        <dsp:cNvPr id="0" name=""/>
        <dsp:cNvSpPr/>
      </dsp:nvSpPr>
      <dsp:spPr>
        <a:xfrm>
          <a:off x="1987303" y="2581691"/>
          <a:ext cx="340999" cy="162284"/>
        </a:xfrm>
        <a:custGeom>
          <a:avLst/>
          <a:gdLst/>
          <a:ahLst/>
          <a:cxnLst/>
          <a:rect l="0" t="0" r="0" b="0"/>
          <a:pathLst>
            <a:path>
              <a:moveTo>
                <a:pt x="340999" y="0"/>
              </a:moveTo>
              <a:lnTo>
                <a:pt x="340999" y="110592"/>
              </a:lnTo>
              <a:lnTo>
                <a:pt x="0" y="110592"/>
              </a:lnTo>
              <a:lnTo>
                <a:pt x="0"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27B9B0-55F3-4464-BE4F-1B42F487EE79}">
      <dsp:nvSpPr>
        <dsp:cNvPr id="0" name=""/>
        <dsp:cNvSpPr/>
      </dsp:nvSpPr>
      <dsp:spPr>
        <a:xfrm>
          <a:off x="1305304" y="2581691"/>
          <a:ext cx="1022998" cy="162284"/>
        </a:xfrm>
        <a:custGeom>
          <a:avLst/>
          <a:gdLst/>
          <a:ahLst/>
          <a:cxnLst/>
          <a:rect l="0" t="0" r="0" b="0"/>
          <a:pathLst>
            <a:path>
              <a:moveTo>
                <a:pt x="1022998" y="0"/>
              </a:moveTo>
              <a:lnTo>
                <a:pt x="1022998" y="110592"/>
              </a:lnTo>
              <a:lnTo>
                <a:pt x="0" y="110592"/>
              </a:lnTo>
              <a:lnTo>
                <a:pt x="0"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A32D27-C689-49B9-B0FE-FEBCBACA7AE5}">
      <dsp:nvSpPr>
        <dsp:cNvPr id="0" name=""/>
        <dsp:cNvSpPr/>
      </dsp:nvSpPr>
      <dsp:spPr>
        <a:xfrm>
          <a:off x="2328302" y="2065076"/>
          <a:ext cx="3239496" cy="162284"/>
        </a:xfrm>
        <a:custGeom>
          <a:avLst/>
          <a:gdLst/>
          <a:ahLst/>
          <a:cxnLst/>
          <a:rect l="0" t="0" r="0" b="0"/>
          <a:pathLst>
            <a:path>
              <a:moveTo>
                <a:pt x="3239496" y="0"/>
              </a:moveTo>
              <a:lnTo>
                <a:pt x="3239496" y="110592"/>
              </a:lnTo>
              <a:lnTo>
                <a:pt x="0" y="110592"/>
              </a:lnTo>
              <a:lnTo>
                <a:pt x="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4659A7-0E67-4534-AED0-FC8C5C599571}">
      <dsp:nvSpPr>
        <dsp:cNvPr id="0" name=""/>
        <dsp:cNvSpPr/>
      </dsp:nvSpPr>
      <dsp:spPr>
        <a:xfrm>
          <a:off x="1646303" y="2065076"/>
          <a:ext cx="3921495" cy="162284"/>
        </a:xfrm>
        <a:custGeom>
          <a:avLst/>
          <a:gdLst/>
          <a:ahLst/>
          <a:cxnLst/>
          <a:rect l="0" t="0" r="0" b="0"/>
          <a:pathLst>
            <a:path>
              <a:moveTo>
                <a:pt x="3921495" y="0"/>
              </a:moveTo>
              <a:lnTo>
                <a:pt x="3921495" y="110592"/>
              </a:lnTo>
              <a:lnTo>
                <a:pt x="0" y="110592"/>
              </a:lnTo>
              <a:lnTo>
                <a:pt x="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14A427-1C11-427B-9ED3-56B86E8C3DD7}">
      <dsp:nvSpPr>
        <dsp:cNvPr id="0" name=""/>
        <dsp:cNvSpPr/>
      </dsp:nvSpPr>
      <dsp:spPr>
        <a:xfrm>
          <a:off x="964304" y="2065076"/>
          <a:ext cx="4603495" cy="162284"/>
        </a:xfrm>
        <a:custGeom>
          <a:avLst/>
          <a:gdLst/>
          <a:ahLst/>
          <a:cxnLst/>
          <a:rect l="0" t="0" r="0" b="0"/>
          <a:pathLst>
            <a:path>
              <a:moveTo>
                <a:pt x="4603495" y="0"/>
              </a:moveTo>
              <a:lnTo>
                <a:pt x="4603495" y="110592"/>
              </a:lnTo>
              <a:lnTo>
                <a:pt x="0" y="110592"/>
              </a:lnTo>
              <a:lnTo>
                <a:pt x="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E54B8-6D6E-42D9-A161-3AA14C23D37C}">
      <dsp:nvSpPr>
        <dsp:cNvPr id="0" name=""/>
        <dsp:cNvSpPr/>
      </dsp:nvSpPr>
      <dsp:spPr>
        <a:xfrm>
          <a:off x="4203801" y="1548462"/>
          <a:ext cx="1363998" cy="162284"/>
        </a:xfrm>
        <a:custGeom>
          <a:avLst/>
          <a:gdLst/>
          <a:ahLst/>
          <a:cxnLst/>
          <a:rect l="0" t="0" r="0" b="0"/>
          <a:pathLst>
            <a:path>
              <a:moveTo>
                <a:pt x="0" y="0"/>
              </a:moveTo>
              <a:lnTo>
                <a:pt x="0" y="110592"/>
              </a:lnTo>
              <a:lnTo>
                <a:pt x="1363998" y="110592"/>
              </a:lnTo>
              <a:lnTo>
                <a:pt x="1363998"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C3703A-6F79-4F0F-A936-05DBC36BA0C6}">
      <dsp:nvSpPr>
        <dsp:cNvPr id="0" name=""/>
        <dsp:cNvSpPr/>
      </dsp:nvSpPr>
      <dsp:spPr>
        <a:xfrm>
          <a:off x="4203801" y="1548462"/>
          <a:ext cx="681999" cy="162284"/>
        </a:xfrm>
        <a:custGeom>
          <a:avLst/>
          <a:gdLst/>
          <a:ahLst/>
          <a:cxnLst/>
          <a:rect l="0" t="0" r="0" b="0"/>
          <a:pathLst>
            <a:path>
              <a:moveTo>
                <a:pt x="0" y="0"/>
              </a:moveTo>
              <a:lnTo>
                <a:pt x="0" y="110592"/>
              </a:lnTo>
              <a:lnTo>
                <a:pt x="681999" y="110592"/>
              </a:lnTo>
              <a:lnTo>
                <a:pt x="681999"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765F9B-C64D-41C0-8AFB-467A512BC132}">
      <dsp:nvSpPr>
        <dsp:cNvPr id="0" name=""/>
        <dsp:cNvSpPr/>
      </dsp:nvSpPr>
      <dsp:spPr>
        <a:xfrm>
          <a:off x="4158081" y="1548462"/>
          <a:ext cx="91440" cy="162284"/>
        </a:xfrm>
        <a:custGeom>
          <a:avLst/>
          <a:gdLst/>
          <a:ahLst/>
          <a:cxnLst/>
          <a:rect l="0" t="0" r="0" b="0"/>
          <a:pathLst>
            <a:path>
              <a:moveTo>
                <a:pt x="45720" y="0"/>
              </a:moveTo>
              <a:lnTo>
                <a:pt x="45720"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D76BCA-17DE-419F-BC7C-4934E9BE82C1}">
      <dsp:nvSpPr>
        <dsp:cNvPr id="0" name=""/>
        <dsp:cNvSpPr/>
      </dsp:nvSpPr>
      <dsp:spPr>
        <a:xfrm>
          <a:off x="3521801" y="1548462"/>
          <a:ext cx="681999" cy="162284"/>
        </a:xfrm>
        <a:custGeom>
          <a:avLst/>
          <a:gdLst/>
          <a:ahLst/>
          <a:cxnLst/>
          <a:rect l="0" t="0" r="0" b="0"/>
          <a:pathLst>
            <a:path>
              <a:moveTo>
                <a:pt x="681999" y="0"/>
              </a:moveTo>
              <a:lnTo>
                <a:pt x="681999" y="110592"/>
              </a:lnTo>
              <a:lnTo>
                <a:pt x="0" y="110592"/>
              </a:lnTo>
              <a:lnTo>
                <a:pt x="0"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D54EB4-F12F-46FA-8E09-3AC280CAFA99}">
      <dsp:nvSpPr>
        <dsp:cNvPr id="0" name=""/>
        <dsp:cNvSpPr/>
      </dsp:nvSpPr>
      <dsp:spPr>
        <a:xfrm>
          <a:off x="2839802" y="1548462"/>
          <a:ext cx="1363998" cy="162284"/>
        </a:xfrm>
        <a:custGeom>
          <a:avLst/>
          <a:gdLst/>
          <a:ahLst/>
          <a:cxnLst/>
          <a:rect l="0" t="0" r="0" b="0"/>
          <a:pathLst>
            <a:path>
              <a:moveTo>
                <a:pt x="1363998" y="0"/>
              </a:moveTo>
              <a:lnTo>
                <a:pt x="1363998" y="110592"/>
              </a:lnTo>
              <a:lnTo>
                <a:pt x="0" y="110592"/>
              </a:lnTo>
              <a:lnTo>
                <a:pt x="0"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13E152-6579-4A58-BC7F-A691B68B9A9E}">
      <dsp:nvSpPr>
        <dsp:cNvPr id="0" name=""/>
        <dsp:cNvSpPr/>
      </dsp:nvSpPr>
      <dsp:spPr>
        <a:xfrm>
          <a:off x="236585" y="2065076"/>
          <a:ext cx="91440" cy="162284"/>
        </a:xfrm>
        <a:custGeom>
          <a:avLst/>
          <a:gdLst/>
          <a:ahLst/>
          <a:cxnLst/>
          <a:rect l="0" t="0" r="0" b="0"/>
          <a:pathLst>
            <a:path>
              <a:moveTo>
                <a:pt x="45720" y="0"/>
              </a:moveTo>
              <a:lnTo>
                <a:pt x="4572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ECDB25-EC8B-4F67-A10D-CA71711C6881}">
      <dsp:nvSpPr>
        <dsp:cNvPr id="0" name=""/>
        <dsp:cNvSpPr/>
      </dsp:nvSpPr>
      <dsp:spPr>
        <a:xfrm>
          <a:off x="236585" y="1548462"/>
          <a:ext cx="91440" cy="162284"/>
        </a:xfrm>
        <a:custGeom>
          <a:avLst/>
          <a:gdLst/>
          <a:ahLst/>
          <a:cxnLst/>
          <a:rect l="0" t="0" r="0" b="0"/>
          <a:pathLst>
            <a:path>
              <a:moveTo>
                <a:pt x="45720" y="0"/>
              </a:moveTo>
              <a:lnTo>
                <a:pt x="45720"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47AB89-5D13-4442-B788-EC5B84F6AA4C}">
      <dsp:nvSpPr>
        <dsp:cNvPr id="0" name=""/>
        <dsp:cNvSpPr/>
      </dsp:nvSpPr>
      <dsp:spPr>
        <a:xfrm>
          <a:off x="3305" y="1194132"/>
          <a:ext cx="557999" cy="35432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282D49-A711-43D1-A42D-DF9E1A8331B9}">
      <dsp:nvSpPr>
        <dsp:cNvPr id="0" name=""/>
        <dsp:cNvSpPr/>
      </dsp:nvSpPr>
      <dsp:spPr>
        <a:xfrm>
          <a:off x="65305" y="1253032"/>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n+1</a:t>
          </a:r>
        </a:p>
      </dsp:txBody>
      <dsp:txXfrm>
        <a:off x="75683" y="1263410"/>
        <a:ext cx="537243" cy="333573"/>
      </dsp:txXfrm>
    </dsp:sp>
    <dsp:sp modelId="{7BEA4E4F-6A98-4D44-A61C-8E22B7808606}">
      <dsp:nvSpPr>
        <dsp:cNvPr id="0" name=""/>
        <dsp:cNvSpPr/>
      </dsp:nvSpPr>
      <dsp:spPr>
        <a:xfrm>
          <a:off x="3305"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FBD7C0-FEB7-450B-9D8C-7234C023B837}">
      <dsp:nvSpPr>
        <dsp:cNvPr id="0" name=""/>
        <dsp:cNvSpPr/>
      </dsp:nvSpPr>
      <dsp:spPr>
        <a:xfrm>
          <a:off x="65305"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a:t>
          </a:r>
        </a:p>
      </dsp:txBody>
      <dsp:txXfrm>
        <a:off x="75683" y="1780024"/>
        <a:ext cx="537243" cy="333573"/>
      </dsp:txXfrm>
    </dsp:sp>
    <dsp:sp modelId="{2DDE6F83-A570-41CD-B0C4-987717CBE94C}">
      <dsp:nvSpPr>
        <dsp:cNvPr id="0" name=""/>
        <dsp:cNvSpPr/>
      </dsp:nvSpPr>
      <dsp:spPr>
        <a:xfrm>
          <a:off x="3305"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941B39-5E1E-4C8B-9B0E-01D1350A93ED}">
      <dsp:nvSpPr>
        <dsp:cNvPr id="0" name=""/>
        <dsp:cNvSpPr/>
      </dsp:nvSpPr>
      <dsp:spPr>
        <a:xfrm>
          <a:off x="65305"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 - 1</a:t>
          </a:r>
        </a:p>
      </dsp:txBody>
      <dsp:txXfrm>
        <a:off x="75683" y="2296639"/>
        <a:ext cx="537243" cy="333573"/>
      </dsp:txXfrm>
    </dsp:sp>
    <dsp:sp modelId="{7C427EDE-7178-49D4-A907-8CD39F1C19EE}">
      <dsp:nvSpPr>
        <dsp:cNvPr id="0" name=""/>
        <dsp:cNvSpPr/>
      </dsp:nvSpPr>
      <dsp:spPr>
        <a:xfrm>
          <a:off x="3860087" y="1194132"/>
          <a:ext cx="687427" cy="35432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F4CC5-9403-4775-8958-012A8A96B3CE}">
      <dsp:nvSpPr>
        <dsp:cNvPr id="0" name=""/>
        <dsp:cNvSpPr/>
      </dsp:nvSpPr>
      <dsp:spPr>
        <a:xfrm>
          <a:off x="3922087" y="1253032"/>
          <a:ext cx="687427" cy="35432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Rehabilitate/Assist Movement</a:t>
          </a:r>
        </a:p>
      </dsp:txBody>
      <dsp:txXfrm>
        <a:off x="3932465" y="1263410"/>
        <a:ext cx="666671" cy="333573"/>
      </dsp:txXfrm>
    </dsp:sp>
    <dsp:sp modelId="{790666D0-5CAD-44E9-91E6-53E5FF3ABE83}">
      <dsp:nvSpPr>
        <dsp:cNvPr id="0" name=""/>
        <dsp:cNvSpPr/>
      </dsp:nvSpPr>
      <dsp:spPr>
        <a:xfrm>
          <a:off x="2560802"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19BA9-3776-4BF8-9DCE-CECF3B022EC3}">
      <dsp:nvSpPr>
        <dsp:cNvPr id="0" name=""/>
        <dsp:cNvSpPr/>
      </dsp:nvSpPr>
      <dsp:spPr>
        <a:xfrm>
          <a:off x="2622802"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Medical Staff</a:t>
          </a:r>
        </a:p>
      </dsp:txBody>
      <dsp:txXfrm>
        <a:off x="2633180" y="1780024"/>
        <a:ext cx="537243" cy="333573"/>
      </dsp:txXfrm>
    </dsp:sp>
    <dsp:sp modelId="{B6D951A7-6237-48EC-9B9D-E4750F2ECF2D}">
      <dsp:nvSpPr>
        <dsp:cNvPr id="0" name=""/>
        <dsp:cNvSpPr/>
      </dsp:nvSpPr>
      <dsp:spPr>
        <a:xfrm>
          <a:off x="3242802"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DA8CA-3DCA-4B0F-85B8-7DF124589EC6}">
      <dsp:nvSpPr>
        <dsp:cNvPr id="0" name=""/>
        <dsp:cNvSpPr/>
      </dsp:nvSpPr>
      <dsp:spPr>
        <a:xfrm>
          <a:off x="3304801"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External Lift</a:t>
          </a:r>
        </a:p>
      </dsp:txBody>
      <dsp:txXfrm>
        <a:off x="3315179" y="1780024"/>
        <a:ext cx="537243" cy="333573"/>
      </dsp:txXfrm>
    </dsp:sp>
    <dsp:sp modelId="{E14CF0E8-7796-4539-925C-44804D21F2E0}">
      <dsp:nvSpPr>
        <dsp:cNvPr id="0" name=""/>
        <dsp:cNvSpPr/>
      </dsp:nvSpPr>
      <dsp:spPr>
        <a:xfrm>
          <a:off x="3924801"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94F9A-8F3A-4D5A-AF01-314A2ACB85D6}">
      <dsp:nvSpPr>
        <dsp:cNvPr id="0" name=""/>
        <dsp:cNvSpPr/>
      </dsp:nvSpPr>
      <dsp:spPr>
        <a:xfrm>
          <a:off x="3986801"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Professional Assist</a:t>
          </a:r>
        </a:p>
      </dsp:txBody>
      <dsp:txXfrm>
        <a:off x="3997179" y="1780024"/>
        <a:ext cx="537243" cy="333573"/>
      </dsp:txXfrm>
    </dsp:sp>
    <dsp:sp modelId="{C2CDA706-E38E-4877-BFBB-189A5BF377C0}">
      <dsp:nvSpPr>
        <dsp:cNvPr id="0" name=""/>
        <dsp:cNvSpPr/>
      </dsp:nvSpPr>
      <dsp:spPr>
        <a:xfrm>
          <a:off x="4606800"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8C6FDD-FE56-4C53-89B2-5ADE6097B0EE}">
      <dsp:nvSpPr>
        <dsp:cNvPr id="0" name=""/>
        <dsp:cNvSpPr/>
      </dsp:nvSpPr>
      <dsp:spPr>
        <a:xfrm>
          <a:off x="4668800"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Non-Professional Assist</a:t>
          </a:r>
        </a:p>
      </dsp:txBody>
      <dsp:txXfrm>
        <a:off x="4679178" y="1780024"/>
        <a:ext cx="537243" cy="333573"/>
      </dsp:txXfrm>
    </dsp:sp>
    <dsp:sp modelId="{D1A8E49F-D1B6-44B7-87A1-DAAEA2189B1F}">
      <dsp:nvSpPr>
        <dsp:cNvPr id="0" name=""/>
        <dsp:cNvSpPr/>
      </dsp:nvSpPr>
      <dsp:spPr>
        <a:xfrm>
          <a:off x="5288799"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39CBEB-6829-40AD-A7D2-C4F9F697E1FF}">
      <dsp:nvSpPr>
        <dsp:cNvPr id="0" name=""/>
        <dsp:cNvSpPr/>
      </dsp:nvSpPr>
      <dsp:spPr>
        <a:xfrm>
          <a:off x="5350799"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Lift Assist</a:t>
          </a:r>
        </a:p>
      </dsp:txBody>
      <dsp:txXfrm>
        <a:off x="5361177" y="1780024"/>
        <a:ext cx="537243" cy="333573"/>
      </dsp:txXfrm>
    </dsp:sp>
    <dsp:sp modelId="{33A54C73-2B32-4E44-B313-BACBCBA3680F}">
      <dsp:nvSpPr>
        <dsp:cNvPr id="0" name=""/>
        <dsp:cNvSpPr/>
      </dsp:nvSpPr>
      <dsp:spPr>
        <a:xfrm>
          <a:off x="685304"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D6256-B688-415C-9453-FB6210967EF1}">
      <dsp:nvSpPr>
        <dsp:cNvPr id="0" name=""/>
        <dsp:cNvSpPr/>
      </dsp:nvSpPr>
      <dsp:spPr>
        <a:xfrm>
          <a:off x="747304"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Sense Stability</a:t>
          </a:r>
        </a:p>
      </dsp:txBody>
      <dsp:txXfrm>
        <a:off x="757682" y="2296639"/>
        <a:ext cx="537243" cy="333573"/>
      </dsp:txXfrm>
    </dsp:sp>
    <dsp:sp modelId="{3E3591F3-D06A-431B-816E-0E27E7655DE1}">
      <dsp:nvSpPr>
        <dsp:cNvPr id="0" name=""/>
        <dsp:cNvSpPr/>
      </dsp:nvSpPr>
      <dsp:spPr>
        <a:xfrm>
          <a:off x="1367303"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27D18-6CB6-4322-8465-E021E928147C}">
      <dsp:nvSpPr>
        <dsp:cNvPr id="0" name=""/>
        <dsp:cNvSpPr/>
      </dsp:nvSpPr>
      <dsp:spPr>
        <a:xfrm>
          <a:off x="1429303"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Sense Position</a:t>
          </a:r>
        </a:p>
      </dsp:txBody>
      <dsp:txXfrm>
        <a:off x="1439681" y="2296639"/>
        <a:ext cx="537243" cy="333573"/>
      </dsp:txXfrm>
    </dsp:sp>
    <dsp:sp modelId="{DC48ED71-03CF-435C-A3DA-EC4EDEDBF2A5}">
      <dsp:nvSpPr>
        <dsp:cNvPr id="0" name=""/>
        <dsp:cNvSpPr/>
      </dsp:nvSpPr>
      <dsp:spPr>
        <a:xfrm>
          <a:off x="2049303"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92C4C-D806-42D4-9350-A3EC02F1B90D}">
      <dsp:nvSpPr>
        <dsp:cNvPr id="0" name=""/>
        <dsp:cNvSpPr/>
      </dsp:nvSpPr>
      <dsp:spPr>
        <a:xfrm>
          <a:off x="2111303"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Support Body/Unit Weight</a:t>
          </a:r>
        </a:p>
      </dsp:txBody>
      <dsp:txXfrm>
        <a:off x="2121681" y="2296639"/>
        <a:ext cx="537243" cy="333573"/>
      </dsp:txXfrm>
    </dsp:sp>
    <dsp:sp modelId="{B8BEEAF8-A59A-404A-9838-BD548926BCE3}">
      <dsp:nvSpPr>
        <dsp:cNvPr id="0" name=""/>
        <dsp:cNvSpPr/>
      </dsp:nvSpPr>
      <dsp:spPr>
        <a:xfrm>
          <a:off x="1026304"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1C4A3E-A91F-4F9A-AEDD-86F060FD3627}">
      <dsp:nvSpPr>
        <dsp:cNvPr id="0" name=""/>
        <dsp:cNvSpPr/>
      </dsp:nvSpPr>
      <dsp:spPr>
        <a:xfrm>
          <a:off x="1088304"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Support Feet</a:t>
          </a:r>
        </a:p>
      </dsp:txBody>
      <dsp:txXfrm>
        <a:off x="1098682" y="2813253"/>
        <a:ext cx="537243" cy="333573"/>
      </dsp:txXfrm>
    </dsp:sp>
    <dsp:sp modelId="{78E37B67-8BDA-4CE7-8798-15C3D2623DC6}">
      <dsp:nvSpPr>
        <dsp:cNvPr id="0" name=""/>
        <dsp:cNvSpPr/>
      </dsp:nvSpPr>
      <dsp:spPr>
        <a:xfrm>
          <a:off x="1708303"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1A155-7485-4423-8003-47495DCC976A}">
      <dsp:nvSpPr>
        <dsp:cNvPr id="0" name=""/>
        <dsp:cNvSpPr/>
      </dsp:nvSpPr>
      <dsp:spPr>
        <a:xfrm>
          <a:off x="1770303"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Support Legs</a:t>
          </a:r>
        </a:p>
      </dsp:txBody>
      <dsp:txXfrm>
        <a:off x="1780681" y="2813253"/>
        <a:ext cx="537243" cy="333573"/>
      </dsp:txXfrm>
    </dsp:sp>
    <dsp:sp modelId="{16B64E87-2965-488C-9B27-26DABF7001AA}">
      <dsp:nvSpPr>
        <dsp:cNvPr id="0" name=""/>
        <dsp:cNvSpPr/>
      </dsp:nvSpPr>
      <dsp:spPr>
        <a:xfrm>
          <a:off x="2390302"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482F6-FB12-4F59-A394-95DC140DFEB6}">
      <dsp:nvSpPr>
        <dsp:cNvPr id="0" name=""/>
        <dsp:cNvSpPr/>
      </dsp:nvSpPr>
      <dsp:spPr>
        <a:xfrm>
          <a:off x="2452302"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Support Hips</a:t>
          </a:r>
        </a:p>
      </dsp:txBody>
      <dsp:txXfrm>
        <a:off x="2462680" y="2813253"/>
        <a:ext cx="537243" cy="333573"/>
      </dsp:txXfrm>
    </dsp:sp>
    <dsp:sp modelId="{EA1B04CD-DCF8-4C81-93D2-4F7CCA963541}">
      <dsp:nvSpPr>
        <dsp:cNvPr id="0" name=""/>
        <dsp:cNvSpPr/>
      </dsp:nvSpPr>
      <dsp:spPr>
        <a:xfrm>
          <a:off x="3072302"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EACAC-757D-4CE5-ACC9-3127C1398A66}">
      <dsp:nvSpPr>
        <dsp:cNvPr id="0" name=""/>
        <dsp:cNvSpPr/>
      </dsp:nvSpPr>
      <dsp:spPr>
        <a:xfrm>
          <a:off x="3134302"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Support Knees</a:t>
          </a:r>
        </a:p>
      </dsp:txBody>
      <dsp:txXfrm>
        <a:off x="3144680" y="2813253"/>
        <a:ext cx="537243" cy="333573"/>
      </dsp:txXfrm>
    </dsp:sp>
    <dsp:sp modelId="{E034BF75-6121-4A49-91F2-52755101EB76}">
      <dsp:nvSpPr>
        <dsp:cNvPr id="0" name=""/>
        <dsp:cNvSpPr/>
      </dsp:nvSpPr>
      <dsp:spPr>
        <a:xfrm>
          <a:off x="4436300"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98546-279C-4263-9683-353810E4E823}">
      <dsp:nvSpPr>
        <dsp:cNvPr id="0" name=""/>
        <dsp:cNvSpPr/>
      </dsp:nvSpPr>
      <dsp:spPr>
        <a:xfrm>
          <a:off x="4498300"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Power Joints (assist)</a:t>
          </a:r>
        </a:p>
      </dsp:txBody>
      <dsp:txXfrm>
        <a:off x="4508678" y="2296639"/>
        <a:ext cx="537243" cy="333573"/>
      </dsp:txXfrm>
    </dsp:sp>
    <dsp:sp modelId="{060317FC-916D-495D-850B-5CF506A7BDE1}">
      <dsp:nvSpPr>
        <dsp:cNvPr id="0" name=""/>
        <dsp:cNvSpPr/>
      </dsp:nvSpPr>
      <dsp:spPr>
        <a:xfrm>
          <a:off x="3754301"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A46501-D9E2-4540-B9B5-C799FE6CDF62}">
      <dsp:nvSpPr>
        <dsp:cNvPr id="0" name=""/>
        <dsp:cNvSpPr/>
      </dsp:nvSpPr>
      <dsp:spPr>
        <a:xfrm>
          <a:off x="3816301"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Power Ankle</a:t>
          </a:r>
        </a:p>
      </dsp:txBody>
      <dsp:txXfrm>
        <a:off x="3826679" y="2813253"/>
        <a:ext cx="537243" cy="333573"/>
      </dsp:txXfrm>
    </dsp:sp>
    <dsp:sp modelId="{439A2D83-6D18-4225-B318-21BD1FB810E6}">
      <dsp:nvSpPr>
        <dsp:cNvPr id="0" name=""/>
        <dsp:cNvSpPr/>
      </dsp:nvSpPr>
      <dsp:spPr>
        <a:xfrm>
          <a:off x="4436300"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0EDCAE-D178-44E2-9C8E-ED07B6E04024}">
      <dsp:nvSpPr>
        <dsp:cNvPr id="0" name=""/>
        <dsp:cNvSpPr/>
      </dsp:nvSpPr>
      <dsp:spPr>
        <a:xfrm>
          <a:off x="4498300"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Power Knee</a:t>
          </a:r>
        </a:p>
      </dsp:txBody>
      <dsp:txXfrm>
        <a:off x="4508678" y="2813253"/>
        <a:ext cx="537243" cy="333573"/>
      </dsp:txXfrm>
    </dsp:sp>
    <dsp:sp modelId="{51BB34E7-7F19-4D0C-9535-22F3CC5CC726}">
      <dsp:nvSpPr>
        <dsp:cNvPr id="0" name=""/>
        <dsp:cNvSpPr/>
      </dsp:nvSpPr>
      <dsp:spPr>
        <a:xfrm>
          <a:off x="5118300"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BD9C4-AB7D-4783-BD51-40B3CACA9F19}">
      <dsp:nvSpPr>
        <dsp:cNvPr id="0" name=""/>
        <dsp:cNvSpPr/>
      </dsp:nvSpPr>
      <dsp:spPr>
        <a:xfrm>
          <a:off x="5180300"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Power Hips </a:t>
          </a:r>
          <a:r>
            <a:rPr lang="en-US" sz="600" b="1" kern="1200"/>
            <a:t>Break This One Down</a:t>
          </a:r>
          <a:endParaRPr lang="en-US" sz="600" kern="1200"/>
        </a:p>
      </dsp:txBody>
      <dsp:txXfrm>
        <a:off x="5190678" y="2813253"/>
        <a:ext cx="537243" cy="333573"/>
      </dsp:txXfrm>
    </dsp:sp>
    <dsp:sp modelId="{DBF87047-EE04-40FE-A726-B3CA0901921E}">
      <dsp:nvSpPr>
        <dsp:cNvPr id="0" name=""/>
        <dsp:cNvSpPr/>
      </dsp:nvSpPr>
      <dsp:spPr>
        <a:xfrm>
          <a:off x="5118300"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5FA0CF-80ED-4DCA-96E5-153185FE1D93}">
      <dsp:nvSpPr>
        <dsp:cNvPr id="0" name=""/>
        <dsp:cNvSpPr/>
      </dsp:nvSpPr>
      <dsp:spPr>
        <a:xfrm>
          <a:off x="5180300"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Retrain Muscle</a:t>
          </a:r>
        </a:p>
      </dsp:txBody>
      <dsp:txXfrm>
        <a:off x="5190678" y="2296639"/>
        <a:ext cx="537243" cy="333573"/>
      </dsp:txXfrm>
    </dsp:sp>
    <dsp:sp modelId="{E57E568D-1BC0-46F6-B75F-BF5D3F80F0F7}">
      <dsp:nvSpPr>
        <dsp:cNvPr id="0" name=""/>
        <dsp:cNvSpPr/>
      </dsp:nvSpPr>
      <dsp:spPr>
        <a:xfrm>
          <a:off x="5800299"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48A50-27BF-4773-BE56-500D0CC6B7E2}">
      <dsp:nvSpPr>
        <dsp:cNvPr id="0" name=""/>
        <dsp:cNvSpPr/>
      </dsp:nvSpPr>
      <dsp:spPr>
        <a:xfrm>
          <a:off x="5862299"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Counteract Instability</a:t>
          </a:r>
        </a:p>
      </dsp:txBody>
      <dsp:txXfrm>
        <a:off x="5872677" y="2296639"/>
        <a:ext cx="537243" cy="333573"/>
      </dsp:txXfrm>
    </dsp:sp>
    <dsp:sp modelId="{DD18B95F-B5C0-452B-AFAD-F8AFDED9D771}">
      <dsp:nvSpPr>
        <dsp:cNvPr id="0" name=""/>
        <dsp:cNvSpPr/>
      </dsp:nvSpPr>
      <dsp:spPr>
        <a:xfrm>
          <a:off x="6482298"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8DBCA0-E443-43CE-955F-9D80B7863C34}">
      <dsp:nvSpPr>
        <dsp:cNvPr id="0" name=""/>
        <dsp:cNvSpPr/>
      </dsp:nvSpPr>
      <dsp:spPr>
        <a:xfrm>
          <a:off x="6544298"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Protect User</a:t>
          </a:r>
        </a:p>
      </dsp:txBody>
      <dsp:txXfrm>
        <a:off x="6554676" y="2296639"/>
        <a:ext cx="537243" cy="333573"/>
      </dsp:txXfrm>
    </dsp:sp>
    <dsp:sp modelId="{5934052B-F580-46FF-8752-13C4F4D61FFC}">
      <dsp:nvSpPr>
        <dsp:cNvPr id="0" name=""/>
        <dsp:cNvSpPr/>
      </dsp:nvSpPr>
      <dsp:spPr>
        <a:xfrm>
          <a:off x="7164298"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061B8-5CD6-4DA5-A477-2BF9A725AE6C}">
      <dsp:nvSpPr>
        <dsp:cNvPr id="0" name=""/>
        <dsp:cNvSpPr/>
      </dsp:nvSpPr>
      <dsp:spPr>
        <a:xfrm>
          <a:off x="7226297"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Transmit Data</a:t>
          </a:r>
        </a:p>
      </dsp:txBody>
      <dsp:txXfrm>
        <a:off x="7236675" y="2296639"/>
        <a:ext cx="537243" cy="333573"/>
      </dsp:txXfrm>
    </dsp:sp>
    <dsp:sp modelId="{71F30764-AF2E-4744-8DD3-F8AF20A199BC}">
      <dsp:nvSpPr>
        <dsp:cNvPr id="0" name=""/>
        <dsp:cNvSpPr/>
      </dsp:nvSpPr>
      <dsp:spPr>
        <a:xfrm>
          <a:off x="7846297"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27DDB-03A2-486F-94EC-50FF26068689}">
      <dsp:nvSpPr>
        <dsp:cNvPr id="0" name=""/>
        <dsp:cNvSpPr/>
      </dsp:nvSpPr>
      <dsp:spPr>
        <a:xfrm>
          <a:off x="7908297"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Transmit Power</a:t>
          </a:r>
        </a:p>
      </dsp:txBody>
      <dsp:txXfrm>
        <a:off x="7918675" y="2296639"/>
        <a:ext cx="537243" cy="333573"/>
      </dsp:txXfrm>
    </dsp:sp>
    <dsp:sp modelId="{4159F34B-9868-4435-BF2D-6D73686C5DBA}">
      <dsp:nvSpPr>
        <dsp:cNvPr id="0" name=""/>
        <dsp:cNvSpPr/>
      </dsp:nvSpPr>
      <dsp:spPr>
        <a:xfrm>
          <a:off x="8528296"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47988-482F-465B-9545-7A6E66994FFF}">
      <dsp:nvSpPr>
        <dsp:cNvPr id="0" name=""/>
        <dsp:cNvSpPr/>
      </dsp:nvSpPr>
      <dsp:spPr>
        <a:xfrm>
          <a:off x="8590296"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Resist Power</a:t>
          </a:r>
        </a:p>
      </dsp:txBody>
      <dsp:txXfrm>
        <a:off x="8600674" y="2296639"/>
        <a:ext cx="537243" cy="333573"/>
      </dsp:txXfrm>
    </dsp:sp>
    <dsp:sp modelId="{62A282F5-89E1-4B6F-91A2-A6E5F6D9C532}">
      <dsp:nvSpPr>
        <dsp:cNvPr id="0" name=""/>
        <dsp:cNvSpPr/>
      </dsp:nvSpPr>
      <dsp:spPr>
        <a:xfrm>
          <a:off x="9210295"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630B5-7392-409F-9670-D4BAE0BE0D5C}">
      <dsp:nvSpPr>
        <dsp:cNvPr id="0" name=""/>
        <dsp:cNvSpPr/>
      </dsp:nvSpPr>
      <dsp:spPr>
        <a:xfrm>
          <a:off x="9272295"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Operator Comfort</a:t>
          </a:r>
        </a:p>
      </dsp:txBody>
      <dsp:txXfrm>
        <a:off x="9282673" y="2296639"/>
        <a:ext cx="537243" cy="333573"/>
      </dsp:txXfrm>
    </dsp:sp>
    <dsp:sp modelId="{41BF1FD1-E1AD-4C73-AA2B-D96F025C5519}">
      <dsp:nvSpPr>
        <dsp:cNvPr id="0" name=""/>
        <dsp:cNvSpPr/>
      </dsp:nvSpPr>
      <dsp:spPr>
        <a:xfrm>
          <a:off x="9892295"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ABD1F4-1D31-4B7E-935F-A0ADBED50D8E}">
      <dsp:nvSpPr>
        <dsp:cNvPr id="0" name=""/>
        <dsp:cNvSpPr/>
      </dsp:nvSpPr>
      <dsp:spPr>
        <a:xfrm>
          <a:off x="9954295"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Process Data</a:t>
          </a:r>
        </a:p>
      </dsp:txBody>
      <dsp:txXfrm>
        <a:off x="9964673" y="2296639"/>
        <a:ext cx="537243" cy="333573"/>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6112E-B38B-4B6F-BFF8-BAF5BFAEB8CE}">
      <dsp:nvSpPr>
        <dsp:cNvPr id="0" name=""/>
        <dsp:cNvSpPr/>
      </dsp:nvSpPr>
      <dsp:spPr bwMode="auto">
        <a:xfrm rot="16200000">
          <a:off x="1694953" y="1709639"/>
          <a:ext cx="579714" cy="2377869"/>
        </a:xfrm>
        <a:prstGeom prst="round2Same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defRPr/>
          </a:pPr>
          <a:r>
            <a:rPr lang="en-US" sz="1700" kern="1200" dirty="0">
              <a:latin typeface="Calibri Light"/>
            </a:rPr>
            <a:t> September 2024</a:t>
          </a:r>
          <a:endParaRPr lang="en-US" sz="1700" kern="1200" dirty="0"/>
        </a:p>
      </dsp:txBody>
      <dsp:txXfrm rot="5400000">
        <a:off x="824175" y="2637016"/>
        <a:ext cx="2349570" cy="523116"/>
      </dsp:txXfrm>
    </dsp:sp>
    <dsp:sp modelId="{AFB344AC-3D22-4179-900B-FEE21D7D5989}">
      <dsp:nvSpPr>
        <dsp:cNvPr id="0" name=""/>
        <dsp:cNvSpPr/>
      </dsp:nvSpPr>
      <dsp:spPr bwMode="auto">
        <a:xfrm>
          <a:off x="3252" y="0"/>
          <a:ext cx="3963116" cy="2029001"/>
        </a:xfrm>
        <a:prstGeom prst="rect">
          <a:avLst/>
        </a:prstGeom>
        <a:noFill/>
        <a:ln>
          <a:noFill/>
        </a:ln>
        <a:effectLst/>
      </dsp:spPr>
      <dsp:style>
        <a:lnRef idx="0">
          <a:srgbClr val="000000"/>
        </a:lnRef>
        <a:fillRef idx="0">
          <a:srgbClr val="000000"/>
        </a:fillRef>
        <a:effectRef idx="0">
          <a:srgbClr val="00000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defRPr/>
          </a:pPr>
          <a:r>
            <a:rPr lang="en-US" sz="1100" kern="1200">
              <a:latin typeface="Calibri Light"/>
            </a:rPr>
            <a:t> Project Proposal</a:t>
          </a:r>
          <a:endParaRPr lang="en-US" sz="1100" kern="1200"/>
        </a:p>
        <a:p>
          <a:pPr marL="0" lvl="0" indent="0" algn="ctr" defTabSz="488950">
            <a:lnSpc>
              <a:spcPct val="90000"/>
            </a:lnSpc>
            <a:spcBef>
              <a:spcPct val="0"/>
            </a:spcBef>
            <a:spcAft>
              <a:spcPct val="35000"/>
            </a:spcAft>
            <a:buNone/>
            <a:defRPr/>
          </a:pPr>
          <a:r>
            <a:rPr lang="en-US" sz="1100" b="0" kern="1200">
              <a:latin typeface="Calibri Light"/>
            </a:rPr>
            <a:t>Begin Systems Development</a:t>
          </a:r>
          <a:endParaRPr sz="1100" kern="1200"/>
        </a:p>
        <a:p>
          <a:pPr marL="0" lvl="0" indent="0" algn="ctr" defTabSz="488950">
            <a:lnSpc>
              <a:spcPct val="90000"/>
            </a:lnSpc>
            <a:spcBef>
              <a:spcPct val="0"/>
            </a:spcBef>
            <a:spcAft>
              <a:spcPct val="35000"/>
            </a:spcAft>
            <a:buNone/>
            <a:defRPr/>
          </a:pPr>
          <a:r>
            <a:rPr lang="en-US" sz="1100" b="0" kern="1200">
              <a:latin typeface="Calibri Light"/>
            </a:rPr>
            <a:t>Charter &amp; Objective</a:t>
          </a:r>
          <a:endParaRPr sz="1100" kern="1200"/>
        </a:p>
        <a:p>
          <a:pPr marL="0" lvl="0" indent="0" algn="ctr" defTabSz="488950">
            <a:lnSpc>
              <a:spcPct val="90000"/>
            </a:lnSpc>
            <a:spcBef>
              <a:spcPct val="0"/>
            </a:spcBef>
            <a:spcAft>
              <a:spcPct val="35000"/>
            </a:spcAft>
            <a:buNone/>
            <a:defRPr/>
          </a:pPr>
          <a:r>
            <a:rPr lang="en-US" sz="1100" kern="1200">
              <a:latin typeface="Calibri Light"/>
            </a:rPr>
            <a:t>Opportunity Illustrations/Market Analysis</a:t>
          </a:r>
          <a:endParaRPr sz="1100" kern="1200"/>
        </a:p>
        <a:p>
          <a:pPr marL="0" lvl="0" indent="0" algn="ctr" defTabSz="488950">
            <a:lnSpc>
              <a:spcPct val="90000"/>
            </a:lnSpc>
            <a:spcBef>
              <a:spcPct val="0"/>
            </a:spcBef>
            <a:spcAft>
              <a:spcPct val="35000"/>
            </a:spcAft>
            <a:buNone/>
            <a:defRPr/>
          </a:pPr>
          <a:r>
            <a:rPr lang="en-US" sz="1100" kern="1200">
              <a:latin typeface="Calibri Light"/>
            </a:rPr>
            <a:t>Mission Statement</a:t>
          </a:r>
          <a:endParaRPr lang="en-US" sz="1100" kern="1200"/>
        </a:p>
        <a:p>
          <a:pPr marL="0" lvl="0" indent="0" algn="ctr" defTabSz="488950">
            <a:lnSpc>
              <a:spcPct val="90000"/>
            </a:lnSpc>
            <a:spcBef>
              <a:spcPct val="0"/>
            </a:spcBef>
            <a:spcAft>
              <a:spcPct val="35000"/>
            </a:spcAft>
            <a:buNone/>
            <a:defRPr/>
          </a:pPr>
          <a:r>
            <a:rPr lang="en-US" sz="1100" kern="1200">
              <a:latin typeface="Calibri Light"/>
            </a:rPr>
            <a:t>Problem Framing Canvas</a:t>
          </a:r>
          <a:endParaRPr sz="1100" kern="1200"/>
        </a:p>
      </dsp:txBody>
      <dsp:txXfrm>
        <a:off x="3252" y="0"/>
        <a:ext cx="3963116" cy="2029001"/>
      </dsp:txXfrm>
    </dsp:sp>
    <dsp:sp modelId="{5D1C9AF9-E837-40A8-A6DD-43C5AC33C074}">
      <dsp:nvSpPr>
        <dsp:cNvPr id="0" name=""/>
        <dsp:cNvSpPr/>
      </dsp:nvSpPr>
      <dsp:spPr bwMode="auto">
        <a:xfrm>
          <a:off x="1984811" y="2144944"/>
          <a:ext cx="0" cy="463771"/>
        </a:xfrm>
        <a:prstGeom prst="line">
          <a:avLst/>
        </a:prstGeom>
        <a:noFill/>
        <a:ln w="6350" cap="flat" cmpd="sng" algn="ctr">
          <a:solidFill>
            <a:schemeClr val="accent2">
              <a:hueOff val="0"/>
              <a:satOff val="0"/>
              <a:lumOff val="0"/>
              <a:alphaOff val="0"/>
            </a:schemeClr>
          </a:solidFill>
          <a:prstDash val="dash"/>
          <a:miter lim="800000"/>
        </a:ln>
        <a:effectLst/>
      </dsp:spPr>
      <dsp:style>
        <a:lnRef idx="1">
          <a:srgbClr val="000000"/>
        </a:lnRef>
        <a:fillRef idx="0">
          <a:srgbClr val="000000"/>
        </a:fillRef>
        <a:effectRef idx="0">
          <a:srgbClr val="000000"/>
        </a:effectRef>
        <a:fontRef idx="minor"/>
      </dsp:style>
    </dsp:sp>
    <dsp:sp modelId="{64AC02D7-7179-4F78-8787-BF693375D5BB}">
      <dsp:nvSpPr>
        <dsp:cNvPr id="0" name=""/>
        <dsp:cNvSpPr/>
      </dsp:nvSpPr>
      <dsp:spPr bwMode="auto">
        <a:xfrm>
          <a:off x="1926839" y="2029001"/>
          <a:ext cx="115942" cy="11594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11F60881-5DF1-457A-9C01-0070A5563925}">
      <dsp:nvSpPr>
        <dsp:cNvPr id="0" name=""/>
        <dsp:cNvSpPr/>
      </dsp:nvSpPr>
      <dsp:spPr bwMode="auto">
        <a:xfrm>
          <a:off x="3173746" y="2608716"/>
          <a:ext cx="2377869" cy="579714"/>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defRPr/>
          </a:pPr>
          <a:r>
            <a:rPr lang="en-US" sz="1700" kern="1200" dirty="0">
              <a:latin typeface="Calibri Light"/>
            </a:rPr>
            <a:t> October 2024 </a:t>
          </a:r>
          <a:endParaRPr lang="en-US" sz="1700" kern="1200" dirty="0"/>
        </a:p>
      </dsp:txBody>
      <dsp:txXfrm>
        <a:off x="3173746" y="2608716"/>
        <a:ext cx="2377869" cy="579714"/>
      </dsp:txXfrm>
    </dsp:sp>
    <dsp:sp modelId="{C3E1A8A6-49D3-4361-BA54-6501C463AF0D}">
      <dsp:nvSpPr>
        <dsp:cNvPr id="0" name=""/>
        <dsp:cNvSpPr/>
      </dsp:nvSpPr>
      <dsp:spPr bwMode="auto">
        <a:xfrm>
          <a:off x="2388335" y="3508677"/>
          <a:ext cx="3963116" cy="2029001"/>
        </a:xfrm>
        <a:prstGeom prst="rect">
          <a:avLst/>
        </a:prstGeom>
        <a:noFill/>
        <a:ln>
          <a:noFill/>
        </a:ln>
        <a:effectLst/>
      </dsp:spPr>
      <dsp:style>
        <a:lnRef idx="0">
          <a:srgbClr val="000000"/>
        </a:lnRef>
        <a:fillRef idx="0">
          <a:srgbClr val="000000"/>
        </a:fillRef>
        <a:effectRef idx="0">
          <a:srgbClr val="00000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defRPr/>
          </a:pPr>
          <a:endParaRPr lang="en-US" sz="1100" kern="1200"/>
        </a:p>
        <a:p>
          <a:pPr marL="0" lvl="0" indent="0" algn="ctr" defTabSz="488950">
            <a:lnSpc>
              <a:spcPct val="90000"/>
            </a:lnSpc>
            <a:spcBef>
              <a:spcPct val="0"/>
            </a:spcBef>
            <a:spcAft>
              <a:spcPct val="35000"/>
            </a:spcAft>
            <a:buNone/>
            <a:defRPr/>
          </a:pPr>
          <a:r>
            <a:rPr lang="en-US" sz="1100" b="0" kern="1200" dirty="0">
              <a:latin typeface="Calibri Light"/>
            </a:rPr>
            <a:t>Context Diagram</a:t>
          </a:r>
          <a:endParaRPr sz="1100" kern="1200" dirty="0"/>
        </a:p>
        <a:p>
          <a:pPr marL="0" lvl="0" indent="0" algn="ctr" defTabSz="488950">
            <a:lnSpc>
              <a:spcPct val="90000"/>
            </a:lnSpc>
            <a:spcBef>
              <a:spcPct val="0"/>
            </a:spcBef>
            <a:spcAft>
              <a:spcPct val="35000"/>
            </a:spcAft>
            <a:buNone/>
            <a:defRPr/>
          </a:pPr>
          <a:r>
            <a:rPr lang="en-US" sz="1100" kern="1200" dirty="0">
              <a:latin typeface="Calibri Light"/>
            </a:rPr>
            <a:t>System Boundary Diagram</a:t>
          </a:r>
          <a:endParaRPr lang="en-US" sz="1100" kern="1200" dirty="0"/>
        </a:p>
        <a:p>
          <a:pPr marL="0" lvl="0" indent="0" algn="ctr" defTabSz="488950">
            <a:lnSpc>
              <a:spcPct val="90000"/>
            </a:lnSpc>
            <a:spcBef>
              <a:spcPct val="0"/>
            </a:spcBef>
            <a:spcAft>
              <a:spcPct val="35000"/>
            </a:spcAft>
            <a:buNone/>
            <a:defRPr/>
          </a:pPr>
          <a:r>
            <a:rPr lang="en-US" sz="1100" b="0" kern="1200" dirty="0">
              <a:latin typeface="Calibri Light"/>
            </a:rPr>
            <a:t>Stakeholder List</a:t>
          </a:r>
        </a:p>
        <a:p>
          <a:pPr marL="0" lvl="0" indent="0" algn="ctr" defTabSz="488950">
            <a:lnSpc>
              <a:spcPct val="90000"/>
            </a:lnSpc>
            <a:spcBef>
              <a:spcPct val="0"/>
            </a:spcBef>
            <a:spcAft>
              <a:spcPct val="35000"/>
            </a:spcAft>
            <a:buNone/>
            <a:defRPr/>
          </a:pPr>
          <a:r>
            <a:rPr lang="en-US" sz="1100" b="0" kern="1200" dirty="0" err="1">
              <a:latin typeface="Calibri Light"/>
            </a:rPr>
            <a:t>ConOps</a:t>
          </a:r>
          <a:endParaRPr lang="en-US" sz="1100" b="0" kern="1200" dirty="0">
            <a:latin typeface="Calibri Light"/>
          </a:endParaRPr>
        </a:p>
        <a:p>
          <a:pPr marL="0" lvl="0" indent="0" algn="ctr" defTabSz="488950">
            <a:lnSpc>
              <a:spcPct val="90000"/>
            </a:lnSpc>
            <a:spcBef>
              <a:spcPct val="0"/>
            </a:spcBef>
            <a:spcAft>
              <a:spcPct val="35000"/>
            </a:spcAft>
            <a:buNone/>
            <a:defRPr/>
          </a:pPr>
          <a:r>
            <a:rPr lang="en-US" sz="1100" b="0" kern="1200" dirty="0" err="1">
              <a:latin typeface="Calibri Light"/>
            </a:rPr>
            <a:t>OpsCon</a:t>
          </a:r>
          <a:endParaRPr lang="en-US" sz="1100" b="0" kern="1200" dirty="0">
            <a:latin typeface="Calibri Light"/>
          </a:endParaRPr>
        </a:p>
        <a:p>
          <a:pPr marL="0" lvl="0" indent="0" algn="ctr" defTabSz="488950">
            <a:lnSpc>
              <a:spcPct val="90000"/>
            </a:lnSpc>
            <a:spcBef>
              <a:spcPct val="0"/>
            </a:spcBef>
            <a:spcAft>
              <a:spcPct val="35000"/>
            </a:spcAft>
            <a:buNone/>
            <a:defRPr/>
          </a:pPr>
          <a:r>
            <a:rPr lang="en-US" sz="1100" kern="1200">
              <a:latin typeface="Calibri Light"/>
            </a:rPr>
            <a:t>Use Cases</a:t>
          </a:r>
          <a:endParaRPr lang="en-US" sz="1100" kern="1200"/>
        </a:p>
        <a:p>
          <a:pPr marL="0" lvl="0" indent="0" algn="ctr" defTabSz="488950">
            <a:lnSpc>
              <a:spcPct val="90000"/>
            </a:lnSpc>
            <a:spcBef>
              <a:spcPct val="0"/>
            </a:spcBef>
            <a:spcAft>
              <a:spcPct val="35000"/>
            </a:spcAft>
            <a:buNone/>
            <a:defRPr/>
          </a:pPr>
          <a:r>
            <a:rPr lang="en-US" sz="1100" b="0" kern="1200">
              <a:latin typeface="Calibri Light"/>
            </a:rPr>
            <a:t>Stakeholder Interviews</a:t>
          </a:r>
          <a:endParaRPr sz="1100" kern="1200"/>
        </a:p>
        <a:p>
          <a:pPr marL="0" lvl="0" indent="0" algn="ctr" defTabSz="488950">
            <a:lnSpc>
              <a:spcPct val="90000"/>
            </a:lnSpc>
            <a:spcBef>
              <a:spcPct val="0"/>
            </a:spcBef>
            <a:spcAft>
              <a:spcPct val="35000"/>
            </a:spcAft>
            <a:buNone/>
            <a:defRPr/>
          </a:pPr>
          <a:r>
            <a:rPr lang="en-US" sz="1100" kern="1200">
              <a:latin typeface="Calibri Light"/>
            </a:rPr>
            <a:t>Stakeholder Needs</a:t>
          </a:r>
          <a:endParaRPr lang="en-US" sz="1100" kern="1200"/>
        </a:p>
      </dsp:txBody>
      <dsp:txXfrm>
        <a:off x="2388335" y="3508677"/>
        <a:ext cx="3963116" cy="2029001"/>
      </dsp:txXfrm>
    </dsp:sp>
    <dsp:sp modelId="{D3999AEB-5067-46EC-A7BF-868F4B4ADC8B}">
      <dsp:nvSpPr>
        <dsp:cNvPr id="0" name=""/>
        <dsp:cNvSpPr/>
      </dsp:nvSpPr>
      <dsp:spPr bwMode="auto">
        <a:xfrm>
          <a:off x="4362681" y="3188431"/>
          <a:ext cx="0" cy="463771"/>
        </a:xfrm>
        <a:prstGeom prst="line">
          <a:avLst/>
        </a:prstGeom>
        <a:noFill/>
        <a:ln w="6350" cap="flat" cmpd="sng" algn="ctr">
          <a:solidFill>
            <a:schemeClr val="accent2">
              <a:hueOff val="-485121"/>
              <a:satOff val="-27976"/>
              <a:lumOff val="2876"/>
              <a:alphaOff val="0"/>
            </a:schemeClr>
          </a:solidFill>
          <a:prstDash val="dash"/>
          <a:miter lim="800000"/>
        </a:ln>
        <a:effectLst/>
      </dsp:spPr>
      <dsp:style>
        <a:lnRef idx="1">
          <a:srgbClr val="000000"/>
        </a:lnRef>
        <a:fillRef idx="0">
          <a:srgbClr val="000000"/>
        </a:fillRef>
        <a:effectRef idx="0">
          <a:srgbClr val="000000"/>
        </a:effectRef>
        <a:fontRef idx="minor"/>
      </dsp:style>
    </dsp:sp>
    <dsp:sp modelId="{84C3988E-4BBD-40C5-888A-9E175A7D12DB}">
      <dsp:nvSpPr>
        <dsp:cNvPr id="0" name=""/>
        <dsp:cNvSpPr/>
      </dsp:nvSpPr>
      <dsp:spPr bwMode="auto">
        <a:xfrm>
          <a:off x="4304709" y="3652203"/>
          <a:ext cx="115942" cy="115942"/>
        </a:xfrm>
        <a:prstGeom prst="ellipse">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A69CCD7E-1B61-4DF0-AFA7-C120D96A1829}">
      <dsp:nvSpPr>
        <dsp:cNvPr id="0" name=""/>
        <dsp:cNvSpPr/>
      </dsp:nvSpPr>
      <dsp:spPr bwMode="auto">
        <a:xfrm>
          <a:off x="5551616" y="2608716"/>
          <a:ext cx="2377869" cy="579714"/>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defRPr/>
          </a:pPr>
          <a:r>
            <a:rPr lang="en-US" sz="1700" kern="1200">
              <a:latin typeface="Calibri Light"/>
            </a:rPr>
            <a:t>November 2024</a:t>
          </a:r>
          <a:endParaRPr lang="en-US" sz="1700" kern="1200"/>
        </a:p>
      </dsp:txBody>
      <dsp:txXfrm>
        <a:off x="5551616" y="2608716"/>
        <a:ext cx="2377869" cy="579714"/>
      </dsp:txXfrm>
    </dsp:sp>
    <dsp:sp modelId="{7EEDC4A1-48B2-4B58-BB88-26F2EE389F26}">
      <dsp:nvSpPr>
        <dsp:cNvPr id="0" name=""/>
        <dsp:cNvSpPr/>
      </dsp:nvSpPr>
      <dsp:spPr bwMode="auto">
        <a:xfrm>
          <a:off x="4758992" y="0"/>
          <a:ext cx="3963116" cy="2029001"/>
        </a:xfrm>
        <a:prstGeom prst="rect">
          <a:avLst/>
        </a:prstGeom>
        <a:noFill/>
        <a:ln>
          <a:noFill/>
        </a:ln>
        <a:effectLst/>
      </dsp:spPr>
      <dsp:style>
        <a:lnRef idx="0">
          <a:srgbClr val="000000"/>
        </a:lnRef>
        <a:fillRef idx="0">
          <a:srgbClr val="000000"/>
        </a:fillRef>
        <a:effectRef idx="0">
          <a:srgbClr val="00000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defRPr/>
          </a:pPr>
          <a:r>
            <a:rPr lang="en-US" sz="1100" kern="1200">
              <a:latin typeface="Calibri Light"/>
            </a:rPr>
            <a:t>Functional Architecture</a:t>
          </a:r>
          <a:endParaRPr sz="1100" kern="1200"/>
        </a:p>
        <a:p>
          <a:pPr marL="0" lvl="0" indent="0" algn="ctr" defTabSz="488950" rtl="0">
            <a:lnSpc>
              <a:spcPct val="90000"/>
            </a:lnSpc>
            <a:spcBef>
              <a:spcPct val="0"/>
            </a:spcBef>
            <a:spcAft>
              <a:spcPct val="35000"/>
            </a:spcAft>
            <a:buNone/>
            <a:defRPr/>
          </a:pPr>
          <a:r>
            <a:rPr lang="en-US" sz="1100" b="0" kern="1200">
              <a:latin typeface="Calibri Light"/>
            </a:rPr>
            <a:t>Functional </a:t>
          </a:r>
          <a:r>
            <a:rPr lang="en-US" sz="1100" b="0" kern="1200">
              <a:latin typeface="Calibri Light"/>
              <a:cs typeface="Arial"/>
            </a:rPr>
            <a:t>DSM</a:t>
          </a:r>
        </a:p>
        <a:p>
          <a:pPr marL="0" lvl="0" indent="0" algn="ctr" defTabSz="488950" rtl="0">
            <a:lnSpc>
              <a:spcPct val="90000"/>
            </a:lnSpc>
            <a:spcBef>
              <a:spcPct val="0"/>
            </a:spcBef>
            <a:spcAft>
              <a:spcPct val="35000"/>
            </a:spcAft>
            <a:buNone/>
            <a:defRPr/>
          </a:pPr>
          <a:r>
            <a:rPr lang="en-US" sz="1100" b="0" kern="1200">
              <a:latin typeface="Calibri Light"/>
              <a:cs typeface="Arial"/>
            </a:rPr>
            <a:t>Stakeholder</a:t>
          </a:r>
          <a:r>
            <a:rPr lang="en-US" sz="1100" b="0" kern="1200">
              <a:latin typeface="Calibri Light"/>
            </a:rPr>
            <a:t> </a:t>
          </a:r>
          <a:r>
            <a:rPr lang="en-US" sz="1100" b="0" kern="1200">
              <a:latin typeface="Calibri Light"/>
              <a:cs typeface="Arial"/>
            </a:rPr>
            <a:t>Requirements</a:t>
          </a:r>
        </a:p>
        <a:p>
          <a:pPr marL="0" lvl="0" indent="0" algn="ctr" defTabSz="488950">
            <a:lnSpc>
              <a:spcPct val="90000"/>
            </a:lnSpc>
            <a:spcBef>
              <a:spcPct val="0"/>
            </a:spcBef>
            <a:spcAft>
              <a:spcPct val="35000"/>
            </a:spcAft>
            <a:buNone/>
          </a:pPr>
          <a:r>
            <a:rPr lang="en-US" sz="1100" b="0" kern="1200">
              <a:latin typeface="Calibri Light"/>
              <a:cs typeface="Arial"/>
            </a:rPr>
            <a:t>Morphological</a:t>
          </a:r>
          <a:r>
            <a:rPr lang="en-US" sz="1100" kern="1200">
              <a:latin typeface="Calibri Light"/>
            </a:rPr>
            <a:t> Matrix</a:t>
          </a:r>
          <a:endParaRPr lang="en-US" sz="1100" kern="1200"/>
        </a:p>
        <a:p>
          <a:pPr marL="0" lvl="0" indent="0" algn="ctr" defTabSz="488950">
            <a:lnSpc>
              <a:spcPct val="90000"/>
            </a:lnSpc>
            <a:spcBef>
              <a:spcPct val="0"/>
            </a:spcBef>
            <a:spcAft>
              <a:spcPct val="35000"/>
            </a:spcAft>
            <a:buNone/>
            <a:defRPr/>
          </a:pPr>
          <a:r>
            <a:rPr lang="en-US" sz="1100" kern="1200">
              <a:latin typeface="Calibri Light"/>
            </a:rPr>
            <a:t>Tradespace Analysis</a:t>
          </a:r>
          <a:endParaRPr sz="1100" kern="1200"/>
        </a:p>
        <a:p>
          <a:pPr marL="0" lvl="0" indent="0" algn="ctr" defTabSz="488950" rtl="0">
            <a:lnSpc>
              <a:spcPct val="90000"/>
            </a:lnSpc>
            <a:spcBef>
              <a:spcPct val="0"/>
            </a:spcBef>
            <a:spcAft>
              <a:spcPct val="35000"/>
            </a:spcAft>
            <a:buNone/>
            <a:defRPr/>
          </a:pPr>
          <a:r>
            <a:rPr lang="en-US" sz="1100" b="0" kern="1200" dirty="0">
              <a:latin typeface="Calibri Light"/>
              <a:cs typeface="Arial"/>
            </a:rPr>
            <a:t>Requirements Validation Strategy</a:t>
          </a:r>
        </a:p>
      </dsp:txBody>
      <dsp:txXfrm>
        <a:off x="4758992" y="0"/>
        <a:ext cx="3963116" cy="2029001"/>
      </dsp:txXfrm>
    </dsp:sp>
    <dsp:sp modelId="{DE484EB9-407B-4237-95E2-D999D1105463}">
      <dsp:nvSpPr>
        <dsp:cNvPr id="0" name=""/>
        <dsp:cNvSpPr/>
      </dsp:nvSpPr>
      <dsp:spPr bwMode="auto">
        <a:xfrm>
          <a:off x="6740550" y="2144944"/>
          <a:ext cx="0" cy="463771"/>
        </a:xfrm>
        <a:prstGeom prst="line">
          <a:avLst/>
        </a:prstGeom>
        <a:noFill/>
        <a:ln w="6350" cap="flat" cmpd="sng" algn="ctr">
          <a:solidFill>
            <a:schemeClr val="accent2">
              <a:hueOff val="-970242"/>
              <a:satOff val="-55952"/>
              <a:lumOff val="5752"/>
              <a:alphaOff val="0"/>
            </a:schemeClr>
          </a:solidFill>
          <a:prstDash val="dash"/>
          <a:miter lim="800000"/>
        </a:ln>
        <a:effectLst/>
      </dsp:spPr>
      <dsp:style>
        <a:lnRef idx="1">
          <a:srgbClr val="000000"/>
        </a:lnRef>
        <a:fillRef idx="0">
          <a:srgbClr val="000000"/>
        </a:fillRef>
        <a:effectRef idx="0">
          <a:srgbClr val="000000"/>
        </a:effectRef>
        <a:fontRef idx="minor"/>
      </dsp:style>
    </dsp:sp>
    <dsp:sp modelId="{2DC83359-F68D-4C58-8256-FBEBCD9ABE30}">
      <dsp:nvSpPr>
        <dsp:cNvPr id="0" name=""/>
        <dsp:cNvSpPr/>
      </dsp:nvSpPr>
      <dsp:spPr bwMode="auto">
        <a:xfrm>
          <a:off x="6682579" y="2029001"/>
          <a:ext cx="115942" cy="115942"/>
        </a:xfrm>
        <a:prstGeom prst="ellipse">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F6CB1E95-39E7-4A1A-A2FE-91DBE75908A4}">
      <dsp:nvSpPr>
        <dsp:cNvPr id="0" name=""/>
        <dsp:cNvSpPr/>
      </dsp:nvSpPr>
      <dsp:spPr bwMode="auto">
        <a:xfrm rot="5400000">
          <a:off x="8828563" y="1709639"/>
          <a:ext cx="579714" cy="2377869"/>
        </a:xfrm>
        <a:prstGeom prst="round2Same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rtl="0">
            <a:lnSpc>
              <a:spcPct val="90000"/>
            </a:lnSpc>
            <a:spcBef>
              <a:spcPct val="0"/>
            </a:spcBef>
            <a:spcAft>
              <a:spcPct val="35000"/>
            </a:spcAft>
            <a:buNone/>
            <a:defRPr/>
          </a:pPr>
          <a:r>
            <a:rPr lang="en-US" sz="1700" b="0" kern="1200" dirty="0">
              <a:latin typeface="Calibri Light"/>
              <a:cs typeface="Arial"/>
            </a:rPr>
            <a:t>December 2024</a:t>
          </a:r>
        </a:p>
      </dsp:txBody>
      <dsp:txXfrm rot="-5400000">
        <a:off x="7929486" y="2637016"/>
        <a:ext cx="2349570" cy="523116"/>
      </dsp:txXfrm>
    </dsp:sp>
    <dsp:sp modelId="{8630843D-39F2-4259-B034-DF1CB847E981}">
      <dsp:nvSpPr>
        <dsp:cNvPr id="0" name=""/>
        <dsp:cNvSpPr/>
      </dsp:nvSpPr>
      <dsp:spPr bwMode="auto">
        <a:xfrm>
          <a:off x="7136862" y="3768146"/>
          <a:ext cx="3963116" cy="2029001"/>
        </a:xfrm>
        <a:prstGeom prst="rect">
          <a:avLst/>
        </a:prstGeom>
        <a:noFill/>
        <a:ln>
          <a:noFill/>
        </a:ln>
        <a:effectLst/>
      </dsp:spPr>
      <dsp:style>
        <a:lnRef idx="0">
          <a:srgbClr val="000000"/>
        </a:lnRef>
        <a:fillRef idx="0">
          <a:srgbClr val="000000"/>
        </a:fillRef>
        <a:effectRef idx="0">
          <a:srgbClr val="00000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defRPr/>
          </a:pPr>
          <a:r>
            <a:rPr lang="en-US" sz="1100" b="0" kern="1200">
              <a:latin typeface="Calibri Light"/>
            </a:rPr>
            <a:t>UND - Project Presentation</a:t>
          </a:r>
          <a:endParaRPr sz="1100" kern="1200"/>
        </a:p>
        <a:p>
          <a:pPr marL="0" lvl="0" indent="0" algn="ctr" defTabSz="488950" rtl="0">
            <a:lnSpc>
              <a:spcPct val="90000"/>
            </a:lnSpc>
            <a:spcBef>
              <a:spcPct val="0"/>
            </a:spcBef>
            <a:spcAft>
              <a:spcPct val="35000"/>
            </a:spcAft>
            <a:buNone/>
            <a:defRPr/>
          </a:pPr>
          <a:r>
            <a:rPr lang="en-US" sz="1100" kern="1200" dirty="0">
              <a:latin typeface="Calibri Light"/>
              <a:cs typeface="Arial"/>
            </a:rPr>
            <a:t>Abstract Submission</a:t>
          </a:r>
        </a:p>
        <a:p>
          <a:pPr marL="0" lvl="0" indent="0" algn="ctr" defTabSz="488950" rtl="0">
            <a:lnSpc>
              <a:spcPct val="90000"/>
            </a:lnSpc>
            <a:spcBef>
              <a:spcPct val="0"/>
            </a:spcBef>
            <a:spcAft>
              <a:spcPct val="35000"/>
            </a:spcAft>
            <a:buNone/>
            <a:defRPr/>
          </a:pPr>
          <a:r>
            <a:rPr lang="en-US" sz="1100" kern="1200" dirty="0">
              <a:latin typeface="Calibri Light"/>
              <a:cs typeface="Arial"/>
            </a:rPr>
            <a:t>Continued Systems Development</a:t>
          </a:r>
        </a:p>
        <a:p>
          <a:pPr marL="0" lvl="0" indent="0" algn="ctr" defTabSz="488950" rtl="0">
            <a:lnSpc>
              <a:spcPct val="90000"/>
            </a:lnSpc>
            <a:spcBef>
              <a:spcPct val="0"/>
            </a:spcBef>
            <a:spcAft>
              <a:spcPct val="35000"/>
            </a:spcAft>
            <a:buNone/>
            <a:defRPr/>
          </a:pPr>
          <a:r>
            <a:rPr lang="en-US" sz="1100" kern="1200">
              <a:latin typeface="Calibri Light"/>
            </a:rPr>
            <a:t>UND - Prototype Demonstration</a:t>
          </a:r>
          <a:r>
            <a:rPr lang="en-US" sz="1100" kern="1200">
              <a:latin typeface="Calibri Light"/>
              <a:cs typeface="Arial"/>
            </a:rPr>
            <a:t>, Simulation, or Test</a:t>
          </a:r>
          <a:endParaRPr lang="en-US" sz="1100" kern="1200"/>
        </a:p>
      </dsp:txBody>
      <dsp:txXfrm>
        <a:off x="7136862" y="3768146"/>
        <a:ext cx="3963116" cy="2029001"/>
      </dsp:txXfrm>
    </dsp:sp>
    <dsp:sp modelId="{3060133B-6420-4A49-9483-53487E1C5B53}">
      <dsp:nvSpPr>
        <dsp:cNvPr id="0" name=""/>
        <dsp:cNvSpPr/>
      </dsp:nvSpPr>
      <dsp:spPr>
        <a:xfrm>
          <a:off x="9118420" y="3188431"/>
          <a:ext cx="0" cy="463771"/>
        </a:xfrm>
        <a:prstGeom prst="line">
          <a:avLst/>
        </a:prstGeom>
        <a:noFill/>
        <a:ln w="6350" cap="flat" cmpd="sng" algn="ctr">
          <a:solidFill>
            <a:schemeClr val="accent2">
              <a:hueOff val="-1455363"/>
              <a:satOff val="-83928"/>
              <a:lumOff val="8628"/>
              <a:alphaOff val="0"/>
            </a:schemeClr>
          </a:solidFill>
          <a:prstDash val="solid"/>
          <a:miter lim="800000"/>
        </a:ln>
        <a:effectLst/>
      </dsp:spPr>
      <dsp:style>
        <a:lnRef idx="1">
          <a:srgbClr val="000000"/>
        </a:lnRef>
        <a:fillRef idx="0">
          <a:srgbClr val="000000"/>
        </a:fillRef>
        <a:effectRef idx="0">
          <a:srgbClr val="000000"/>
        </a:effectRef>
        <a:fontRef idx="minor"/>
      </dsp:style>
    </dsp:sp>
    <dsp:sp modelId="{D1593B48-DE3A-43A3-A7E1-BBBB6B1E8771}">
      <dsp:nvSpPr>
        <dsp:cNvPr id="0" name=""/>
        <dsp:cNvSpPr/>
      </dsp:nvSpPr>
      <dsp:spPr>
        <a:xfrm>
          <a:off x="9060449" y="3652203"/>
          <a:ext cx="115942" cy="115942"/>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40FE6-A042-4A87-B9C2-4F2EFC300C66}">
      <dsp:nvSpPr>
        <dsp:cNvPr id="0" name=""/>
        <dsp:cNvSpPr/>
      </dsp:nvSpPr>
      <dsp:spPr>
        <a:xfrm>
          <a:off x="5567799" y="2065076"/>
          <a:ext cx="4603495" cy="162284"/>
        </a:xfrm>
        <a:custGeom>
          <a:avLst/>
          <a:gdLst/>
          <a:ahLst/>
          <a:cxnLst/>
          <a:rect l="0" t="0" r="0" b="0"/>
          <a:pathLst>
            <a:path>
              <a:moveTo>
                <a:pt x="0" y="0"/>
              </a:moveTo>
              <a:lnTo>
                <a:pt x="0" y="110592"/>
              </a:lnTo>
              <a:lnTo>
                <a:pt x="4603495" y="110592"/>
              </a:lnTo>
              <a:lnTo>
                <a:pt x="4603495"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8FE542-20B8-4265-BFBA-5BDD7F9CF49B}">
      <dsp:nvSpPr>
        <dsp:cNvPr id="0" name=""/>
        <dsp:cNvSpPr/>
      </dsp:nvSpPr>
      <dsp:spPr>
        <a:xfrm>
          <a:off x="5567799" y="2065076"/>
          <a:ext cx="3921495" cy="162284"/>
        </a:xfrm>
        <a:custGeom>
          <a:avLst/>
          <a:gdLst/>
          <a:ahLst/>
          <a:cxnLst/>
          <a:rect l="0" t="0" r="0" b="0"/>
          <a:pathLst>
            <a:path>
              <a:moveTo>
                <a:pt x="0" y="0"/>
              </a:moveTo>
              <a:lnTo>
                <a:pt x="0" y="110592"/>
              </a:lnTo>
              <a:lnTo>
                <a:pt x="3921495" y="110592"/>
              </a:lnTo>
              <a:lnTo>
                <a:pt x="3921495"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5273DC-38B5-4E63-BAAD-1F0CA40DEA5C}">
      <dsp:nvSpPr>
        <dsp:cNvPr id="0" name=""/>
        <dsp:cNvSpPr/>
      </dsp:nvSpPr>
      <dsp:spPr>
        <a:xfrm>
          <a:off x="5567799" y="2065076"/>
          <a:ext cx="3239496" cy="162284"/>
        </a:xfrm>
        <a:custGeom>
          <a:avLst/>
          <a:gdLst/>
          <a:ahLst/>
          <a:cxnLst/>
          <a:rect l="0" t="0" r="0" b="0"/>
          <a:pathLst>
            <a:path>
              <a:moveTo>
                <a:pt x="0" y="0"/>
              </a:moveTo>
              <a:lnTo>
                <a:pt x="0" y="110592"/>
              </a:lnTo>
              <a:lnTo>
                <a:pt x="3239496" y="110592"/>
              </a:lnTo>
              <a:lnTo>
                <a:pt x="3239496"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F1138-3A5E-42A1-B848-FED4B112DD62}">
      <dsp:nvSpPr>
        <dsp:cNvPr id="0" name=""/>
        <dsp:cNvSpPr/>
      </dsp:nvSpPr>
      <dsp:spPr>
        <a:xfrm>
          <a:off x="5567799" y="2065076"/>
          <a:ext cx="2557497" cy="162284"/>
        </a:xfrm>
        <a:custGeom>
          <a:avLst/>
          <a:gdLst/>
          <a:ahLst/>
          <a:cxnLst/>
          <a:rect l="0" t="0" r="0" b="0"/>
          <a:pathLst>
            <a:path>
              <a:moveTo>
                <a:pt x="0" y="0"/>
              </a:moveTo>
              <a:lnTo>
                <a:pt x="0" y="110592"/>
              </a:lnTo>
              <a:lnTo>
                <a:pt x="2557497" y="110592"/>
              </a:lnTo>
              <a:lnTo>
                <a:pt x="2557497"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2AB8D-1E3E-4157-8B4F-308F02785CAC}">
      <dsp:nvSpPr>
        <dsp:cNvPr id="0" name=""/>
        <dsp:cNvSpPr/>
      </dsp:nvSpPr>
      <dsp:spPr>
        <a:xfrm>
          <a:off x="5567799" y="2065076"/>
          <a:ext cx="1875498" cy="162284"/>
        </a:xfrm>
        <a:custGeom>
          <a:avLst/>
          <a:gdLst/>
          <a:ahLst/>
          <a:cxnLst/>
          <a:rect l="0" t="0" r="0" b="0"/>
          <a:pathLst>
            <a:path>
              <a:moveTo>
                <a:pt x="0" y="0"/>
              </a:moveTo>
              <a:lnTo>
                <a:pt x="0" y="110592"/>
              </a:lnTo>
              <a:lnTo>
                <a:pt x="1875498" y="110592"/>
              </a:lnTo>
              <a:lnTo>
                <a:pt x="1875498"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A641FE-D7AB-4882-B6BE-4CE8F5B7FD26}">
      <dsp:nvSpPr>
        <dsp:cNvPr id="0" name=""/>
        <dsp:cNvSpPr/>
      </dsp:nvSpPr>
      <dsp:spPr>
        <a:xfrm>
          <a:off x="5567799" y="2065076"/>
          <a:ext cx="1193498" cy="162284"/>
        </a:xfrm>
        <a:custGeom>
          <a:avLst/>
          <a:gdLst/>
          <a:ahLst/>
          <a:cxnLst/>
          <a:rect l="0" t="0" r="0" b="0"/>
          <a:pathLst>
            <a:path>
              <a:moveTo>
                <a:pt x="0" y="0"/>
              </a:moveTo>
              <a:lnTo>
                <a:pt x="0" y="110592"/>
              </a:lnTo>
              <a:lnTo>
                <a:pt x="1193498" y="110592"/>
              </a:lnTo>
              <a:lnTo>
                <a:pt x="1193498"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D865CA-96EE-46D1-8561-67E7132685C7}">
      <dsp:nvSpPr>
        <dsp:cNvPr id="0" name=""/>
        <dsp:cNvSpPr/>
      </dsp:nvSpPr>
      <dsp:spPr>
        <a:xfrm>
          <a:off x="5567799" y="2065076"/>
          <a:ext cx="511499" cy="162284"/>
        </a:xfrm>
        <a:custGeom>
          <a:avLst/>
          <a:gdLst/>
          <a:ahLst/>
          <a:cxnLst/>
          <a:rect l="0" t="0" r="0" b="0"/>
          <a:pathLst>
            <a:path>
              <a:moveTo>
                <a:pt x="0" y="0"/>
              </a:moveTo>
              <a:lnTo>
                <a:pt x="0" y="110592"/>
              </a:lnTo>
              <a:lnTo>
                <a:pt x="511499" y="110592"/>
              </a:lnTo>
              <a:lnTo>
                <a:pt x="511499"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B8637-184F-4108-93D8-AFCCE9BC09AA}">
      <dsp:nvSpPr>
        <dsp:cNvPr id="0" name=""/>
        <dsp:cNvSpPr/>
      </dsp:nvSpPr>
      <dsp:spPr>
        <a:xfrm>
          <a:off x="5397299" y="2065076"/>
          <a:ext cx="170499" cy="162284"/>
        </a:xfrm>
        <a:custGeom>
          <a:avLst/>
          <a:gdLst/>
          <a:ahLst/>
          <a:cxnLst/>
          <a:rect l="0" t="0" r="0" b="0"/>
          <a:pathLst>
            <a:path>
              <a:moveTo>
                <a:pt x="170499" y="0"/>
              </a:moveTo>
              <a:lnTo>
                <a:pt x="170499" y="110592"/>
              </a:lnTo>
              <a:lnTo>
                <a:pt x="0" y="110592"/>
              </a:lnTo>
              <a:lnTo>
                <a:pt x="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D3A961-1799-40C5-89CF-9BF5DBC613DF}">
      <dsp:nvSpPr>
        <dsp:cNvPr id="0" name=""/>
        <dsp:cNvSpPr/>
      </dsp:nvSpPr>
      <dsp:spPr>
        <a:xfrm>
          <a:off x="4715300" y="2581691"/>
          <a:ext cx="681999" cy="162284"/>
        </a:xfrm>
        <a:custGeom>
          <a:avLst/>
          <a:gdLst/>
          <a:ahLst/>
          <a:cxnLst/>
          <a:rect l="0" t="0" r="0" b="0"/>
          <a:pathLst>
            <a:path>
              <a:moveTo>
                <a:pt x="0" y="0"/>
              </a:moveTo>
              <a:lnTo>
                <a:pt x="0" y="110592"/>
              </a:lnTo>
              <a:lnTo>
                <a:pt x="681999" y="110592"/>
              </a:lnTo>
              <a:lnTo>
                <a:pt x="681999"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764529-5EE5-4B5D-A067-6A4A4686B108}">
      <dsp:nvSpPr>
        <dsp:cNvPr id="0" name=""/>
        <dsp:cNvSpPr/>
      </dsp:nvSpPr>
      <dsp:spPr>
        <a:xfrm>
          <a:off x="4669580" y="2581691"/>
          <a:ext cx="91440" cy="162284"/>
        </a:xfrm>
        <a:custGeom>
          <a:avLst/>
          <a:gdLst/>
          <a:ahLst/>
          <a:cxnLst/>
          <a:rect l="0" t="0" r="0" b="0"/>
          <a:pathLst>
            <a:path>
              <a:moveTo>
                <a:pt x="45720" y="0"/>
              </a:moveTo>
              <a:lnTo>
                <a:pt x="45720"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02CE43-8B4E-4BD8-87ED-9E3225D106B7}">
      <dsp:nvSpPr>
        <dsp:cNvPr id="0" name=""/>
        <dsp:cNvSpPr/>
      </dsp:nvSpPr>
      <dsp:spPr>
        <a:xfrm>
          <a:off x="4033301" y="2581691"/>
          <a:ext cx="681999" cy="162284"/>
        </a:xfrm>
        <a:custGeom>
          <a:avLst/>
          <a:gdLst/>
          <a:ahLst/>
          <a:cxnLst/>
          <a:rect l="0" t="0" r="0" b="0"/>
          <a:pathLst>
            <a:path>
              <a:moveTo>
                <a:pt x="681999" y="0"/>
              </a:moveTo>
              <a:lnTo>
                <a:pt x="681999" y="110592"/>
              </a:lnTo>
              <a:lnTo>
                <a:pt x="0" y="110592"/>
              </a:lnTo>
              <a:lnTo>
                <a:pt x="0"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958331-2988-42F7-8209-EC0865813843}">
      <dsp:nvSpPr>
        <dsp:cNvPr id="0" name=""/>
        <dsp:cNvSpPr/>
      </dsp:nvSpPr>
      <dsp:spPr>
        <a:xfrm>
          <a:off x="4715300" y="2065076"/>
          <a:ext cx="852499" cy="162284"/>
        </a:xfrm>
        <a:custGeom>
          <a:avLst/>
          <a:gdLst/>
          <a:ahLst/>
          <a:cxnLst/>
          <a:rect l="0" t="0" r="0" b="0"/>
          <a:pathLst>
            <a:path>
              <a:moveTo>
                <a:pt x="852499" y="0"/>
              </a:moveTo>
              <a:lnTo>
                <a:pt x="852499" y="110592"/>
              </a:lnTo>
              <a:lnTo>
                <a:pt x="0" y="110592"/>
              </a:lnTo>
              <a:lnTo>
                <a:pt x="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5E829-A35A-4612-A673-8D027DDB4A54}">
      <dsp:nvSpPr>
        <dsp:cNvPr id="0" name=""/>
        <dsp:cNvSpPr/>
      </dsp:nvSpPr>
      <dsp:spPr>
        <a:xfrm>
          <a:off x="2328302" y="2581691"/>
          <a:ext cx="1022998" cy="162284"/>
        </a:xfrm>
        <a:custGeom>
          <a:avLst/>
          <a:gdLst/>
          <a:ahLst/>
          <a:cxnLst/>
          <a:rect l="0" t="0" r="0" b="0"/>
          <a:pathLst>
            <a:path>
              <a:moveTo>
                <a:pt x="0" y="0"/>
              </a:moveTo>
              <a:lnTo>
                <a:pt x="0" y="110592"/>
              </a:lnTo>
              <a:lnTo>
                <a:pt x="1022998" y="110592"/>
              </a:lnTo>
              <a:lnTo>
                <a:pt x="1022998"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1EB4F-E525-4510-BCCF-7113538BD116}">
      <dsp:nvSpPr>
        <dsp:cNvPr id="0" name=""/>
        <dsp:cNvSpPr/>
      </dsp:nvSpPr>
      <dsp:spPr>
        <a:xfrm>
          <a:off x="2328302" y="2581691"/>
          <a:ext cx="340999" cy="162284"/>
        </a:xfrm>
        <a:custGeom>
          <a:avLst/>
          <a:gdLst/>
          <a:ahLst/>
          <a:cxnLst/>
          <a:rect l="0" t="0" r="0" b="0"/>
          <a:pathLst>
            <a:path>
              <a:moveTo>
                <a:pt x="0" y="0"/>
              </a:moveTo>
              <a:lnTo>
                <a:pt x="0" y="110592"/>
              </a:lnTo>
              <a:lnTo>
                <a:pt x="340999" y="110592"/>
              </a:lnTo>
              <a:lnTo>
                <a:pt x="340999"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8B03DD-0555-44F4-85CB-E189F39F6BF1}">
      <dsp:nvSpPr>
        <dsp:cNvPr id="0" name=""/>
        <dsp:cNvSpPr/>
      </dsp:nvSpPr>
      <dsp:spPr>
        <a:xfrm>
          <a:off x="1987303" y="2581691"/>
          <a:ext cx="340999" cy="162284"/>
        </a:xfrm>
        <a:custGeom>
          <a:avLst/>
          <a:gdLst/>
          <a:ahLst/>
          <a:cxnLst/>
          <a:rect l="0" t="0" r="0" b="0"/>
          <a:pathLst>
            <a:path>
              <a:moveTo>
                <a:pt x="340999" y="0"/>
              </a:moveTo>
              <a:lnTo>
                <a:pt x="340999" y="110592"/>
              </a:lnTo>
              <a:lnTo>
                <a:pt x="0" y="110592"/>
              </a:lnTo>
              <a:lnTo>
                <a:pt x="0"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27B9B0-55F3-4464-BE4F-1B42F487EE79}">
      <dsp:nvSpPr>
        <dsp:cNvPr id="0" name=""/>
        <dsp:cNvSpPr/>
      </dsp:nvSpPr>
      <dsp:spPr>
        <a:xfrm>
          <a:off x="1305304" y="2581691"/>
          <a:ext cx="1022998" cy="162284"/>
        </a:xfrm>
        <a:custGeom>
          <a:avLst/>
          <a:gdLst/>
          <a:ahLst/>
          <a:cxnLst/>
          <a:rect l="0" t="0" r="0" b="0"/>
          <a:pathLst>
            <a:path>
              <a:moveTo>
                <a:pt x="1022998" y="0"/>
              </a:moveTo>
              <a:lnTo>
                <a:pt x="1022998" y="110592"/>
              </a:lnTo>
              <a:lnTo>
                <a:pt x="0" y="110592"/>
              </a:lnTo>
              <a:lnTo>
                <a:pt x="0" y="16228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A32D27-C689-49B9-B0FE-FEBCBACA7AE5}">
      <dsp:nvSpPr>
        <dsp:cNvPr id="0" name=""/>
        <dsp:cNvSpPr/>
      </dsp:nvSpPr>
      <dsp:spPr>
        <a:xfrm>
          <a:off x="2328302" y="2065076"/>
          <a:ext cx="3239496" cy="162284"/>
        </a:xfrm>
        <a:custGeom>
          <a:avLst/>
          <a:gdLst/>
          <a:ahLst/>
          <a:cxnLst/>
          <a:rect l="0" t="0" r="0" b="0"/>
          <a:pathLst>
            <a:path>
              <a:moveTo>
                <a:pt x="3239496" y="0"/>
              </a:moveTo>
              <a:lnTo>
                <a:pt x="3239496" y="110592"/>
              </a:lnTo>
              <a:lnTo>
                <a:pt x="0" y="110592"/>
              </a:lnTo>
              <a:lnTo>
                <a:pt x="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4659A7-0E67-4534-AED0-FC8C5C599571}">
      <dsp:nvSpPr>
        <dsp:cNvPr id="0" name=""/>
        <dsp:cNvSpPr/>
      </dsp:nvSpPr>
      <dsp:spPr>
        <a:xfrm>
          <a:off x="1646303" y="2065076"/>
          <a:ext cx="3921495" cy="162284"/>
        </a:xfrm>
        <a:custGeom>
          <a:avLst/>
          <a:gdLst/>
          <a:ahLst/>
          <a:cxnLst/>
          <a:rect l="0" t="0" r="0" b="0"/>
          <a:pathLst>
            <a:path>
              <a:moveTo>
                <a:pt x="3921495" y="0"/>
              </a:moveTo>
              <a:lnTo>
                <a:pt x="3921495" y="110592"/>
              </a:lnTo>
              <a:lnTo>
                <a:pt x="0" y="110592"/>
              </a:lnTo>
              <a:lnTo>
                <a:pt x="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14A427-1C11-427B-9ED3-56B86E8C3DD7}">
      <dsp:nvSpPr>
        <dsp:cNvPr id="0" name=""/>
        <dsp:cNvSpPr/>
      </dsp:nvSpPr>
      <dsp:spPr>
        <a:xfrm>
          <a:off x="964304" y="2065076"/>
          <a:ext cx="4603495" cy="162284"/>
        </a:xfrm>
        <a:custGeom>
          <a:avLst/>
          <a:gdLst/>
          <a:ahLst/>
          <a:cxnLst/>
          <a:rect l="0" t="0" r="0" b="0"/>
          <a:pathLst>
            <a:path>
              <a:moveTo>
                <a:pt x="4603495" y="0"/>
              </a:moveTo>
              <a:lnTo>
                <a:pt x="4603495" y="110592"/>
              </a:lnTo>
              <a:lnTo>
                <a:pt x="0" y="110592"/>
              </a:lnTo>
              <a:lnTo>
                <a:pt x="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E54B8-6D6E-42D9-A161-3AA14C23D37C}">
      <dsp:nvSpPr>
        <dsp:cNvPr id="0" name=""/>
        <dsp:cNvSpPr/>
      </dsp:nvSpPr>
      <dsp:spPr>
        <a:xfrm>
          <a:off x="4203801" y="1548462"/>
          <a:ext cx="1363998" cy="162284"/>
        </a:xfrm>
        <a:custGeom>
          <a:avLst/>
          <a:gdLst/>
          <a:ahLst/>
          <a:cxnLst/>
          <a:rect l="0" t="0" r="0" b="0"/>
          <a:pathLst>
            <a:path>
              <a:moveTo>
                <a:pt x="0" y="0"/>
              </a:moveTo>
              <a:lnTo>
                <a:pt x="0" y="110592"/>
              </a:lnTo>
              <a:lnTo>
                <a:pt x="1363998" y="110592"/>
              </a:lnTo>
              <a:lnTo>
                <a:pt x="1363998"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C3703A-6F79-4F0F-A936-05DBC36BA0C6}">
      <dsp:nvSpPr>
        <dsp:cNvPr id="0" name=""/>
        <dsp:cNvSpPr/>
      </dsp:nvSpPr>
      <dsp:spPr>
        <a:xfrm>
          <a:off x="4203801" y="1548462"/>
          <a:ext cx="681999" cy="162284"/>
        </a:xfrm>
        <a:custGeom>
          <a:avLst/>
          <a:gdLst/>
          <a:ahLst/>
          <a:cxnLst/>
          <a:rect l="0" t="0" r="0" b="0"/>
          <a:pathLst>
            <a:path>
              <a:moveTo>
                <a:pt x="0" y="0"/>
              </a:moveTo>
              <a:lnTo>
                <a:pt x="0" y="110592"/>
              </a:lnTo>
              <a:lnTo>
                <a:pt x="681999" y="110592"/>
              </a:lnTo>
              <a:lnTo>
                <a:pt x="681999"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765F9B-C64D-41C0-8AFB-467A512BC132}">
      <dsp:nvSpPr>
        <dsp:cNvPr id="0" name=""/>
        <dsp:cNvSpPr/>
      </dsp:nvSpPr>
      <dsp:spPr>
        <a:xfrm>
          <a:off x="4158081" y="1548462"/>
          <a:ext cx="91440" cy="162284"/>
        </a:xfrm>
        <a:custGeom>
          <a:avLst/>
          <a:gdLst/>
          <a:ahLst/>
          <a:cxnLst/>
          <a:rect l="0" t="0" r="0" b="0"/>
          <a:pathLst>
            <a:path>
              <a:moveTo>
                <a:pt x="45720" y="0"/>
              </a:moveTo>
              <a:lnTo>
                <a:pt x="45720"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D76BCA-17DE-419F-BC7C-4934E9BE82C1}">
      <dsp:nvSpPr>
        <dsp:cNvPr id="0" name=""/>
        <dsp:cNvSpPr/>
      </dsp:nvSpPr>
      <dsp:spPr>
        <a:xfrm>
          <a:off x="3521801" y="1548462"/>
          <a:ext cx="681999" cy="162284"/>
        </a:xfrm>
        <a:custGeom>
          <a:avLst/>
          <a:gdLst/>
          <a:ahLst/>
          <a:cxnLst/>
          <a:rect l="0" t="0" r="0" b="0"/>
          <a:pathLst>
            <a:path>
              <a:moveTo>
                <a:pt x="681999" y="0"/>
              </a:moveTo>
              <a:lnTo>
                <a:pt x="681999" y="110592"/>
              </a:lnTo>
              <a:lnTo>
                <a:pt x="0" y="110592"/>
              </a:lnTo>
              <a:lnTo>
                <a:pt x="0"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D54EB4-F12F-46FA-8E09-3AC280CAFA99}">
      <dsp:nvSpPr>
        <dsp:cNvPr id="0" name=""/>
        <dsp:cNvSpPr/>
      </dsp:nvSpPr>
      <dsp:spPr>
        <a:xfrm>
          <a:off x="2839802" y="1548462"/>
          <a:ext cx="1363998" cy="162284"/>
        </a:xfrm>
        <a:custGeom>
          <a:avLst/>
          <a:gdLst/>
          <a:ahLst/>
          <a:cxnLst/>
          <a:rect l="0" t="0" r="0" b="0"/>
          <a:pathLst>
            <a:path>
              <a:moveTo>
                <a:pt x="1363998" y="0"/>
              </a:moveTo>
              <a:lnTo>
                <a:pt x="1363998" y="110592"/>
              </a:lnTo>
              <a:lnTo>
                <a:pt x="0" y="110592"/>
              </a:lnTo>
              <a:lnTo>
                <a:pt x="0"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13E152-6579-4A58-BC7F-A691B68B9A9E}">
      <dsp:nvSpPr>
        <dsp:cNvPr id="0" name=""/>
        <dsp:cNvSpPr/>
      </dsp:nvSpPr>
      <dsp:spPr>
        <a:xfrm>
          <a:off x="236585" y="2065076"/>
          <a:ext cx="91440" cy="162284"/>
        </a:xfrm>
        <a:custGeom>
          <a:avLst/>
          <a:gdLst/>
          <a:ahLst/>
          <a:cxnLst/>
          <a:rect l="0" t="0" r="0" b="0"/>
          <a:pathLst>
            <a:path>
              <a:moveTo>
                <a:pt x="45720" y="0"/>
              </a:moveTo>
              <a:lnTo>
                <a:pt x="45720" y="16228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ECDB25-EC8B-4F67-A10D-CA71711C6881}">
      <dsp:nvSpPr>
        <dsp:cNvPr id="0" name=""/>
        <dsp:cNvSpPr/>
      </dsp:nvSpPr>
      <dsp:spPr>
        <a:xfrm>
          <a:off x="236585" y="1548462"/>
          <a:ext cx="91440" cy="162284"/>
        </a:xfrm>
        <a:custGeom>
          <a:avLst/>
          <a:gdLst/>
          <a:ahLst/>
          <a:cxnLst/>
          <a:rect l="0" t="0" r="0" b="0"/>
          <a:pathLst>
            <a:path>
              <a:moveTo>
                <a:pt x="45720" y="0"/>
              </a:moveTo>
              <a:lnTo>
                <a:pt x="45720" y="1622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47AB89-5D13-4442-B788-EC5B84F6AA4C}">
      <dsp:nvSpPr>
        <dsp:cNvPr id="0" name=""/>
        <dsp:cNvSpPr/>
      </dsp:nvSpPr>
      <dsp:spPr>
        <a:xfrm>
          <a:off x="3305" y="1194132"/>
          <a:ext cx="557999" cy="35432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282D49-A711-43D1-A42D-DF9E1A8331B9}">
      <dsp:nvSpPr>
        <dsp:cNvPr id="0" name=""/>
        <dsp:cNvSpPr/>
      </dsp:nvSpPr>
      <dsp:spPr>
        <a:xfrm>
          <a:off x="65305" y="1253032"/>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n+1</a:t>
          </a:r>
        </a:p>
      </dsp:txBody>
      <dsp:txXfrm>
        <a:off x="75683" y="1263410"/>
        <a:ext cx="537243" cy="333573"/>
      </dsp:txXfrm>
    </dsp:sp>
    <dsp:sp modelId="{7BEA4E4F-6A98-4D44-A61C-8E22B7808606}">
      <dsp:nvSpPr>
        <dsp:cNvPr id="0" name=""/>
        <dsp:cNvSpPr/>
      </dsp:nvSpPr>
      <dsp:spPr>
        <a:xfrm>
          <a:off x="3305"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FBD7C0-FEB7-450B-9D8C-7234C023B837}">
      <dsp:nvSpPr>
        <dsp:cNvPr id="0" name=""/>
        <dsp:cNvSpPr/>
      </dsp:nvSpPr>
      <dsp:spPr>
        <a:xfrm>
          <a:off x="65305"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a:t>
          </a:r>
        </a:p>
      </dsp:txBody>
      <dsp:txXfrm>
        <a:off x="75683" y="1780024"/>
        <a:ext cx="537243" cy="333573"/>
      </dsp:txXfrm>
    </dsp:sp>
    <dsp:sp modelId="{2DDE6F83-A570-41CD-B0C4-987717CBE94C}">
      <dsp:nvSpPr>
        <dsp:cNvPr id="0" name=""/>
        <dsp:cNvSpPr/>
      </dsp:nvSpPr>
      <dsp:spPr>
        <a:xfrm>
          <a:off x="3305"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941B39-5E1E-4C8B-9B0E-01D1350A93ED}">
      <dsp:nvSpPr>
        <dsp:cNvPr id="0" name=""/>
        <dsp:cNvSpPr/>
      </dsp:nvSpPr>
      <dsp:spPr>
        <a:xfrm>
          <a:off x="65305"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 - 1</a:t>
          </a:r>
        </a:p>
      </dsp:txBody>
      <dsp:txXfrm>
        <a:off x="75683" y="2296639"/>
        <a:ext cx="537243" cy="333573"/>
      </dsp:txXfrm>
    </dsp:sp>
    <dsp:sp modelId="{7C427EDE-7178-49D4-A907-8CD39F1C19EE}">
      <dsp:nvSpPr>
        <dsp:cNvPr id="0" name=""/>
        <dsp:cNvSpPr/>
      </dsp:nvSpPr>
      <dsp:spPr>
        <a:xfrm>
          <a:off x="3860087" y="1194132"/>
          <a:ext cx="687427" cy="35432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F4CC5-9403-4775-8958-012A8A96B3CE}">
      <dsp:nvSpPr>
        <dsp:cNvPr id="0" name=""/>
        <dsp:cNvSpPr/>
      </dsp:nvSpPr>
      <dsp:spPr>
        <a:xfrm>
          <a:off x="3922087" y="1253032"/>
          <a:ext cx="687427" cy="35432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Rehabilitate/Assist Movement</a:t>
          </a:r>
        </a:p>
      </dsp:txBody>
      <dsp:txXfrm>
        <a:off x="3932465" y="1263410"/>
        <a:ext cx="666671" cy="333573"/>
      </dsp:txXfrm>
    </dsp:sp>
    <dsp:sp modelId="{790666D0-5CAD-44E9-91E6-53E5FF3ABE83}">
      <dsp:nvSpPr>
        <dsp:cNvPr id="0" name=""/>
        <dsp:cNvSpPr/>
      </dsp:nvSpPr>
      <dsp:spPr>
        <a:xfrm>
          <a:off x="2560802"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19BA9-3776-4BF8-9DCE-CECF3B022EC3}">
      <dsp:nvSpPr>
        <dsp:cNvPr id="0" name=""/>
        <dsp:cNvSpPr/>
      </dsp:nvSpPr>
      <dsp:spPr>
        <a:xfrm>
          <a:off x="2622802"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Medical Staff</a:t>
          </a:r>
        </a:p>
      </dsp:txBody>
      <dsp:txXfrm>
        <a:off x="2633180" y="1780024"/>
        <a:ext cx="537243" cy="333573"/>
      </dsp:txXfrm>
    </dsp:sp>
    <dsp:sp modelId="{B6D951A7-6237-48EC-9B9D-E4750F2ECF2D}">
      <dsp:nvSpPr>
        <dsp:cNvPr id="0" name=""/>
        <dsp:cNvSpPr/>
      </dsp:nvSpPr>
      <dsp:spPr>
        <a:xfrm>
          <a:off x="3242802"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DA8CA-3DCA-4B0F-85B8-7DF124589EC6}">
      <dsp:nvSpPr>
        <dsp:cNvPr id="0" name=""/>
        <dsp:cNvSpPr/>
      </dsp:nvSpPr>
      <dsp:spPr>
        <a:xfrm>
          <a:off x="3304801"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External Lift</a:t>
          </a:r>
        </a:p>
      </dsp:txBody>
      <dsp:txXfrm>
        <a:off x="3315179" y="1780024"/>
        <a:ext cx="537243" cy="333573"/>
      </dsp:txXfrm>
    </dsp:sp>
    <dsp:sp modelId="{E14CF0E8-7796-4539-925C-44804D21F2E0}">
      <dsp:nvSpPr>
        <dsp:cNvPr id="0" name=""/>
        <dsp:cNvSpPr/>
      </dsp:nvSpPr>
      <dsp:spPr>
        <a:xfrm>
          <a:off x="3924801"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94F9A-8F3A-4D5A-AF01-314A2ACB85D6}">
      <dsp:nvSpPr>
        <dsp:cNvPr id="0" name=""/>
        <dsp:cNvSpPr/>
      </dsp:nvSpPr>
      <dsp:spPr>
        <a:xfrm>
          <a:off x="3986801"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Professional Assist</a:t>
          </a:r>
        </a:p>
      </dsp:txBody>
      <dsp:txXfrm>
        <a:off x="3997179" y="1780024"/>
        <a:ext cx="537243" cy="333573"/>
      </dsp:txXfrm>
    </dsp:sp>
    <dsp:sp modelId="{C2CDA706-E38E-4877-BFBB-189A5BF377C0}">
      <dsp:nvSpPr>
        <dsp:cNvPr id="0" name=""/>
        <dsp:cNvSpPr/>
      </dsp:nvSpPr>
      <dsp:spPr>
        <a:xfrm>
          <a:off x="4606800"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8C6FDD-FE56-4C53-89B2-5ADE6097B0EE}">
      <dsp:nvSpPr>
        <dsp:cNvPr id="0" name=""/>
        <dsp:cNvSpPr/>
      </dsp:nvSpPr>
      <dsp:spPr>
        <a:xfrm>
          <a:off x="4668800"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Non-Professional Assist</a:t>
          </a:r>
        </a:p>
      </dsp:txBody>
      <dsp:txXfrm>
        <a:off x="4679178" y="1780024"/>
        <a:ext cx="537243" cy="333573"/>
      </dsp:txXfrm>
    </dsp:sp>
    <dsp:sp modelId="{D1A8E49F-D1B6-44B7-87A1-DAAEA2189B1F}">
      <dsp:nvSpPr>
        <dsp:cNvPr id="0" name=""/>
        <dsp:cNvSpPr/>
      </dsp:nvSpPr>
      <dsp:spPr>
        <a:xfrm>
          <a:off x="5288799" y="1710746"/>
          <a:ext cx="557999" cy="35432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39CBEB-6829-40AD-A7D2-C4F9F697E1FF}">
      <dsp:nvSpPr>
        <dsp:cNvPr id="0" name=""/>
        <dsp:cNvSpPr/>
      </dsp:nvSpPr>
      <dsp:spPr>
        <a:xfrm>
          <a:off x="5350799" y="1769646"/>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Lift Assist</a:t>
          </a:r>
        </a:p>
      </dsp:txBody>
      <dsp:txXfrm>
        <a:off x="5361177" y="1780024"/>
        <a:ext cx="537243" cy="333573"/>
      </dsp:txXfrm>
    </dsp:sp>
    <dsp:sp modelId="{33A54C73-2B32-4E44-B313-BACBCBA3680F}">
      <dsp:nvSpPr>
        <dsp:cNvPr id="0" name=""/>
        <dsp:cNvSpPr/>
      </dsp:nvSpPr>
      <dsp:spPr>
        <a:xfrm>
          <a:off x="685304"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D6256-B688-415C-9453-FB6210967EF1}">
      <dsp:nvSpPr>
        <dsp:cNvPr id="0" name=""/>
        <dsp:cNvSpPr/>
      </dsp:nvSpPr>
      <dsp:spPr>
        <a:xfrm>
          <a:off x="747304"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Sense Stability</a:t>
          </a:r>
        </a:p>
      </dsp:txBody>
      <dsp:txXfrm>
        <a:off x="757682" y="2296639"/>
        <a:ext cx="537243" cy="333573"/>
      </dsp:txXfrm>
    </dsp:sp>
    <dsp:sp modelId="{3E3591F3-D06A-431B-816E-0E27E7655DE1}">
      <dsp:nvSpPr>
        <dsp:cNvPr id="0" name=""/>
        <dsp:cNvSpPr/>
      </dsp:nvSpPr>
      <dsp:spPr>
        <a:xfrm>
          <a:off x="1367303"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27D18-6CB6-4322-8465-E021E928147C}">
      <dsp:nvSpPr>
        <dsp:cNvPr id="0" name=""/>
        <dsp:cNvSpPr/>
      </dsp:nvSpPr>
      <dsp:spPr>
        <a:xfrm>
          <a:off x="1429303" y="2286261"/>
          <a:ext cx="557999" cy="354329"/>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Sense Position</a:t>
          </a:r>
        </a:p>
      </dsp:txBody>
      <dsp:txXfrm>
        <a:off x="1439681" y="2296639"/>
        <a:ext cx="537243" cy="333573"/>
      </dsp:txXfrm>
    </dsp:sp>
    <dsp:sp modelId="{DC48ED71-03CF-435C-A3DA-EC4EDEDBF2A5}">
      <dsp:nvSpPr>
        <dsp:cNvPr id="0" name=""/>
        <dsp:cNvSpPr/>
      </dsp:nvSpPr>
      <dsp:spPr>
        <a:xfrm>
          <a:off x="2049303"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92C4C-D806-42D4-9350-A3EC02F1B90D}">
      <dsp:nvSpPr>
        <dsp:cNvPr id="0" name=""/>
        <dsp:cNvSpPr/>
      </dsp:nvSpPr>
      <dsp:spPr>
        <a:xfrm>
          <a:off x="2111303" y="2286261"/>
          <a:ext cx="557999" cy="354329"/>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Support Body/Unit Weight</a:t>
          </a:r>
        </a:p>
      </dsp:txBody>
      <dsp:txXfrm>
        <a:off x="2121681" y="2296639"/>
        <a:ext cx="537243" cy="333573"/>
      </dsp:txXfrm>
    </dsp:sp>
    <dsp:sp modelId="{B8BEEAF8-A59A-404A-9838-BD548926BCE3}">
      <dsp:nvSpPr>
        <dsp:cNvPr id="0" name=""/>
        <dsp:cNvSpPr/>
      </dsp:nvSpPr>
      <dsp:spPr>
        <a:xfrm>
          <a:off x="1026304"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1C4A3E-A91F-4F9A-AEDD-86F060FD3627}">
      <dsp:nvSpPr>
        <dsp:cNvPr id="0" name=""/>
        <dsp:cNvSpPr/>
      </dsp:nvSpPr>
      <dsp:spPr>
        <a:xfrm>
          <a:off x="1088304"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Support Feet</a:t>
          </a:r>
        </a:p>
      </dsp:txBody>
      <dsp:txXfrm>
        <a:off x="1098682" y="2813253"/>
        <a:ext cx="537243" cy="333573"/>
      </dsp:txXfrm>
    </dsp:sp>
    <dsp:sp modelId="{78E37B67-8BDA-4CE7-8798-15C3D2623DC6}">
      <dsp:nvSpPr>
        <dsp:cNvPr id="0" name=""/>
        <dsp:cNvSpPr/>
      </dsp:nvSpPr>
      <dsp:spPr>
        <a:xfrm>
          <a:off x="1708303"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1A155-7485-4423-8003-47495DCC976A}">
      <dsp:nvSpPr>
        <dsp:cNvPr id="0" name=""/>
        <dsp:cNvSpPr/>
      </dsp:nvSpPr>
      <dsp:spPr>
        <a:xfrm>
          <a:off x="1770303"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Support Legs</a:t>
          </a:r>
        </a:p>
      </dsp:txBody>
      <dsp:txXfrm>
        <a:off x="1780681" y="2813253"/>
        <a:ext cx="537243" cy="333573"/>
      </dsp:txXfrm>
    </dsp:sp>
    <dsp:sp modelId="{16B64E87-2965-488C-9B27-26DABF7001AA}">
      <dsp:nvSpPr>
        <dsp:cNvPr id="0" name=""/>
        <dsp:cNvSpPr/>
      </dsp:nvSpPr>
      <dsp:spPr>
        <a:xfrm>
          <a:off x="2390302"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482F6-FB12-4F59-A394-95DC140DFEB6}">
      <dsp:nvSpPr>
        <dsp:cNvPr id="0" name=""/>
        <dsp:cNvSpPr/>
      </dsp:nvSpPr>
      <dsp:spPr>
        <a:xfrm>
          <a:off x="2452302"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Support Hips</a:t>
          </a:r>
        </a:p>
      </dsp:txBody>
      <dsp:txXfrm>
        <a:off x="2462680" y="2813253"/>
        <a:ext cx="537243" cy="333573"/>
      </dsp:txXfrm>
    </dsp:sp>
    <dsp:sp modelId="{EA1B04CD-DCF8-4C81-93D2-4F7CCA963541}">
      <dsp:nvSpPr>
        <dsp:cNvPr id="0" name=""/>
        <dsp:cNvSpPr/>
      </dsp:nvSpPr>
      <dsp:spPr>
        <a:xfrm>
          <a:off x="3072302"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EACAC-757D-4CE5-ACC9-3127C1398A66}">
      <dsp:nvSpPr>
        <dsp:cNvPr id="0" name=""/>
        <dsp:cNvSpPr/>
      </dsp:nvSpPr>
      <dsp:spPr>
        <a:xfrm>
          <a:off x="3134302"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Support Knees</a:t>
          </a:r>
        </a:p>
      </dsp:txBody>
      <dsp:txXfrm>
        <a:off x="3144680" y="2813253"/>
        <a:ext cx="537243" cy="333573"/>
      </dsp:txXfrm>
    </dsp:sp>
    <dsp:sp modelId="{E034BF75-6121-4A49-91F2-52755101EB76}">
      <dsp:nvSpPr>
        <dsp:cNvPr id="0" name=""/>
        <dsp:cNvSpPr/>
      </dsp:nvSpPr>
      <dsp:spPr>
        <a:xfrm>
          <a:off x="4436300"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98546-279C-4263-9683-353810E4E823}">
      <dsp:nvSpPr>
        <dsp:cNvPr id="0" name=""/>
        <dsp:cNvSpPr/>
      </dsp:nvSpPr>
      <dsp:spPr>
        <a:xfrm>
          <a:off x="4498300" y="2286261"/>
          <a:ext cx="557999" cy="354329"/>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Power Joints (assist)</a:t>
          </a:r>
        </a:p>
      </dsp:txBody>
      <dsp:txXfrm>
        <a:off x="4508678" y="2296639"/>
        <a:ext cx="537243" cy="333573"/>
      </dsp:txXfrm>
    </dsp:sp>
    <dsp:sp modelId="{060317FC-916D-495D-850B-5CF506A7BDE1}">
      <dsp:nvSpPr>
        <dsp:cNvPr id="0" name=""/>
        <dsp:cNvSpPr/>
      </dsp:nvSpPr>
      <dsp:spPr>
        <a:xfrm>
          <a:off x="3754301"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A46501-D9E2-4540-B9B5-C799FE6CDF62}">
      <dsp:nvSpPr>
        <dsp:cNvPr id="0" name=""/>
        <dsp:cNvSpPr/>
      </dsp:nvSpPr>
      <dsp:spPr>
        <a:xfrm>
          <a:off x="3816301"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Power Ankle</a:t>
          </a:r>
        </a:p>
      </dsp:txBody>
      <dsp:txXfrm>
        <a:off x="3826679" y="2813253"/>
        <a:ext cx="537243" cy="333573"/>
      </dsp:txXfrm>
    </dsp:sp>
    <dsp:sp modelId="{439A2D83-6D18-4225-B318-21BD1FB810E6}">
      <dsp:nvSpPr>
        <dsp:cNvPr id="0" name=""/>
        <dsp:cNvSpPr/>
      </dsp:nvSpPr>
      <dsp:spPr>
        <a:xfrm>
          <a:off x="4436300"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0EDCAE-D178-44E2-9C8E-ED07B6E04024}">
      <dsp:nvSpPr>
        <dsp:cNvPr id="0" name=""/>
        <dsp:cNvSpPr/>
      </dsp:nvSpPr>
      <dsp:spPr>
        <a:xfrm>
          <a:off x="4498300"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Power Knee</a:t>
          </a:r>
        </a:p>
      </dsp:txBody>
      <dsp:txXfrm>
        <a:off x="4508678" y="2813253"/>
        <a:ext cx="537243" cy="333573"/>
      </dsp:txXfrm>
    </dsp:sp>
    <dsp:sp modelId="{51BB34E7-7F19-4D0C-9535-22F3CC5CC726}">
      <dsp:nvSpPr>
        <dsp:cNvPr id="0" name=""/>
        <dsp:cNvSpPr/>
      </dsp:nvSpPr>
      <dsp:spPr>
        <a:xfrm>
          <a:off x="5118300" y="2743975"/>
          <a:ext cx="557999" cy="3543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BD9C4-AB7D-4783-BD51-40B3CACA9F19}">
      <dsp:nvSpPr>
        <dsp:cNvPr id="0" name=""/>
        <dsp:cNvSpPr/>
      </dsp:nvSpPr>
      <dsp:spPr>
        <a:xfrm>
          <a:off x="5180300" y="2802875"/>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Power Hips </a:t>
          </a:r>
          <a:r>
            <a:rPr lang="en-US" sz="600" b="1" kern="1200"/>
            <a:t>Break This One Down</a:t>
          </a:r>
          <a:endParaRPr lang="en-US" sz="600" kern="1200"/>
        </a:p>
      </dsp:txBody>
      <dsp:txXfrm>
        <a:off x="5190678" y="2813253"/>
        <a:ext cx="537243" cy="333573"/>
      </dsp:txXfrm>
    </dsp:sp>
    <dsp:sp modelId="{DBF87047-EE04-40FE-A726-B3CA0901921E}">
      <dsp:nvSpPr>
        <dsp:cNvPr id="0" name=""/>
        <dsp:cNvSpPr/>
      </dsp:nvSpPr>
      <dsp:spPr>
        <a:xfrm>
          <a:off x="5118300"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5FA0CF-80ED-4DCA-96E5-153185FE1D93}">
      <dsp:nvSpPr>
        <dsp:cNvPr id="0" name=""/>
        <dsp:cNvSpPr/>
      </dsp:nvSpPr>
      <dsp:spPr>
        <a:xfrm>
          <a:off x="5180300" y="2286261"/>
          <a:ext cx="557999" cy="354329"/>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Retrain Muscle</a:t>
          </a:r>
        </a:p>
      </dsp:txBody>
      <dsp:txXfrm>
        <a:off x="5190678" y="2296639"/>
        <a:ext cx="537243" cy="333573"/>
      </dsp:txXfrm>
    </dsp:sp>
    <dsp:sp modelId="{E57E568D-1BC0-46F6-B75F-BF5D3F80F0F7}">
      <dsp:nvSpPr>
        <dsp:cNvPr id="0" name=""/>
        <dsp:cNvSpPr/>
      </dsp:nvSpPr>
      <dsp:spPr>
        <a:xfrm>
          <a:off x="5800299"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48A50-27BF-4773-BE56-500D0CC6B7E2}">
      <dsp:nvSpPr>
        <dsp:cNvPr id="0" name=""/>
        <dsp:cNvSpPr/>
      </dsp:nvSpPr>
      <dsp:spPr>
        <a:xfrm>
          <a:off x="5862299"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Counteract Instability</a:t>
          </a:r>
        </a:p>
      </dsp:txBody>
      <dsp:txXfrm>
        <a:off x="5872677" y="2296639"/>
        <a:ext cx="537243" cy="333573"/>
      </dsp:txXfrm>
    </dsp:sp>
    <dsp:sp modelId="{DD18B95F-B5C0-452B-AFAD-F8AFDED9D771}">
      <dsp:nvSpPr>
        <dsp:cNvPr id="0" name=""/>
        <dsp:cNvSpPr/>
      </dsp:nvSpPr>
      <dsp:spPr>
        <a:xfrm>
          <a:off x="6482298"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8DBCA0-E443-43CE-955F-9D80B7863C34}">
      <dsp:nvSpPr>
        <dsp:cNvPr id="0" name=""/>
        <dsp:cNvSpPr/>
      </dsp:nvSpPr>
      <dsp:spPr>
        <a:xfrm>
          <a:off x="6544298"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Protect User</a:t>
          </a:r>
        </a:p>
      </dsp:txBody>
      <dsp:txXfrm>
        <a:off x="6554676" y="2296639"/>
        <a:ext cx="537243" cy="333573"/>
      </dsp:txXfrm>
    </dsp:sp>
    <dsp:sp modelId="{5934052B-F580-46FF-8752-13C4F4D61FFC}">
      <dsp:nvSpPr>
        <dsp:cNvPr id="0" name=""/>
        <dsp:cNvSpPr/>
      </dsp:nvSpPr>
      <dsp:spPr>
        <a:xfrm>
          <a:off x="7164298"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061B8-5CD6-4DA5-A477-2BF9A725AE6C}">
      <dsp:nvSpPr>
        <dsp:cNvPr id="0" name=""/>
        <dsp:cNvSpPr/>
      </dsp:nvSpPr>
      <dsp:spPr>
        <a:xfrm>
          <a:off x="7226297" y="2286261"/>
          <a:ext cx="557999" cy="354329"/>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Transmit Data</a:t>
          </a:r>
        </a:p>
      </dsp:txBody>
      <dsp:txXfrm>
        <a:off x="7236675" y="2296639"/>
        <a:ext cx="537243" cy="333573"/>
      </dsp:txXfrm>
    </dsp:sp>
    <dsp:sp modelId="{71F30764-AF2E-4744-8DD3-F8AF20A199BC}">
      <dsp:nvSpPr>
        <dsp:cNvPr id="0" name=""/>
        <dsp:cNvSpPr/>
      </dsp:nvSpPr>
      <dsp:spPr>
        <a:xfrm>
          <a:off x="7846297"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27DDB-03A2-486F-94EC-50FF26068689}">
      <dsp:nvSpPr>
        <dsp:cNvPr id="0" name=""/>
        <dsp:cNvSpPr/>
      </dsp:nvSpPr>
      <dsp:spPr>
        <a:xfrm>
          <a:off x="7908297" y="2286261"/>
          <a:ext cx="557999" cy="354329"/>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Transmit Power</a:t>
          </a:r>
        </a:p>
      </dsp:txBody>
      <dsp:txXfrm>
        <a:off x="7918675" y="2296639"/>
        <a:ext cx="537243" cy="333573"/>
      </dsp:txXfrm>
    </dsp:sp>
    <dsp:sp modelId="{4159F34B-9868-4435-BF2D-6D73686C5DBA}">
      <dsp:nvSpPr>
        <dsp:cNvPr id="0" name=""/>
        <dsp:cNvSpPr/>
      </dsp:nvSpPr>
      <dsp:spPr>
        <a:xfrm>
          <a:off x="8528296"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47988-482F-465B-9545-7A6E66994FFF}">
      <dsp:nvSpPr>
        <dsp:cNvPr id="0" name=""/>
        <dsp:cNvSpPr/>
      </dsp:nvSpPr>
      <dsp:spPr>
        <a:xfrm>
          <a:off x="8590296"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Resist Power</a:t>
          </a:r>
        </a:p>
      </dsp:txBody>
      <dsp:txXfrm>
        <a:off x="8600674" y="2296639"/>
        <a:ext cx="537243" cy="333573"/>
      </dsp:txXfrm>
    </dsp:sp>
    <dsp:sp modelId="{62A282F5-89E1-4B6F-91A2-A6E5F6D9C532}">
      <dsp:nvSpPr>
        <dsp:cNvPr id="0" name=""/>
        <dsp:cNvSpPr/>
      </dsp:nvSpPr>
      <dsp:spPr>
        <a:xfrm>
          <a:off x="9210295" y="2227361"/>
          <a:ext cx="557999" cy="354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630B5-7392-409F-9670-D4BAE0BE0D5C}">
      <dsp:nvSpPr>
        <dsp:cNvPr id="0" name=""/>
        <dsp:cNvSpPr/>
      </dsp:nvSpPr>
      <dsp:spPr>
        <a:xfrm>
          <a:off x="9272295" y="2286261"/>
          <a:ext cx="557999" cy="3543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Operator Comfort</a:t>
          </a:r>
        </a:p>
      </dsp:txBody>
      <dsp:txXfrm>
        <a:off x="9282673" y="2296639"/>
        <a:ext cx="537243" cy="333573"/>
      </dsp:txXfrm>
    </dsp:sp>
    <dsp:sp modelId="{41BF1FD1-E1AD-4C73-AA2B-D96F025C5519}">
      <dsp:nvSpPr>
        <dsp:cNvPr id="0" name=""/>
        <dsp:cNvSpPr/>
      </dsp:nvSpPr>
      <dsp:spPr>
        <a:xfrm>
          <a:off x="9892295" y="2227361"/>
          <a:ext cx="557999" cy="354329"/>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ABD1F4-1D31-4B7E-935F-A0ADBED50D8E}">
      <dsp:nvSpPr>
        <dsp:cNvPr id="0" name=""/>
        <dsp:cNvSpPr/>
      </dsp:nvSpPr>
      <dsp:spPr>
        <a:xfrm>
          <a:off x="9954295" y="2286261"/>
          <a:ext cx="557999" cy="354329"/>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Process</a:t>
          </a:r>
          <a:r>
            <a:rPr lang="en-US" sz="600" kern="1200"/>
            <a:t> Data</a:t>
          </a:r>
        </a:p>
      </dsp:txBody>
      <dsp:txXfrm>
        <a:off x="9964673" y="2296639"/>
        <a:ext cx="537243" cy="333573"/>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24DD9-5310-4C07-B30C-40D00180651F}">
      <dsp:nvSpPr>
        <dsp:cNvPr id="0" name=""/>
        <dsp:cNvSpPr/>
      </dsp:nvSpPr>
      <dsp:spPr>
        <a:xfrm>
          <a:off x="0" y="110711"/>
          <a:ext cx="1106640" cy="70271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45844C-9D25-406E-87E4-0474B65C57D6}">
      <dsp:nvSpPr>
        <dsp:cNvPr id="0" name=""/>
        <dsp:cNvSpPr/>
      </dsp:nvSpPr>
      <dsp:spPr>
        <a:xfrm>
          <a:off x="122960" y="227523"/>
          <a:ext cx="1106640" cy="702716"/>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Focus Function – Fall 2024</a:t>
          </a:r>
        </a:p>
      </dsp:txBody>
      <dsp:txXfrm>
        <a:off x="143542" y="248105"/>
        <a:ext cx="1065476" cy="661552"/>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D14F6-5ED6-4EF3-A846-004398CF7B3A}">
      <dsp:nvSpPr>
        <dsp:cNvPr id="0" name=""/>
        <dsp:cNvSpPr/>
      </dsp:nvSpPr>
      <dsp:spPr>
        <a:xfrm>
          <a:off x="5532178" y="2077784"/>
          <a:ext cx="4678155" cy="143637"/>
        </a:xfrm>
        <a:custGeom>
          <a:avLst/>
          <a:gdLst/>
          <a:ahLst/>
          <a:cxnLst/>
          <a:rect l="0" t="0" r="0" b="0"/>
          <a:pathLst>
            <a:path>
              <a:moveTo>
                <a:pt x="0" y="0"/>
              </a:moveTo>
              <a:lnTo>
                <a:pt x="0" y="97884"/>
              </a:lnTo>
              <a:lnTo>
                <a:pt x="4678155" y="97884"/>
              </a:lnTo>
              <a:lnTo>
                <a:pt x="4678155"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0E0B93-B324-473B-8F1F-65C63BC68BD1}">
      <dsp:nvSpPr>
        <dsp:cNvPr id="0" name=""/>
        <dsp:cNvSpPr/>
      </dsp:nvSpPr>
      <dsp:spPr>
        <a:xfrm>
          <a:off x="5532178" y="2077784"/>
          <a:ext cx="4074522" cy="143637"/>
        </a:xfrm>
        <a:custGeom>
          <a:avLst/>
          <a:gdLst/>
          <a:ahLst/>
          <a:cxnLst/>
          <a:rect l="0" t="0" r="0" b="0"/>
          <a:pathLst>
            <a:path>
              <a:moveTo>
                <a:pt x="0" y="0"/>
              </a:moveTo>
              <a:lnTo>
                <a:pt x="0" y="97884"/>
              </a:lnTo>
              <a:lnTo>
                <a:pt x="4074522" y="97884"/>
              </a:lnTo>
              <a:lnTo>
                <a:pt x="4074522"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E40FE6-A042-4A87-B9C2-4F2EFC300C66}">
      <dsp:nvSpPr>
        <dsp:cNvPr id="0" name=""/>
        <dsp:cNvSpPr/>
      </dsp:nvSpPr>
      <dsp:spPr>
        <a:xfrm>
          <a:off x="5532178" y="2077784"/>
          <a:ext cx="3470889" cy="143637"/>
        </a:xfrm>
        <a:custGeom>
          <a:avLst/>
          <a:gdLst/>
          <a:ahLst/>
          <a:cxnLst/>
          <a:rect l="0" t="0" r="0" b="0"/>
          <a:pathLst>
            <a:path>
              <a:moveTo>
                <a:pt x="0" y="0"/>
              </a:moveTo>
              <a:lnTo>
                <a:pt x="0" y="97884"/>
              </a:lnTo>
              <a:lnTo>
                <a:pt x="3470889" y="97884"/>
              </a:lnTo>
              <a:lnTo>
                <a:pt x="3470889"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8FE542-20B8-4265-BFBA-5BDD7F9CF49B}">
      <dsp:nvSpPr>
        <dsp:cNvPr id="0" name=""/>
        <dsp:cNvSpPr/>
      </dsp:nvSpPr>
      <dsp:spPr>
        <a:xfrm>
          <a:off x="5532178" y="2077784"/>
          <a:ext cx="2867256" cy="143637"/>
        </a:xfrm>
        <a:custGeom>
          <a:avLst/>
          <a:gdLst/>
          <a:ahLst/>
          <a:cxnLst/>
          <a:rect l="0" t="0" r="0" b="0"/>
          <a:pathLst>
            <a:path>
              <a:moveTo>
                <a:pt x="0" y="0"/>
              </a:moveTo>
              <a:lnTo>
                <a:pt x="0" y="97884"/>
              </a:lnTo>
              <a:lnTo>
                <a:pt x="2867256" y="97884"/>
              </a:lnTo>
              <a:lnTo>
                <a:pt x="2867256"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5273DC-38B5-4E63-BAAD-1F0CA40DEA5C}">
      <dsp:nvSpPr>
        <dsp:cNvPr id="0" name=""/>
        <dsp:cNvSpPr/>
      </dsp:nvSpPr>
      <dsp:spPr>
        <a:xfrm>
          <a:off x="5532178" y="2077784"/>
          <a:ext cx="2263623" cy="143637"/>
        </a:xfrm>
        <a:custGeom>
          <a:avLst/>
          <a:gdLst/>
          <a:ahLst/>
          <a:cxnLst/>
          <a:rect l="0" t="0" r="0" b="0"/>
          <a:pathLst>
            <a:path>
              <a:moveTo>
                <a:pt x="0" y="0"/>
              </a:moveTo>
              <a:lnTo>
                <a:pt x="0" y="97884"/>
              </a:lnTo>
              <a:lnTo>
                <a:pt x="2263623" y="97884"/>
              </a:lnTo>
              <a:lnTo>
                <a:pt x="2263623"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F1138-3A5E-42A1-B848-FED4B112DD62}">
      <dsp:nvSpPr>
        <dsp:cNvPr id="0" name=""/>
        <dsp:cNvSpPr/>
      </dsp:nvSpPr>
      <dsp:spPr>
        <a:xfrm>
          <a:off x="5532178" y="2077784"/>
          <a:ext cx="1659990" cy="143637"/>
        </a:xfrm>
        <a:custGeom>
          <a:avLst/>
          <a:gdLst/>
          <a:ahLst/>
          <a:cxnLst/>
          <a:rect l="0" t="0" r="0" b="0"/>
          <a:pathLst>
            <a:path>
              <a:moveTo>
                <a:pt x="0" y="0"/>
              </a:moveTo>
              <a:lnTo>
                <a:pt x="0" y="97884"/>
              </a:lnTo>
              <a:lnTo>
                <a:pt x="1659990" y="97884"/>
              </a:lnTo>
              <a:lnTo>
                <a:pt x="165999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2AB8D-1E3E-4157-8B4F-308F02785CAC}">
      <dsp:nvSpPr>
        <dsp:cNvPr id="0" name=""/>
        <dsp:cNvSpPr/>
      </dsp:nvSpPr>
      <dsp:spPr>
        <a:xfrm>
          <a:off x="5532178" y="2077784"/>
          <a:ext cx="1056357" cy="143637"/>
        </a:xfrm>
        <a:custGeom>
          <a:avLst/>
          <a:gdLst/>
          <a:ahLst/>
          <a:cxnLst/>
          <a:rect l="0" t="0" r="0" b="0"/>
          <a:pathLst>
            <a:path>
              <a:moveTo>
                <a:pt x="0" y="0"/>
              </a:moveTo>
              <a:lnTo>
                <a:pt x="0" y="97884"/>
              </a:lnTo>
              <a:lnTo>
                <a:pt x="1056357" y="97884"/>
              </a:lnTo>
              <a:lnTo>
                <a:pt x="1056357"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A641FE-D7AB-4882-B6BE-4CE8F5B7FD26}">
      <dsp:nvSpPr>
        <dsp:cNvPr id="0" name=""/>
        <dsp:cNvSpPr/>
      </dsp:nvSpPr>
      <dsp:spPr>
        <a:xfrm>
          <a:off x="5532178" y="2077784"/>
          <a:ext cx="452724" cy="143637"/>
        </a:xfrm>
        <a:custGeom>
          <a:avLst/>
          <a:gdLst/>
          <a:ahLst/>
          <a:cxnLst/>
          <a:rect l="0" t="0" r="0" b="0"/>
          <a:pathLst>
            <a:path>
              <a:moveTo>
                <a:pt x="0" y="0"/>
              </a:moveTo>
              <a:lnTo>
                <a:pt x="0" y="97884"/>
              </a:lnTo>
              <a:lnTo>
                <a:pt x="452724" y="97884"/>
              </a:lnTo>
              <a:lnTo>
                <a:pt x="452724"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D865CA-96EE-46D1-8561-67E7132685C7}">
      <dsp:nvSpPr>
        <dsp:cNvPr id="0" name=""/>
        <dsp:cNvSpPr/>
      </dsp:nvSpPr>
      <dsp:spPr>
        <a:xfrm>
          <a:off x="5381270" y="2077784"/>
          <a:ext cx="150908" cy="143637"/>
        </a:xfrm>
        <a:custGeom>
          <a:avLst/>
          <a:gdLst/>
          <a:ahLst/>
          <a:cxnLst/>
          <a:rect l="0" t="0" r="0" b="0"/>
          <a:pathLst>
            <a:path>
              <a:moveTo>
                <a:pt x="150908" y="0"/>
              </a:moveTo>
              <a:lnTo>
                <a:pt x="150908"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B8637-184F-4108-93D8-AFCCE9BC09AA}">
      <dsp:nvSpPr>
        <dsp:cNvPr id="0" name=""/>
        <dsp:cNvSpPr/>
      </dsp:nvSpPr>
      <dsp:spPr>
        <a:xfrm>
          <a:off x="4777637" y="2077784"/>
          <a:ext cx="754541" cy="143637"/>
        </a:xfrm>
        <a:custGeom>
          <a:avLst/>
          <a:gdLst/>
          <a:ahLst/>
          <a:cxnLst/>
          <a:rect l="0" t="0" r="0" b="0"/>
          <a:pathLst>
            <a:path>
              <a:moveTo>
                <a:pt x="754541" y="0"/>
              </a:moveTo>
              <a:lnTo>
                <a:pt x="754541"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D3A961-1799-40C5-89CF-9BF5DBC613DF}">
      <dsp:nvSpPr>
        <dsp:cNvPr id="0" name=""/>
        <dsp:cNvSpPr/>
      </dsp:nvSpPr>
      <dsp:spPr>
        <a:xfrm>
          <a:off x="4174004" y="2535036"/>
          <a:ext cx="603632" cy="143637"/>
        </a:xfrm>
        <a:custGeom>
          <a:avLst/>
          <a:gdLst/>
          <a:ahLst/>
          <a:cxnLst/>
          <a:rect l="0" t="0" r="0" b="0"/>
          <a:pathLst>
            <a:path>
              <a:moveTo>
                <a:pt x="0" y="0"/>
              </a:moveTo>
              <a:lnTo>
                <a:pt x="0" y="97884"/>
              </a:lnTo>
              <a:lnTo>
                <a:pt x="603632" y="97884"/>
              </a:lnTo>
              <a:lnTo>
                <a:pt x="603632"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764529-5EE5-4B5D-A067-6A4A4686B108}">
      <dsp:nvSpPr>
        <dsp:cNvPr id="0" name=""/>
        <dsp:cNvSpPr/>
      </dsp:nvSpPr>
      <dsp:spPr>
        <a:xfrm>
          <a:off x="4128284" y="2535036"/>
          <a:ext cx="91440" cy="143637"/>
        </a:xfrm>
        <a:custGeom>
          <a:avLst/>
          <a:gdLst/>
          <a:ahLst/>
          <a:cxnLst/>
          <a:rect l="0" t="0" r="0" b="0"/>
          <a:pathLst>
            <a:path>
              <a:moveTo>
                <a:pt x="45720" y="0"/>
              </a:moveTo>
              <a:lnTo>
                <a:pt x="4572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02CE43-8B4E-4BD8-87ED-9E3225D106B7}">
      <dsp:nvSpPr>
        <dsp:cNvPr id="0" name=""/>
        <dsp:cNvSpPr/>
      </dsp:nvSpPr>
      <dsp:spPr>
        <a:xfrm>
          <a:off x="3570371" y="2535036"/>
          <a:ext cx="603632" cy="143637"/>
        </a:xfrm>
        <a:custGeom>
          <a:avLst/>
          <a:gdLst/>
          <a:ahLst/>
          <a:cxnLst/>
          <a:rect l="0" t="0" r="0" b="0"/>
          <a:pathLst>
            <a:path>
              <a:moveTo>
                <a:pt x="603632" y="0"/>
              </a:moveTo>
              <a:lnTo>
                <a:pt x="603632" y="97884"/>
              </a:lnTo>
              <a:lnTo>
                <a:pt x="0" y="97884"/>
              </a:lnTo>
              <a:lnTo>
                <a:pt x="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958331-2988-42F7-8209-EC0865813843}">
      <dsp:nvSpPr>
        <dsp:cNvPr id="0" name=""/>
        <dsp:cNvSpPr/>
      </dsp:nvSpPr>
      <dsp:spPr>
        <a:xfrm>
          <a:off x="4174004" y="2077784"/>
          <a:ext cx="1358174" cy="143637"/>
        </a:xfrm>
        <a:custGeom>
          <a:avLst/>
          <a:gdLst/>
          <a:ahLst/>
          <a:cxnLst/>
          <a:rect l="0" t="0" r="0" b="0"/>
          <a:pathLst>
            <a:path>
              <a:moveTo>
                <a:pt x="1358174" y="0"/>
              </a:moveTo>
              <a:lnTo>
                <a:pt x="1358174"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5E829-A35A-4612-A673-8D027DDB4A54}">
      <dsp:nvSpPr>
        <dsp:cNvPr id="0" name=""/>
        <dsp:cNvSpPr/>
      </dsp:nvSpPr>
      <dsp:spPr>
        <a:xfrm>
          <a:off x="2061289" y="2535036"/>
          <a:ext cx="905449" cy="143637"/>
        </a:xfrm>
        <a:custGeom>
          <a:avLst/>
          <a:gdLst/>
          <a:ahLst/>
          <a:cxnLst/>
          <a:rect l="0" t="0" r="0" b="0"/>
          <a:pathLst>
            <a:path>
              <a:moveTo>
                <a:pt x="0" y="0"/>
              </a:moveTo>
              <a:lnTo>
                <a:pt x="0" y="97884"/>
              </a:lnTo>
              <a:lnTo>
                <a:pt x="905449" y="97884"/>
              </a:lnTo>
              <a:lnTo>
                <a:pt x="905449"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1EB4F-E525-4510-BCCF-7113538BD116}">
      <dsp:nvSpPr>
        <dsp:cNvPr id="0" name=""/>
        <dsp:cNvSpPr/>
      </dsp:nvSpPr>
      <dsp:spPr>
        <a:xfrm>
          <a:off x="2061289" y="2535036"/>
          <a:ext cx="301816" cy="143637"/>
        </a:xfrm>
        <a:custGeom>
          <a:avLst/>
          <a:gdLst/>
          <a:ahLst/>
          <a:cxnLst/>
          <a:rect l="0" t="0" r="0" b="0"/>
          <a:pathLst>
            <a:path>
              <a:moveTo>
                <a:pt x="0" y="0"/>
              </a:moveTo>
              <a:lnTo>
                <a:pt x="0" y="97884"/>
              </a:lnTo>
              <a:lnTo>
                <a:pt x="301816" y="97884"/>
              </a:lnTo>
              <a:lnTo>
                <a:pt x="301816"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8B03DD-0555-44F4-85CB-E189F39F6BF1}">
      <dsp:nvSpPr>
        <dsp:cNvPr id="0" name=""/>
        <dsp:cNvSpPr/>
      </dsp:nvSpPr>
      <dsp:spPr>
        <a:xfrm>
          <a:off x="1759472" y="2535036"/>
          <a:ext cx="301816" cy="143637"/>
        </a:xfrm>
        <a:custGeom>
          <a:avLst/>
          <a:gdLst/>
          <a:ahLst/>
          <a:cxnLst/>
          <a:rect l="0" t="0" r="0" b="0"/>
          <a:pathLst>
            <a:path>
              <a:moveTo>
                <a:pt x="301816" y="0"/>
              </a:moveTo>
              <a:lnTo>
                <a:pt x="301816" y="97884"/>
              </a:lnTo>
              <a:lnTo>
                <a:pt x="0" y="97884"/>
              </a:lnTo>
              <a:lnTo>
                <a:pt x="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27B9B0-55F3-4464-BE4F-1B42F487EE79}">
      <dsp:nvSpPr>
        <dsp:cNvPr id="0" name=""/>
        <dsp:cNvSpPr/>
      </dsp:nvSpPr>
      <dsp:spPr>
        <a:xfrm>
          <a:off x="1155839" y="2535036"/>
          <a:ext cx="905449" cy="143637"/>
        </a:xfrm>
        <a:custGeom>
          <a:avLst/>
          <a:gdLst/>
          <a:ahLst/>
          <a:cxnLst/>
          <a:rect l="0" t="0" r="0" b="0"/>
          <a:pathLst>
            <a:path>
              <a:moveTo>
                <a:pt x="905449" y="0"/>
              </a:moveTo>
              <a:lnTo>
                <a:pt x="905449" y="97884"/>
              </a:lnTo>
              <a:lnTo>
                <a:pt x="0" y="97884"/>
              </a:lnTo>
              <a:lnTo>
                <a:pt x="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A32D27-C689-49B9-B0FE-FEBCBACA7AE5}">
      <dsp:nvSpPr>
        <dsp:cNvPr id="0" name=""/>
        <dsp:cNvSpPr/>
      </dsp:nvSpPr>
      <dsp:spPr>
        <a:xfrm>
          <a:off x="2061289" y="2077784"/>
          <a:ext cx="3470889" cy="143637"/>
        </a:xfrm>
        <a:custGeom>
          <a:avLst/>
          <a:gdLst/>
          <a:ahLst/>
          <a:cxnLst/>
          <a:rect l="0" t="0" r="0" b="0"/>
          <a:pathLst>
            <a:path>
              <a:moveTo>
                <a:pt x="3470889" y="0"/>
              </a:moveTo>
              <a:lnTo>
                <a:pt x="3470889"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4659A7-0E67-4534-AED0-FC8C5C599571}">
      <dsp:nvSpPr>
        <dsp:cNvPr id="0" name=""/>
        <dsp:cNvSpPr/>
      </dsp:nvSpPr>
      <dsp:spPr>
        <a:xfrm>
          <a:off x="1457656" y="2077784"/>
          <a:ext cx="4074522" cy="143637"/>
        </a:xfrm>
        <a:custGeom>
          <a:avLst/>
          <a:gdLst/>
          <a:ahLst/>
          <a:cxnLst/>
          <a:rect l="0" t="0" r="0" b="0"/>
          <a:pathLst>
            <a:path>
              <a:moveTo>
                <a:pt x="4074522" y="0"/>
              </a:moveTo>
              <a:lnTo>
                <a:pt x="4074522"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14A427-1C11-427B-9ED3-56B86E8C3DD7}">
      <dsp:nvSpPr>
        <dsp:cNvPr id="0" name=""/>
        <dsp:cNvSpPr/>
      </dsp:nvSpPr>
      <dsp:spPr>
        <a:xfrm>
          <a:off x="854023" y="2077784"/>
          <a:ext cx="4678155" cy="143637"/>
        </a:xfrm>
        <a:custGeom>
          <a:avLst/>
          <a:gdLst/>
          <a:ahLst/>
          <a:cxnLst/>
          <a:rect l="0" t="0" r="0" b="0"/>
          <a:pathLst>
            <a:path>
              <a:moveTo>
                <a:pt x="4678155" y="0"/>
              </a:moveTo>
              <a:lnTo>
                <a:pt x="4678155"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E54B8-6D6E-42D9-A161-3AA14C23D37C}">
      <dsp:nvSpPr>
        <dsp:cNvPr id="0" name=""/>
        <dsp:cNvSpPr/>
      </dsp:nvSpPr>
      <dsp:spPr>
        <a:xfrm>
          <a:off x="4324912" y="1620532"/>
          <a:ext cx="1207265" cy="143637"/>
        </a:xfrm>
        <a:custGeom>
          <a:avLst/>
          <a:gdLst/>
          <a:ahLst/>
          <a:cxnLst/>
          <a:rect l="0" t="0" r="0" b="0"/>
          <a:pathLst>
            <a:path>
              <a:moveTo>
                <a:pt x="0" y="0"/>
              </a:moveTo>
              <a:lnTo>
                <a:pt x="0" y="97884"/>
              </a:lnTo>
              <a:lnTo>
                <a:pt x="1207265" y="97884"/>
              </a:lnTo>
              <a:lnTo>
                <a:pt x="1207265"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C3703A-6F79-4F0F-A936-05DBC36BA0C6}">
      <dsp:nvSpPr>
        <dsp:cNvPr id="0" name=""/>
        <dsp:cNvSpPr/>
      </dsp:nvSpPr>
      <dsp:spPr>
        <a:xfrm>
          <a:off x="4324912" y="1620532"/>
          <a:ext cx="603632" cy="143637"/>
        </a:xfrm>
        <a:custGeom>
          <a:avLst/>
          <a:gdLst/>
          <a:ahLst/>
          <a:cxnLst/>
          <a:rect l="0" t="0" r="0" b="0"/>
          <a:pathLst>
            <a:path>
              <a:moveTo>
                <a:pt x="0" y="0"/>
              </a:moveTo>
              <a:lnTo>
                <a:pt x="0" y="97884"/>
              </a:lnTo>
              <a:lnTo>
                <a:pt x="603632" y="97884"/>
              </a:lnTo>
              <a:lnTo>
                <a:pt x="603632"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765F9B-C64D-41C0-8AFB-467A512BC132}">
      <dsp:nvSpPr>
        <dsp:cNvPr id="0" name=""/>
        <dsp:cNvSpPr/>
      </dsp:nvSpPr>
      <dsp:spPr>
        <a:xfrm>
          <a:off x="4279192" y="1620532"/>
          <a:ext cx="91440" cy="143637"/>
        </a:xfrm>
        <a:custGeom>
          <a:avLst/>
          <a:gdLst/>
          <a:ahLst/>
          <a:cxnLst/>
          <a:rect l="0" t="0" r="0" b="0"/>
          <a:pathLst>
            <a:path>
              <a:moveTo>
                <a:pt x="45720" y="0"/>
              </a:moveTo>
              <a:lnTo>
                <a:pt x="4572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D76BCA-17DE-419F-BC7C-4934E9BE82C1}">
      <dsp:nvSpPr>
        <dsp:cNvPr id="0" name=""/>
        <dsp:cNvSpPr/>
      </dsp:nvSpPr>
      <dsp:spPr>
        <a:xfrm>
          <a:off x="3721279" y="1620532"/>
          <a:ext cx="603632" cy="143637"/>
        </a:xfrm>
        <a:custGeom>
          <a:avLst/>
          <a:gdLst/>
          <a:ahLst/>
          <a:cxnLst/>
          <a:rect l="0" t="0" r="0" b="0"/>
          <a:pathLst>
            <a:path>
              <a:moveTo>
                <a:pt x="603632" y="0"/>
              </a:moveTo>
              <a:lnTo>
                <a:pt x="603632" y="97884"/>
              </a:lnTo>
              <a:lnTo>
                <a:pt x="0" y="97884"/>
              </a:lnTo>
              <a:lnTo>
                <a:pt x="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D54EB4-F12F-46FA-8E09-3AC280CAFA99}">
      <dsp:nvSpPr>
        <dsp:cNvPr id="0" name=""/>
        <dsp:cNvSpPr/>
      </dsp:nvSpPr>
      <dsp:spPr>
        <a:xfrm>
          <a:off x="3117646" y="1620532"/>
          <a:ext cx="1207265" cy="143637"/>
        </a:xfrm>
        <a:custGeom>
          <a:avLst/>
          <a:gdLst/>
          <a:ahLst/>
          <a:cxnLst/>
          <a:rect l="0" t="0" r="0" b="0"/>
          <a:pathLst>
            <a:path>
              <a:moveTo>
                <a:pt x="1207265" y="0"/>
              </a:moveTo>
              <a:lnTo>
                <a:pt x="1207265" y="97884"/>
              </a:lnTo>
              <a:lnTo>
                <a:pt x="0" y="97884"/>
              </a:lnTo>
              <a:lnTo>
                <a:pt x="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13E152-6579-4A58-BC7F-A691B68B9A9E}">
      <dsp:nvSpPr>
        <dsp:cNvPr id="0" name=""/>
        <dsp:cNvSpPr/>
      </dsp:nvSpPr>
      <dsp:spPr>
        <a:xfrm>
          <a:off x="204670" y="2077784"/>
          <a:ext cx="91440" cy="143637"/>
        </a:xfrm>
        <a:custGeom>
          <a:avLst/>
          <a:gdLst/>
          <a:ahLst/>
          <a:cxnLst/>
          <a:rect l="0" t="0" r="0" b="0"/>
          <a:pathLst>
            <a:path>
              <a:moveTo>
                <a:pt x="45720" y="0"/>
              </a:moveTo>
              <a:lnTo>
                <a:pt x="4572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ECDB25-EC8B-4F67-A10D-CA71711C6881}">
      <dsp:nvSpPr>
        <dsp:cNvPr id="0" name=""/>
        <dsp:cNvSpPr/>
      </dsp:nvSpPr>
      <dsp:spPr>
        <a:xfrm>
          <a:off x="204670" y="1620532"/>
          <a:ext cx="91440" cy="143637"/>
        </a:xfrm>
        <a:custGeom>
          <a:avLst/>
          <a:gdLst/>
          <a:ahLst/>
          <a:cxnLst/>
          <a:rect l="0" t="0" r="0" b="0"/>
          <a:pathLst>
            <a:path>
              <a:moveTo>
                <a:pt x="45720" y="0"/>
              </a:moveTo>
              <a:lnTo>
                <a:pt x="4572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47AB89-5D13-4442-B788-EC5B84F6AA4C}">
      <dsp:nvSpPr>
        <dsp:cNvPr id="0" name=""/>
        <dsp:cNvSpPr/>
      </dsp:nvSpPr>
      <dsp:spPr>
        <a:xfrm>
          <a:off x="3449" y="1306917"/>
          <a:ext cx="493881" cy="31361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282D49-A711-43D1-A42D-DF9E1A8331B9}">
      <dsp:nvSpPr>
        <dsp:cNvPr id="0" name=""/>
        <dsp:cNvSpPr/>
      </dsp:nvSpPr>
      <dsp:spPr>
        <a:xfrm>
          <a:off x="58325" y="1359049"/>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n+1</a:t>
          </a:r>
        </a:p>
      </dsp:txBody>
      <dsp:txXfrm>
        <a:off x="67510" y="1368234"/>
        <a:ext cx="475511" cy="295244"/>
      </dsp:txXfrm>
    </dsp:sp>
    <dsp:sp modelId="{7BEA4E4F-6A98-4D44-A61C-8E22B7808606}">
      <dsp:nvSpPr>
        <dsp:cNvPr id="0" name=""/>
        <dsp:cNvSpPr/>
      </dsp:nvSpPr>
      <dsp:spPr>
        <a:xfrm>
          <a:off x="3449"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FBD7C0-FEB7-450B-9D8C-7234C023B837}">
      <dsp:nvSpPr>
        <dsp:cNvPr id="0" name=""/>
        <dsp:cNvSpPr/>
      </dsp:nvSpPr>
      <dsp:spPr>
        <a:xfrm>
          <a:off x="58325"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a:t>
          </a:r>
        </a:p>
      </dsp:txBody>
      <dsp:txXfrm>
        <a:off x="67510" y="1825486"/>
        <a:ext cx="475511" cy="295244"/>
      </dsp:txXfrm>
    </dsp:sp>
    <dsp:sp modelId="{2DDE6F83-A570-41CD-B0C4-987717CBE94C}">
      <dsp:nvSpPr>
        <dsp:cNvPr id="0" name=""/>
        <dsp:cNvSpPr/>
      </dsp:nvSpPr>
      <dsp:spPr>
        <a:xfrm>
          <a:off x="3449"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941B39-5E1E-4C8B-9B0E-01D1350A93ED}">
      <dsp:nvSpPr>
        <dsp:cNvPr id="0" name=""/>
        <dsp:cNvSpPr/>
      </dsp:nvSpPr>
      <dsp:spPr>
        <a:xfrm>
          <a:off x="58325"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 - 1</a:t>
          </a:r>
        </a:p>
      </dsp:txBody>
      <dsp:txXfrm>
        <a:off x="67510" y="2282738"/>
        <a:ext cx="475511" cy="295244"/>
      </dsp:txXfrm>
    </dsp:sp>
    <dsp:sp modelId="{7C427EDE-7178-49D4-A907-8CD39F1C19EE}">
      <dsp:nvSpPr>
        <dsp:cNvPr id="0" name=""/>
        <dsp:cNvSpPr/>
      </dsp:nvSpPr>
      <dsp:spPr>
        <a:xfrm>
          <a:off x="4020694" y="1306917"/>
          <a:ext cx="608437" cy="31361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F4CC5-9403-4775-8958-012A8A96B3CE}">
      <dsp:nvSpPr>
        <dsp:cNvPr id="0" name=""/>
        <dsp:cNvSpPr/>
      </dsp:nvSpPr>
      <dsp:spPr>
        <a:xfrm>
          <a:off x="4075569" y="1359049"/>
          <a:ext cx="608437" cy="31361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Rehabilitate/Assist Movement</a:t>
          </a:r>
        </a:p>
      </dsp:txBody>
      <dsp:txXfrm>
        <a:off x="4084754" y="1368234"/>
        <a:ext cx="590067" cy="295244"/>
      </dsp:txXfrm>
    </dsp:sp>
    <dsp:sp modelId="{790666D0-5CAD-44E9-91E6-53E5FF3ABE83}">
      <dsp:nvSpPr>
        <dsp:cNvPr id="0" name=""/>
        <dsp:cNvSpPr/>
      </dsp:nvSpPr>
      <dsp:spPr>
        <a:xfrm>
          <a:off x="2870706"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19BA9-3776-4BF8-9DCE-CECF3B022EC3}">
      <dsp:nvSpPr>
        <dsp:cNvPr id="0" name=""/>
        <dsp:cNvSpPr/>
      </dsp:nvSpPr>
      <dsp:spPr>
        <a:xfrm>
          <a:off x="2925581"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Medical Staff</a:t>
          </a:r>
        </a:p>
      </dsp:txBody>
      <dsp:txXfrm>
        <a:off x="2934766" y="1825486"/>
        <a:ext cx="475511" cy="295244"/>
      </dsp:txXfrm>
    </dsp:sp>
    <dsp:sp modelId="{B6D951A7-6237-48EC-9B9D-E4750F2ECF2D}">
      <dsp:nvSpPr>
        <dsp:cNvPr id="0" name=""/>
        <dsp:cNvSpPr/>
      </dsp:nvSpPr>
      <dsp:spPr>
        <a:xfrm>
          <a:off x="3474339"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DA8CA-3DCA-4B0F-85B8-7DF124589EC6}">
      <dsp:nvSpPr>
        <dsp:cNvPr id="0" name=""/>
        <dsp:cNvSpPr/>
      </dsp:nvSpPr>
      <dsp:spPr>
        <a:xfrm>
          <a:off x="3529214"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External Lift</a:t>
          </a:r>
        </a:p>
      </dsp:txBody>
      <dsp:txXfrm>
        <a:off x="3538399" y="1825486"/>
        <a:ext cx="475511" cy="295244"/>
      </dsp:txXfrm>
    </dsp:sp>
    <dsp:sp modelId="{E14CF0E8-7796-4539-925C-44804D21F2E0}">
      <dsp:nvSpPr>
        <dsp:cNvPr id="0" name=""/>
        <dsp:cNvSpPr/>
      </dsp:nvSpPr>
      <dsp:spPr>
        <a:xfrm>
          <a:off x="4077972"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94F9A-8F3A-4D5A-AF01-314A2ACB85D6}">
      <dsp:nvSpPr>
        <dsp:cNvPr id="0" name=""/>
        <dsp:cNvSpPr/>
      </dsp:nvSpPr>
      <dsp:spPr>
        <a:xfrm>
          <a:off x="4132847"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Professional Assist</a:t>
          </a:r>
        </a:p>
      </dsp:txBody>
      <dsp:txXfrm>
        <a:off x="4142032" y="1825486"/>
        <a:ext cx="475511" cy="295244"/>
      </dsp:txXfrm>
    </dsp:sp>
    <dsp:sp modelId="{C2CDA706-E38E-4877-BFBB-189A5BF377C0}">
      <dsp:nvSpPr>
        <dsp:cNvPr id="0" name=""/>
        <dsp:cNvSpPr/>
      </dsp:nvSpPr>
      <dsp:spPr>
        <a:xfrm>
          <a:off x="4681604"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8C6FDD-FE56-4C53-89B2-5ADE6097B0EE}">
      <dsp:nvSpPr>
        <dsp:cNvPr id="0" name=""/>
        <dsp:cNvSpPr/>
      </dsp:nvSpPr>
      <dsp:spPr>
        <a:xfrm>
          <a:off x="4736480"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Non-Professional Assist</a:t>
          </a:r>
        </a:p>
      </dsp:txBody>
      <dsp:txXfrm>
        <a:off x="4745665" y="1825486"/>
        <a:ext cx="475511" cy="295244"/>
      </dsp:txXfrm>
    </dsp:sp>
    <dsp:sp modelId="{D1A8E49F-D1B6-44B7-87A1-DAAEA2189B1F}">
      <dsp:nvSpPr>
        <dsp:cNvPr id="0" name=""/>
        <dsp:cNvSpPr/>
      </dsp:nvSpPr>
      <dsp:spPr>
        <a:xfrm>
          <a:off x="5285237"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39CBEB-6829-40AD-A7D2-C4F9F697E1FF}">
      <dsp:nvSpPr>
        <dsp:cNvPr id="0" name=""/>
        <dsp:cNvSpPr/>
      </dsp:nvSpPr>
      <dsp:spPr>
        <a:xfrm>
          <a:off x="5340113"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Lift Assist</a:t>
          </a:r>
        </a:p>
      </dsp:txBody>
      <dsp:txXfrm>
        <a:off x="5349298" y="1825486"/>
        <a:ext cx="475511" cy="295244"/>
      </dsp:txXfrm>
    </dsp:sp>
    <dsp:sp modelId="{33A54C73-2B32-4E44-B313-BACBCBA3680F}">
      <dsp:nvSpPr>
        <dsp:cNvPr id="0" name=""/>
        <dsp:cNvSpPr/>
      </dsp:nvSpPr>
      <dsp:spPr>
        <a:xfrm>
          <a:off x="607082"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D6256-B688-415C-9453-FB6210967EF1}">
      <dsp:nvSpPr>
        <dsp:cNvPr id="0" name=""/>
        <dsp:cNvSpPr/>
      </dsp:nvSpPr>
      <dsp:spPr>
        <a:xfrm>
          <a:off x="661958"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Sense Stability</a:t>
          </a:r>
        </a:p>
      </dsp:txBody>
      <dsp:txXfrm>
        <a:off x="671143" y="2282738"/>
        <a:ext cx="475511" cy="295244"/>
      </dsp:txXfrm>
    </dsp:sp>
    <dsp:sp modelId="{3E3591F3-D06A-431B-816E-0E27E7655DE1}">
      <dsp:nvSpPr>
        <dsp:cNvPr id="0" name=""/>
        <dsp:cNvSpPr/>
      </dsp:nvSpPr>
      <dsp:spPr>
        <a:xfrm>
          <a:off x="1210715"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27D18-6CB6-4322-8465-E021E928147C}">
      <dsp:nvSpPr>
        <dsp:cNvPr id="0" name=""/>
        <dsp:cNvSpPr/>
      </dsp:nvSpPr>
      <dsp:spPr>
        <a:xfrm>
          <a:off x="1265591"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Sense Position</a:t>
          </a:r>
        </a:p>
      </dsp:txBody>
      <dsp:txXfrm>
        <a:off x="1274776" y="2282738"/>
        <a:ext cx="475511" cy="295244"/>
      </dsp:txXfrm>
    </dsp:sp>
    <dsp:sp modelId="{DC48ED71-03CF-435C-A3DA-EC4EDEDBF2A5}">
      <dsp:nvSpPr>
        <dsp:cNvPr id="0" name=""/>
        <dsp:cNvSpPr/>
      </dsp:nvSpPr>
      <dsp:spPr>
        <a:xfrm>
          <a:off x="1814348"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92C4C-D806-42D4-9350-A3EC02F1B90D}">
      <dsp:nvSpPr>
        <dsp:cNvPr id="0" name=""/>
        <dsp:cNvSpPr/>
      </dsp:nvSpPr>
      <dsp:spPr>
        <a:xfrm>
          <a:off x="1869224"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Body/Unit Weight</a:t>
          </a:r>
        </a:p>
      </dsp:txBody>
      <dsp:txXfrm>
        <a:off x="1878409" y="2282738"/>
        <a:ext cx="475511" cy="295244"/>
      </dsp:txXfrm>
    </dsp:sp>
    <dsp:sp modelId="{B8BEEAF8-A59A-404A-9838-BD548926BCE3}">
      <dsp:nvSpPr>
        <dsp:cNvPr id="0" name=""/>
        <dsp:cNvSpPr/>
      </dsp:nvSpPr>
      <dsp:spPr>
        <a:xfrm>
          <a:off x="908899"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1C4A3E-A91F-4F9A-AEDD-86F060FD3627}">
      <dsp:nvSpPr>
        <dsp:cNvPr id="0" name=""/>
        <dsp:cNvSpPr/>
      </dsp:nvSpPr>
      <dsp:spPr>
        <a:xfrm>
          <a:off x="963774"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Feet</a:t>
          </a:r>
        </a:p>
      </dsp:txBody>
      <dsp:txXfrm>
        <a:off x="972959" y="2739990"/>
        <a:ext cx="475511" cy="295244"/>
      </dsp:txXfrm>
    </dsp:sp>
    <dsp:sp modelId="{78E37B67-8BDA-4CE7-8798-15C3D2623DC6}">
      <dsp:nvSpPr>
        <dsp:cNvPr id="0" name=""/>
        <dsp:cNvSpPr/>
      </dsp:nvSpPr>
      <dsp:spPr>
        <a:xfrm>
          <a:off x="1512532"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1A155-7485-4423-8003-47495DCC976A}">
      <dsp:nvSpPr>
        <dsp:cNvPr id="0" name=""/>
        <dsp:cNvSpPr/>
      </dsp:nvSpPr>
      <dsp:spPr>
        <a:xfrm>
          <a:off x="1567407"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Legs</a:t>
          </a:r>
        </a:p>
      </dsp:txBody>
      <dsp:txXfrm>
        <a:off x="1576592" y="2739990"/>
        <a:ext cx="475511" cy="295244"/>
      </dsp:txXfrm>
    </dsp:sp>
    <dsp:sp modelId="{16B64E87-2965-488C-9B27-26DABF7001AA}">
      <dsp:nvSpPr>
        <dsp:cNvPr id="0" name=""/>
        <dsp:cNvSpPr/>
      </dsp:nvSpPr>
      <dsp:spPr>
        <a:xfrm>
          <a:off x="2116165"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482F6-FB12-4F59-A394-95DC140DFEB6}">
      <dsp:nvSpPr>
        <dsp:cNvPr id="0" name=""/>
        <dsp:cNvSpPr/>
      </dsp:nvSpPr>
      <dsp:spPr>
        <a:xfrm>
          <a:off x="2171040"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Hips</a:t>
          </a:r>
        </a:p>
      </dsp:txBody>
      <dsp:txXfrm>
        <a:off x="2180225" y="2739990"/>
        <a:ext cx="475511" cy="295244"/>
      </dsp:txXfrm>
    </dsp:sp>
    <dsp:sp modelId="{EA1B04CD-DCF8-4C81-93D2-4F7CCA963541}">
      <dsp:nvSpPr>
        <dsp:cNvPr id="0" name=""/>
        <dsp:cNvSpPr/>
      </dsp:nvSpPr>
      <dsp:spPr>
        <a:xfrm>
          <a:off x="2719797"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EACAC-757D-4CE5-ACC9-3127C1398A66}">
      <dsp:nvSpPr>
        <dsp:cNvPr id="0" name=""/>
        <dsp:cNvSpPr/>
      </dsp:nvSpPr>
      <dsp:spPr>
        <a:xfrm>
          <a:off x="2774673"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Knees</a:t>
          </a:r>
        </a:p>
      </dsp:txBody>
      <dsp:txXfrm>
        <a:off x="2783858" y="2739990"/>
        <a:ext cx="475511" cy="295244"/>
      </dsp:txXfrm>
    </dsp:sp>
    <dsp:sp modelId="{E034BF75-6121-4A49-91F2-52755101EB76}">
      <dsp:nvSpPr>
        <dsp:cNvPr id="0" name=""/>
        <dsp:cNvSpPr/>
      </dsp:nvSpPr>
      <dsp:spPr>
        <a:xfrm>
          <a:off x="3927063"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98546-279C-4263-9683-353810E4E823}">
      <dsp:nvSpPr>
        <dsp:cNvPr id="0" name=""/>
        <dsp:cNvSpPr/>
      </dsp:nvSpPr>
      <dsp:spPr>
        <a:xfrm>
          <a:off x="3981939"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Joints (assist)</a:t>
          </a:r>
        </a:p>
      </dsp:txBody>
      <dsp:txXfrm>
        <a:off x="3991124" y="2282738"/>
        <a:ext cx="475511" cy="295244"/>
      </dsp:txXfrm>
    </dsp:sp>
    <dsp:sp modelId="{060317FC-916D-495D-850B-5CF506A7BDE1}">
      <dsp:nvSpPr>
        <dsp:cNvPr id="0" name=""/>
        <dsp:cNvSpPr/>
      </dsp:nvSpPr>
      <dsp:spPr>
        <a:xfrm>
          <a:off x="3323430"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A46501-D9E2-4540-B9B5-C799FE6CDF62}">
      <dsp:nvSpPr>
        <dsp:cNvPr id="0" name=""/>
        <dsp:cNvSpPr/>
      </dsp:nvSpPr>
      <dsp:spPr>
        <a:xfrm>
          <a:off x="3378306"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Ankle</a:t>
          </a:r>
        </a:p>
      </dsp:txBody>
      <dsp:txXfrm>
        <a:off x="3387491" y="2739990"/>
        <a:ext cx="475511" cy="295244"/>
      </dsp:txXfrm>
    </dsp:sp>
    <dsp:sp modelId="{439A2D83-6D18-4225-B318-21BD1FB810E6}">
      <dsp:nvSpPr>
        <dsp:cNvPr id="0" name=""/>
        <dsp:cNvSpPr/>
      </dsp:nvSpPr>
      <dsp:spPr>
        <a:xfrm>
          <a:off x="3927063"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0EDCAE-D178-44E2-9C8E-ED07B6E04024}">
      <dsp:nvSpPr>
        <dsp:cNvPr id="0" name=""/>
        <dsp:cNvSpPr/>
      </dsp:nvSpPr>
      <dsp:spPr>
        <a:xfrm>
          <a:off x="3981939"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Knee</a:t>
          </a:r>
        </a:p>
      </dsp:txBody>
      <dsp:txXfrm>
        <a:off x="3991124" y="2739990"/>
        <a:ext cx="475511" cy="295244"/>
      </dsp:txXfrm>
    </dsp:sp>
    <dsp:sp modelId="{51BB34E7-7F19-4D0C-9535-22F3CC5CC726}">
      <dsp:nvSpPr>
        <dsp:cNvPr id="0" name=""/>
        <dsp:cNvSpPr/>
      </dsp:nvSpPr>
      <dsp:spPr>
        <a:xfrm>
          <a:off x="4530696"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BD9C4-AB7D-4783-BD51-40B3CACA9F19}">
      <dsp:nvSpPr>
        <dsp:cNvPr id="0" name=""/>
        <dsp:cNvSpPr/>
      </dsp:nvSpPr>
      <dsp:spPr>
        <a:xfrm>
          <a:off x="4585572"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Hips </a:t>
          </a:r>
          <a:r>
            <a:rPr lang="en-US" sz="500" b="1" kern="1200"/>
            <a:t>Break This One Down</a:t>
          </a:r>
          <a:endParaRPr lang="en-US" sz="500" kern="1200"/>
        </a:p>
      </dsp:txBody>
      <dsp:txXfrm>
        <a:off x="4594757" y="2739990"/>
        <a:ext cx="475511" cy="295244"/>
      </dsp:txXfrm>
    </dsp:sp>
    <dsp:sp modelId="{DBF87047-EE04-40FE-A726-B3CA0901921E}">
      <dsp:nvSpPr>
        <dsp:cNvPr id="0" name=""/>
        <dsp:cNvSpPr/>
      </dsp:nvSpPr>
      <dsp:spPr>
        <a:xfrm>
          <a:off x="4530696"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5FA0CF-80ED-4DCA-96E5-153185FE1D93}">
      <dsp:nvSpPr>
        <dsp:cNvPr id="0" name=""/>
        <dsp:cNvSpPr/>
      </dsp:nvSpPr>
      <dsp:spPr>
        <a:xfrm>
          <a:off x="4585572"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Retrain Muscle</a:t>
          </a:r>
        </a:p>
      </dsp:txBody>
      <dsp:txXfrm>
        <a:off x="4594757" y="2282738"/>
        <a:ext cx="475511" cy="295244"/>
      </dsp:txXfrm>
    </dsp:sp>
    <dsp:sp modelId="{E57E568D-1BC0-46F6-B75F-BF5D3F80F0F7}">
      <dsp:nvSpPr>
        <dsp:cNvPr id="0" name=""/>
        <dsp:cNvSpPr/>
      </dsp:nvSpPr>
      <dsp:spPr>
        <a:xfrm>
          <a:off x="5134329"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48A50-27BF-4773-BE56-500D0CC6B7E2}">
      <dsp:nvSpPr>
        <dsp:cNvPr id="0" name=""/>
        <dsp:cNvSpPr/>
      </dsp:nvSpPr>
      <dsp:spPr>
        <a:xfrm>
          <a:off x="5189205"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Counteract Instability</a:t>
          </a:r>
        </a:p>
      </dsp:txBody>
      <dsp:txXfrm>
        <a:off x="5198390" y="2282738"/>
        <a:ext cx="475511" cy="295244"/>
      </dsp:txXfrm>
    </dsp:sp>
    <dsp:sp modelId="{DD18B95F-B5C0-452B-AFAD-F8AFDED9D771}">
      <dsp:nvSpPr>
        <dsp:cNvPr id="0" name=""/>
        <dsp:cNvSpPr/>
      </dsp:nvSpPr>
      <dsp:spPr>
        <a:xfrm>
          <a:off x="5737962"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8DBCA0-E443-43CE-955F-9D80B7863C34}">
      <dsp:nvSpPr>
        <dsp:cNvPr id="0" name=""/>
        <dsp:cNvSpPr/>
      </dsp:nvSpPr>
      <dsp:spPr>
        <a:xfrm>
          <a:off x="5792838"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Protect User</a:t>
          </a:r>
        </a:p>
      </dsp:txBody>
      <dsp:txXfrm>
        <a:off x="5802023" y="2282738"/>
        <a:ext cx="475511" cy="295244"/>
      </dsp:txXfrm>
    </dsp:sp>
    <dsp:sp modelId="{5934052B-F580-46FF-8752-13C4F4D61FFC}">
      <dsp:nvSpPr>
        <dsp:cNvPr id="0" name=""/>
        <dsp:cNvSpPr/>
      </dsp:nvSpPr>
      <dsp:spPr>
        <a:xfrm>
          <a:off x="6341595"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061B8-5CD6-4DA5-A477-2BF9A725AE6C}">
      <dsp:nvSpPr>
        <dsp:cNvPr id="0" name=""/>
        <dsp:cNvSpPr/>
      </dsp:nvSpPr>
      <dsp:spPr>
        <a:xfrm>
          <a:off x="6396471"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Transmit Data</a:t>
          </a:r>
        </a:p>
      </dsp:txBody>
      <dsp:txXfrm>
        <a:off x="6405656" y="2282738"/>
        <a:ext cx="475511" cy="295244"/>
      </dsp:txXfrm>
    </dsp:sp>
    <dsp:sp modelId="{71F30764-AF2E-4744-8DD3-F8AF20A199BC}">
      <dsp:nvSpPr>
        <dsp:cNvPr id="0" name=""/>
        <dsp:cNvSpPr/>
      </dsp:nvSpPr>
      <dsp:spPr>
        <a:xfrm>
          <a:off x="6945228"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27DDB-03A2-486F-94EC-50FF26068689}">
      <dsp:nvSpPr>
        <dsp:cNvPr id="0" name=""/>
        <dsp:cNvSpPr/>
      </dsp:nvSpPr>
      <dsp:spPr>
        <a:xfrm>
          <a:off x="7000104"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Transmit Power</a:t>
          </a:r>
        </a:p>
      </dsp:txBody>
      <dsp:txXfrm>
        <a:off x="7009289" y="2282738"/>
        <a:ext cx="475511" cy="295244"/>
      </dsp:txXfrm>
    </dsp:sp>
    <dsp:sp modelId="{4159F34B-9868-4435-BF2D-6D73686C5DBA}">
      <dsp:nvSpPr>
        <dsp:cNvPr id="0" name=""/>
        <dsp:cNvSpPr/>
      </dsp:nvSpPr>
      <dsp:spPr>
        <a:xfrm>
          <a:off x="7548861"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47988-482F-465B-9545-7A6E66994FFF}">
      <dsp:nvSpPr>
        <dsp:cNvPr id="0" name=""/>
        <dsp:cNvSpPr/>
      </dsp:nvSpPr>
      <dsp:spPr>
        <a:xfrm>
          <a:off x="7603737"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Resist Power</a:t>
          </a:r>
        </a:p>
      </dsp:txBody>
      <dsp:txXfrm>
        <a:off x="7612922" y="2282738"/>
        <a:ext cx="475511" cy="295244"/>
      </dsp:txXfrm>
    </dsp:sp>
    <dsp:sp modelId="{62A282F5-89E1-4B6F-91A2-A6E5F6D9C532}">
      <dsp:nvSpPr>
        <dsp:cNvPr id="0" name=""/>
        <dsp:cNvSpPr/>
      </dsp:nvSpPr>
      <dsp:spPr>
        <a:xfrm>
          <a:off x="8152494"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630B5-7392-409F-9670-D4BAE0BE0D5C}">
      <dsp:nvSpPr>
        <dsp:cNvPr id="0" name=""/>
        <dsp:cNvSpPr/>
      </dsp:nvSpPr>
      <dsp:spPr>
        <a:xfrm>
          <a:off x="8207369"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Operator Comfort</a:t>
          </a:r>
        </a:p>
      </dsp:txBody>
      <dsp:txXfrm>
        <a:off x="8216554" y="2282738"/>
        <a:ext cx="475511" cy="295244"/>
      </dsp:txXfrm>
    </dsp:sp>
    <dsp:sp modelId="{41BF1FD1-E1AD-4C73-AA2B-D96F025C5519}">
      <dsp:nvSpPr>
        <dsp:cNvPr id="0" name=""/>
        <dsp:cNvSpPr/>
      </dsp:nvSpPr>
      <dsp:spPr>
        <a:xfrm>
          <a:off x="8756127"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ABD1F4-1D31-4B7E-935F-A0ADBED50D8E}">
      <dsp:nvSpPr>
        <dsp:cNvPr id="0" name=""/>
        <dsp:cNvSpPr/>
      </dsp:nvSpPr>
      <dsp:spPr>
        <a:xfrm>
          <a:off x="8811002"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Process Data</a:t>
          </a:r>
        </a:p>
      </dsp:txBody>
      <dsp:txXfrm>
        <a:off x="8820187" y="2282738"/>
        <a:ext cx="475511" cy="295244"/>
      </dsp:txXfrm>
    </dsp:sp>
    <dsp:sp modelId="{10A80EA6-0CFA-4F98-B6B8-3C55D169583D}">
      <dsp:nvSpPr>
        <dsp:cNvPr id="0" name=""/>
        <dsp:cNvSpPr/>
      </dsp:nvSpPr>
      <dsp:spPr>
        <a:xfrm>
          <a:off x="9359760"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645ED4-3F18-423D-9C5D-2955E0127B8F}">
      <dsp:nvSpPr>
        <dsp:cNvPr id="0" name=""/>
        <dsp:cNvSpPr/>
      </dsp:nvSpPr>
      <dsp:spPr>
        <a:xfrm>
          <a:off x="9414635"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Store Energy</a:t>
          </a:r>
        </a:p>
      </dsp:txBody>
      <dsp:txXfrm>
        <a:off x="9423820" y="2282738"/>
        <a:ext cx="475511" cy="295244"/>
      </dsp:txXfrm>
    </dsp:sp>
    <dsp:sp modelId="{A1B7B2B6-6691-4DEB-8EB1-F914FFFC20C2}">
      <dsp:nvSpPr>
        <dsp:cNvPr id="0" name=""/>
        <dsp:cNvSpPr/>
      </dsp:nvSpPr>
      <dsp:spPr>
        <a:xfrm>
          <a:off x="9963393"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8BAF1D-94B4-4748-B439-A5E2E291BF82}">
      <dsp:nvSpPr>
        <dsp:cNvPr id="0" name=""/>
        <dsp:cNvSpPr/>
      </dsp:nvSpPr>
      <dsp:spPr>
        <a:xfrm>
          <a:off x="10018268"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Charge System</a:t>
          </a:r>
        </a:p>
      </dsp:txBody>
      <dsp:txXfrm>
        <a:off x="10027453" y="2282738"/>
        <a:ext cx="475511" cy="295244"/>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D14F6-5ED6-4EF3-A846-004398CF7B3A}">
      <dsp:nvSpPr>
        <dsp:cNvPr id="0" name=""/>
        <dsp:cNvSpPr/>
      </dsp:nvSpPr>
      <dsp:spPr>
        <a:xfrm>
          <a:off x="5532178" y="2077784"/>
          <a:ext cx="4678155" cy="143637"/>
        </a:xfrm>
        <a:custGeom>
          <a:avLst/>
          <a:gdLst/>
          <a:ahLst/>
          <a:cxnLst/>
          <a:rect l="0" t="0" r="0" b="0"/>
          <a:pathLst>
            <a:path>
              <a:moveTo>
                <a:pt x="0" y="0"/>
              </a:moveTo>
              <a:lnTo>
                <a:pt x="0" y="97884"/>
              </a:lnTo>
              <a:lnTo>
                <a:pt x="4678155" y="97884"/>
              </a:lnTo>
              <a:lnTo>
                <a:pt x="4678155"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0E0B93-B324-473B-8F1F-65C63BC68BD1}">
      <dsp:nvSpPr>
        <dsp:cNvPr id="0" name=""/>
        <dsp:cNvSpPr/>
      </dsp:nvSpPr>
      <dsp:spPr>
        <a:xfrm>
          <a:off x="5532178" y="2077784"/>
          <a:ext cx="4074522" cy="143637"/>
        </a:xfrm>
        <a:custGeom>
          <a:avLst/>
          <a:gdLst/>
          <a:ahLst/>
          <a:cxnLst/>
          <a:rect l="0" t="0" r="0" b="0"/>
          <a:pathLst>
            <a:path>
              <a:moveTo>
                <a:pt x="0" y="0"/>
              </a:moveTo>
              <a:lnTo>
                <a:pt x="0" y="97884"/>
              </a:lnTo>
              <a:lnTo>
                <a:pt x="4074522" y="97884"/>
              </a:lnTo>
              <a:lnTo>
                <a:pt x="4074522"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E40FE6-A042-4A87-B9C2-4F2EFC300C66}">
      <dsp:nvSpPr>
        <dsp:cNvPr id="0" name=""/>
        <dsp:cNvSpPr/>
      </dsp:nvSpPr>
      <dsp:spPr>
        <a:xfrm>
          <a:off x="5532178" y="2077784"/>
          <a:ext cx="3470889" cy="143637"/>
        </a:xfrm>
        <a:custGeom>
          <a:avLst/>
          <a:gdLst/>
          <a:ahLst/>
          <a:cxnLst/>
          <a:rect l="0" t="0" r="0" b="0"/>
          <a:pathLst>
            <a:path>
              <a:moveTo>
                <a:pt x="0" y="0"/>
              </a:moveTo>
              <a:lnTo>
                <a:pt x="0" y="97884"/>
              </a:lnTo>
              <a:lnTo>
                <a:pt x="3470889" y="97884"/>
              </a:lnTo>
              <a:lnTo>
                <a:pt x="3470889"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8FE542-20B8-4265-BFBA-5BDD7F9CF49B}">
      <dsp:nvSpPr>
        <dsp:cNvPr id="0" name=""/>
        <dsp:cNvSpPr/>
      </dsp:nvSpPr>
      <dsp:spPr>
        <a:xfrm>
          <a:off x="5532178" y="2077784"/>
          <a:ext cx="2867256" cy="143637"/>
        </a:xfrm>
        <a:custGeom>
          <a:avLst/>
          <a:gdLst/>
          <a:ahLst/>
          <a:cxnLst/>
          <a:rect l="0" t="0" r="0" b="0"/>
          <a:pathLst>
            <a:path>
              <a:moveTo>
                <a:pt x="0" y="0"/>
              </a:moveTo>
              <a:lnTo>
                <a:pt x="0" y="97884"/>
              </a:lnTo>
              <a:lnTo>
                <a:pt x="2867256" y="97884"/>
              </a:lnTo>
              <a:lnTo>
                <a:pt x="2867256"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5273DC-38B5-4E63-BAAD-1F0CA40DEA5C}">
      <dsp:nvSpPr>
        <dsp:cNvPr id="0" name=""/>
        <dsp:cNvSpPr/>
      </dsp:nvSpPr>
      <dsp:spPr>
        <a:xfrm>
          <a:off x="5532178" y="2077784"/>
          <a:ext cx="2263623" cy="143637"/>
        </a:xfrm>
        <a:custGeom>
          <a:avLst/>
          <a:gdLst/>
          <a:ahLst/>
          <a:cxnLst/>
          <a:rect l="0" t="0" r="0" b="0"/>
          <a:pathLst>
            <a:path>
              <a:moveTo>
                <a:pt x="0" y="0"/>
              </a:moveTo>
              <a:lnTo>
                <a:pt x="0" y="97884"/>
              </a:lnTo>
              <a:lnTo>
                <a:pt x="2263623" y="97884"/>
              </a:lnTo>
              <a:lnTo>
                <a:pt x="2263623"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F1138-3A5E-42A1-B848-FED4B112DD62}">
      <dsp:nvSpPr>
        <dsp:cNvPr id="0" name=""/>
        <dsp:cNvSpPr/>
      </dsp:nvSpPr>
      <dsp:spPr>
        <a:xfrm>
          <a:off x="5532178" y="2077784"/>
          <a:ext cx="1659990" cy="143637"/>
        </a:xfrm>
        <a:custGeom>
          <a:avLst/>
          <a:gdLst/>
          <a:ahLst/>
          <a:cxnLst/>
          <a:rect l="0" t="0" r="0" b="0"/>
          <a:pathLst>
            <a:path>
              <a:moveTo>
                <a:pt x="0" y="0"/>
              </a:moveTo>
              <a:lnTo>
                <a:pt x="0" y="97884"/>
              </a:lnTo>
              <a:lnTo>
                <a:pt x="1659990" y="97884"/>
              </a:lnTo>
              <a:lnTo>
                <a:pt x="165999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2AB8D-1E3E-4157-8B4F-308F02785CAC}">
      <dsp:nvSpPr>
        <dsp:cNvPr id="0" name=""/>
        <dsp:cNvSpPr/>
      </dsp:nvSpPr>
      <dsp:spPr>
        <a:xfrm>
          <a:off x="5532178" y="2077784"/>
          <a:ext cx="1056357" cy="143637"/>
        </a:xfrm>
        <a:custGeom>
          <a:avLst/>
          <a:gdLst/>
          <a:ahLst/>
          <a:cxnLst/>
          <a:rect l="0" t="0" r="0" b="0"/>
          <a:pathLst>
            <a:path>
              <a:moveTo>
                <a:pt x="0" y="0"/>
              </a:moveTo>
              <a:lnTo>
                <a:pt x="0" y="97884"/>
              </a:lnTo>
              <a:lnTo>
                <a:pt x="1056357" y="97884"/>
              </a:lnTo>
              <a:lnTo>
                <a:pt x="1056357"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A641FE-D7AB-4882-B6BE-4CE8F5B7FD26}">
      <dsp:nvSpPr>
        <dsp:cNvPr id="0" name=""/>
        <dsp:cNvSpPr/>
      </dsp:nvSpPr>
      <dsp:spPr>
        <a:xfrm>
          <a:off x="5532178" y="2077784"/>
          <a:ext cx="452724" cy="143637"/>
        </a:xfrm>
        <a:custGeom>
          <a:avLst/>
          <a:gdLst/>
          <a:ahLst/>
          <a:cxnLst/>
          <a:rect l="0" t="0" r="0" b="0"/>
          <a:pathLst>
            <a:path>
              <a:moveTo>
                <a:pt x="0" y="0"/>
              </a:moveTo>
              <a:lnTo>
                <a:pt x="0" y="97884"/>
              </a:lnTo>
              <a:lnTo>
                <a:pt x="452724" y="97884"/>
              </a:lnTo>
              <a:lnTo>
                <a:pt x="452724"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D865CA-96EE-46D1-8561-67E7132685C7}">
      <dsp:nvSpPr>
        <dsp:cNvPr id="0" name=""/>
        <dsp:cNvSpPr/>
      </dsp:nvSpPr>
      <dsp:spPr>
        <a:xfrm>
          <a:off x="5381270" y="2077784"/>
          <a:ext cx="150908" cy="143637"/>
        </a:xfrm>
        <a:custGeom>
          <a:avLst/>
          <a:gdLst/>
          <a:ahLst/>
          <a:cxnLst/>
          <a:rect l="0" t="0" r="0" b="0"/>
          <a:pathLst>
            <a:path>
              <a:moveTo>
                <a:pt x="150908" y="0"/>
              </a:moveTo>
              <a:lnTo>
                <a:pt x="150908"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B8637-184F-4108-93D8-AFCCE9BC09AA}">
      <dsp:nvSpPr>
        <dsp:cNvPr id="0" name=""/>
        <dsp:cNvSpPr/>
      </dsp:nvSpPr>
      <dsp:spPr>
        <a:xfrm>
          <a:off x="4777637" y="2077784"/>
          <a:ext cx="754541" cy="143637"/>
        </a:xfrm>
        <a:custGeom>
          <a:avLst/>
          <a:gdLst/>
          <a:ahLst/>
          <a:cxnLst/>
          <a:rect l="0" t="0" r="0" b="0"/>
          <a:pathLst>
            <a:path>
              <a:moveTo>
                <a:pt x="754541" y="0"/>
              </a:moveTo>
              <a:lnTo>
                <a:pt x="754541"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D3A961-1799-40C5-89CF-9BF5DBC613DF}">
      <dsp:nvSpPr>
        <dsp:cNvPr id="0" name=""/>
        <dsp:cNvSpPr/>
      </dsp:nvSpPr>
      <dsp:spPr>
        <a:xfrm>
          <a:off x="4174004" y="2535036"/>
          <a:ext cx="603632" cy="143637"/>
        </a:xfrm>
        <a:custGeom>
          <a:avLst/>
          <a:gdLst/>
          <a:ahLst/>
          <a:cxnLst/>
          <a:rect l="0" t="0" r="0" b="0"/>
          <a:pathLst>
            <a:path>
              <a:moveTo>
                <a:pt x="0" y="0"/>
              </a:moveTo>
              <a:lnTo>
                <a:pt x="0" y="97884"/>
              </a:lnTo>
              <a:lnTo>
                <a:pt x="603632" y="97884"/>
              </a:lnTo>
              <a:lnTo>
                <a:pt x="603632"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764529-5EE5-4B5D-A067-6A4A4686B108}">
      <dsp:nvSpPr>
        <dsp:cNvPr id="0" name=""/>
        <dsp:cNvSpPr/>
      </dsp:nvSpPr>
      <dsp:spPr>
        <a:xfrm>
          <a:off x="4128284" y="2535036"/>
          <a:ext cx="91440" cy="143637"/>
        </a:xfrm>
        <a:custGeom>
          <a:avLst/>
          <a:gdLst/>
          <a:ahLst/>
          <a:cxnLst/>
          <a:rect l="0" t="0" r="0" b="0"/>
          <a:pathLst>
            <a:path>
              <a:moveTo>
                <a:pt x="45720" y="0"/>
              </a:moveTo>
              <a:lnTo>
                <a:pt x="4572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02CE43-8B4E-4BD8-87ED-9E3225D106B7}">
      <dsp:nvSpPr>
        <dsp:cNvPr id="0" name=""/>
        <dsp:cNvSpPr/>
      </dsp:nvSpPr>
      <dsp:spPr>
        <a:xfrm>
          <a:off x="3570371" y="2535036"/>
          <a:ext cx="603632" cy="143637"/>
        </a:xfrm>
        <a:custGeom>
          <a:avLst/>
          <a:gdLst/>
          <a:ahLst/>
          <a:cxnLst/>
          <a:rect l="0" t="0" r="0" b="0"/>
          <a:pathLst>
            <a:path>
              <a:moveTo>
                <a:pt x="603632" y="0"/>
              </a:moveTo>
              <a:lnTo>
                <a:pt x="603632" y="97884"/>
              </a:lnTo>
              <a:lnTo>
                <a:pt x="0" y="97884"/>
              </a:lnTo>
              <a:lnTo>
                <a:pt x="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958331-2988-42F7-8209-EC0865813843}">
      <dsp:nvSpPr>
        <dsp:cNvPr id="0" name=""/>
        <dsp:cNvSpPr/>
      </dsp:nvSpPr>
      <dsp:spPr>
        <a:xfrm>
          <a:off x="4174004" y="2077784"/>
          <a:ext cx="1358174" cy="143637"/>
        </a:xfrm>
        <a:custGeom>
          <a:avLst/>
          <a:gdLst/>
          <a:ahLst/>
          <a:cxnLst/>
          <a:rect l="0" t="0" r="0" b="0"/>
          <a:pathLst>
            <a:path>
              <a:moveTo>
                <a:pt x="1358174" y="0"/>
              </a:moveTo>
              <a:lnTo>
                <a:pt x="1358174"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5E829-A35A-4612-A673-8D027DDB4A54}">
      <dsp:nvSpPr>
        <dsp:cNvPr id="0" name=""/>
        <dsp:cNvSpPr/>
      </dsp:nvSpPr>
      <dsp:spPr>
        <a:xfrm>
          <a:off x="2061289" y="2535036"/>
          <a:ext cx="905449" cy="143637"/>
        </a:xfrm>
        <a:custGeom>
          <a:avLst/>
          <a:gdLst/>
          <a:ahLst/>
          <a:cxnLst/>
          <a:rect l="0" t="0" r="0" b="0"/>
          <a:pathLst>
            <a:path>
              <a:moveTo>
                <a:pt x="0" y="0"/>
              </a:moveTo>
              <a:lnTo>
                <a:pt x="0" y="97884"/>
              </a:lnTo>
              <a:lnTo>
                <a:pt x="905449" y="97884"/>
              </a:lnTo>
              <a:lnTo>
                <a:pt x="905449"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1EB4F-E525-4510-BCCF-7113538BD116}">
      <dsp:nvSpPr>
        <dsp:cNvPr id="0" name=""/>
        <dsp:cNvSpPr/>
      </dsp:nvSpPr>
      <dsp:spPr>
        <a:xfrm>
          <a:off x="2061289" y="2535036"/>
          <a:ext cx="301816" cy="143637"/>
        </a:xfrm>
        <a:custGeom>
          <a:avLst/>
          <a:gdLst/>
          <a:ahLst/>
          <a:cxnLst/>
          <a:rect l="0" t="0" r="0" b="0"/>
          <a:pathLst>
            <a:path>
              <a:moveTo>
                <a:pt x="0" y="0"/>
              </a:moveTo>
              <a:lnTo>
                <a:pt x="0" y="97884"/>
              </a:lnTo>
              <a:lnTo>
                <a:pt x="301816" y="97884"/>
              </a:lnTo>
              <a:lnTo>
                <a:pt x="301816"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8B03DD-0555-44F4-85CB-E189F39F6BF1}">
      <dsp:nvSpPr>
        <dsp:cNvPr id="0" name=""/>
        <dsp:cNvSpPr/>
      </dsp:nvSpPr>
      <dsp:spPr>
        <a:xfrm>
          <a:off x="1759472" y="2535036"/>
          <a:ext cx="301816" cy="143637"/>
        </a:xfrm>
        <a:custGeom>
          <a:avLst/>
          <a:gdLst/>
          <a:ahLst/>
          <a:cxnLst/>
          <a:rect l="0" t="0" r="0" b="0"/>
          <a:pathLst>
            <a:path>
              <a:moveTo>
                <a:pt x="301816" y="0"/>
              </a:moveTo>
              <a:lnTo>
                <a:pt x="301816" y="97884"/>
              </a:lnTo>
              <a:lnTo>
                <a:pt x="0" y="97884"/>
              </a:lnTo>
              <a:lnTo>
                <a:pt x="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27B9B0-55F3-4464-BE4F-1B42F487EE79}">
      <dsp:nvSpPr>
        <dsp:cNvPr id="0" name=""/>
        <dsp:cNvSpPr/>
      </dsp:nvSpPr>
      <dsp:spPr>
        <a:xfrm>
          <a:off x="1155839" y="2535036"/>
          <a:ext cx="905449" cy="143637"/>
        </a:xfrm>
        <a:custGeom>
          <a:avLst/>
          <a:gdLst/>
          <a:ahLst/>
          <a:cxnLst/>
          <a:rect l="0" t="0" r="0" b="0"/>
          <a:pathLst>
            <a:path>
              <a:moveTo>
                <a:pt x="905449" y="0"/>
              </a:moveTo>
              <a:lnTo>
                <a:pt x="905449" y="97884"/>
              </a:lnTo>
              <a:lnTo>
                <a:pt x="0" y="97884"/>
              </a:lnTo>
              <a:lnTo>
                <a:pt x="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A32D27-C689-49B9-B0FE-FEBCBACA7AE5}">
      <dsp:nvSpPr>
        <dsp:cNvPr id="0" name=""/>
        <dsp:cNvSpPr/>
      </dsp:nvSpPr>
      <dsp:spPr>
        <a:xfrm>
          <a:off x="2061289" y="2077784"/>
          <a:ext cx="3470889" cy="143637"/>
        </a:xfrm>
        <a:custGeom>
          <a:avLst/>
          <a:gdLst/>
          <a:ahLst/>
          <a:cxnLst/>
          <a:rect l="0" t="0" r="0" b="0"/>
          <a:pathLst>
            <a:path>
              <a:moveTo>
                <a:pt x="3470889" y="0"/>
              </a:moveTo>
              <a:lnTo>
                <a:pt x="3470889"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4659A7-0E67-4534-AED0-FC8C5C599571}">
      <dsp:nvSpPr>
        <dsp:cNvPr id="0" name=""/>
        <dsp:cNvSpPr/>
      </dsp:nvSpPr>
      <dsp:spPr>
        <a:xfrm>
          <a:off x="1457656" y="2077784"/>
          <a:ext cx="4074522" cy="143637"/>
        </a:xfrm>
        <a:custGeom>
          <a:avLst/>
          <a:gdLst/>
          <a:ahLst/>
          <a:cxnLst/>
          <a:rect l="0" t="0" r="0" b="0"/>
          <a:pathLst>
            <a:path>
              <a:moveTo>
                <a:pt x="4074522" y="0"/>
              </a:moveTo>
              <a:lnTo>
                <a:pt x="4074522"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14A427-1C11-427B-9ED3-56B86E8C3DD7}">
      <dsp:nvSpPr>
        <dsp:cNvPr id="0" name=""/>
        <dsp:cNvSpPr/>
      </dsp:nvSpPr>
      <dsp:spPr>
        <a:xfrm>
          <a:off x="854023" y="2077784"/>
          <a:ext cx="4678155" cy="143637"/>
        </a:xfrm>
        <a:custGeom>
          <a:avLst/>
          <a:gdLst/>
          <a:ahLst/>
          <a:cxnLst/>
          <a:rect l="0" t="0" r="0" b="0"/>
          <a:pathLst>
            <a:path>
              <a:moveTo>
                <a:pt x="4678155" y="0"/>
              </a:moveTo>
              <a:lnTo>
                <a:pt x="4678155"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E54B8-6D6E-42D9-A161-3AA14C23D37C}">
      <dsp:nvSpPr>
        <dsp:cNvPr id="0" name=""/>
        <dsp:cNvSpPr/>
      </dsp:nvSpPr>
      <dsp:spPr>
        <a:xfrm>
          <a:off x="4324912" y="1620532"/>
          <a:ext cx="1207265" cy="143637"/>
        </a:xfrm>
        <a:custGeom>
          <a:avLst/>
          <a:gdLst/>
          <a:ahLst/>
          <a:cxnLst/>
          <a:rect l="0" t="0" r="0" b="0"/>
          <a:pathLst>
            <a:path>
              <a:moveTo>
                <a:pt x="0" y="0"/>
              </a:moveTo>
              <a:lnTo>
                <a:pt x="0" y="97884"/>
              </a:lnTo>
              <a:lnTo>
                <a:pt x="1207265" y="97884"/>
              </a:lnTo>
              <a:lnTo>
                <a:pt x="1207265"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C3703A-6F79-4F0F-A936-05DBC36BA0C6}">
      <dsp:nvSpPr>
        <dsp:cNvPr id="0" name=""/>
        <dsp:cNvSpPr/>
      </dsp:nvSpPr>
      <dsp:spPr>
        <a:xfrm>
          <a:off x="4324912" y="1620532"/>
          <a:ext cx="603632" cy="143637"/>
        </a:xfrm>
        <a:custGeom>
          <a:avLst/>
          <a:gdLst/>
          <a:ahLst/>
          <a:cxnLst/>
          <a:rect l="0" t="0" r="0" b="0"/>
          <a:pathLst>
            <a:path>
              <a:moveTo>
                <a:pt x="0" y="0"/>
              </a:moveTo>
              <a:lnTo>
                <a:pt x="0" y="97884"/>
              </a:lnTo>
              <a:lnTo>
                <a:pt x="603632" y="97884"/>
              </a:lnTo>
              <a:lnTo>
                <a:pt x="603632"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765F9B-C64D-41C0-8AFB-467A512BC132}">
      <dsp:nvSpPr>
        <dsp:cNvPr id="0" name=""/>
        <dsp:cNvSpPr/>
      </dsp:nvSpPr>
      <dsp:spPr>
        <a:xfrm>
          <a:off x="4279192" y="1620532"/>
          <a:ext cx="91440" cy="143637"/>
        </a:xfrm>
        <a:custGeom>
          <a:avLst/>
          <a:gdLst/>
          <a:ahLst/>
          <a:cxnLst/>
          <a:rect l="0" t="0" r="0" b="0"/>
          <a:pathLst>
            <a:path>
              <a:moveTo>
                <a:pt x="45720" y="0"/>
              </a:moveTo>
              <a:lnTo>
                <a:pt x="4572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D76BCA-17DE-419F-BC7C-4934E9BE82C1}">
      <dsp:nvSpPr>
        <dsp:cNvPr id="0" name=""/>
        <dsp:cNvSpPr/>
      </dsp:nvSpPr>
      <dsp:spPr>
        <a:xfrm>
          <a:off x="3721279" y="1620532"/>
          <a:ext cx="603632" cy="143637"/>
        </a:xfrm>
        <a:custGeom>
          <a:avLst/>
          <a:gdLst/>
          <a:ahLst/>
          <a:cxnLst/>
          <a:rect l="0" t="0" r="0" b="0"/>
          <a:pathLst>
            <a:path>
              <a:moveTo>
                <a:pt x="603632" y="0"/>
              </a:moveTo>
              <a:lnTo>
                <a:pt x="603632" y="97884"/>
              </a:lnTo>
              <a:lnTo>
                <a:pt x="0" y="97884"/>
              </a:lnTo>
              <a:lnTo>
                <a:pt x="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D54EB4-F12F-46FA-8E09-3AC280CAFA99}">
      <dsp:nvSpPr>
        <dsp:cNvPr id="0" name=""/>
        <dsp:cNvSpPr/>
      </dsp:nvSpPr>
      <dsp:spPr>
        <a:xfrm>
          <a:off x="3117646" y="1620532"/>
          <a:ext cx="1207265" cy="143637"/>
        </a:xfrm>
        <a:custGeom>
          <a:avLst/>
          <a:gdLst/>
          <a:ahLst/>
          <a:cxnLst/>
          <a:rect l="0" t="0" r="0" b="0"/>
          <a:pathLst>
            <a:path>
              <a:moveTo>
                <a:pt x="1207265" y="0"/>
              </a:moveTo>
              <a:lnTo>
                <a:pt x="1207265" y="97884"/>
              </a:lnTo>
              <a:lnTo>
                <a:pt x="0" y="97884"/>
              </a:lnTo>
              <a:lnTo>
                <a:pt x="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13E152-6579-4A58-BC7F-A691B68B9A9E}">
      <dsp:nvSpPr>
        <dsp:cNvPr id="0" name=""/>
        <dsp:cNvSpPr/>
      </dsp:nvSpPr>
      <dsp:spPr>
        <a:xfrm>
          <a:off x="204670" y="2077784"/>
          <a:ext cx="91440" cy="143637"/>
        </a:xfrm>
        <a:custGeom>
          <a:avLst/>
          <a:gdLst/>
          <a:ahLst/>
          <a:cxnLst/>
          <a:rect l="0" t="0" r="0" b="0"/>
          <a:pathLst>
            <a:path>
              <a:moveTo>
                <a:pt x="45720" y="0"/>
              </a:moveTo>
              <a:lnTo>
                <a:pt x="4572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ECDB25-EC8B-4F67-A10D-CA71711C6881}">
      <dsp:nvSpPr>
        <dsp:cNvPr id="0" name=""/>
        <dsp:cNvSpPr/>
      </dsp:nvSpPr>
      <dsp:spPr>
        <a:xfrm>
          <a:off x="204670" y="1620532"/>
          <a:ext cx="91440" cy="143637"/>
        </a:xfrm>
        <a:custGeom>
          <a:avLst/>
          <a:gdLst/>
          <a:ahLst/>
          <a:cxnLst/>
          <a:rect l="0" t="0" r="0" b="0"/>
          <a:pathLst>
            <a:path>
              <a:moveTo>
                <a:pt x="45720" y="0"/>
              </a:moveTo>
              <a:lnTo>
                <a:pt x="4572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47AB89-5D13-4442-B788-EC5B84F6AA4C}">
      <dsp:nvSpPr>
        <dsp:cNvPr id="0" name=""/>
        <dsp:cNvSpPr/>
      </dsp:nvSpPr>
      <dsp:spPr>
        <a:xfrm>
          <a:off x="3449" y="1306917"/>
          <a:ext cx="493881" cy="31361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282D49-A711-43D1-A42D-DF9E1A8331B9}">
      <dsp:nvSpPr>
        <dsp:cNvPr id="0" name=""/>
        <dsp:cNvSpPr/>
      </dsp:nvSpPr>
      <dsp:spPr>
        <a:xfrm>
          <a:off x="58325" y="1359049"/>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n+1</a:t>
          </a:r>
        </a:p>
      </dsp:txBody>
      <dsp:txXfrm>
        <a:off x="67510" y="1368234"/>
        <a:ext cx="475511" cy="295244"/>
      </dsp:txXfrm>
    </dsp:sp>
    <dsp:sp modelId="{7BEA4E4F-6A98-4D44-A61C-8E22B7808606}">
      <dsp:nvSpPr>
        <dsp:cNvPr id="0" name=""/>
        <dsp:cNvSpPr/>
      </dsp:nvSpPr>
      <dsp:spPr>
        <a:xfrm>
          <a:off x="3449"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FBD7C0-FEB7-450B-9D8C-7234C023B837}">
      <dsp:nvSpPr>
        <dsp:cNvPr id="0" name=""/>
        <dsp:cNvSpPr/>
      </dsp:nvSpPr>
      <dsp:spPr>
        <a:xfrm>
          <a:off x="58325"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a:t>
          </a:r>
        </a:p>
      </dsp:txBody>
      <dsp:txXfrm>
        <a:off x="67510" y="1825486"/>
        <a:ext cx="475511" cy="295244"/>
      </dsp:txXfrm>
    </dsp:sp>
    <dsp:sp modelId="{2DDE6F83-A570-41CD-B0C4-987717CBE94C}">
      <dsp:nvSpPr>
        <dsp:cNvPr id="0" name=""/>
        <dsp:cNvSpPr/>
      </dsp:nvSpPr>
      <dsp:spPr>
        <a:xfrm>
          <a:off x="3449"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941B39-5E1E-4C8B-9B0E-01D1350A93ED}">
      <dsp:nvSpPr>
        <dsp:cNvPr id="0" name=""/>
        <dsp:cNvSpPr/>
      </dsp:nvSpPr>
      <dsp:spPr>
        <a:xfrm>
          <a:off x="58325"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 - 1</a:t>
          </a:r>
        </a:p>
      </dsp:txBody>
      <dsp:txXfrm>
        <a:off x="67510" y="2282738"/>
        <a:ext cx="475511" cy="295244"/>
      </dsp:txXfrm>
    </dsp:sp>
    <dsp:sp modelId="{7C427EDE-7178-49D4-A907-8CD39F1C19EE}">
      <dsp:nvSpPr>
        <dsp:cNvPr id="0" name=""/>
        <dsp:cNvSpPr/>
      </dsp:nvSpPr>
      <dsp:spPr>
        <a:xfrm>
          <a:off x="4020694" y="1306917"/>
          <a:ext cx="608437" cy="31361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F4CC5-9403-4775-8958-012A8A96B3CE}">
      <dsp:nvSpPr>
        <dsp:cNvPr id="0" name=""/>
        <dsp:cNvSpPr/>
      </dsp:nvSpPr>
      <dsp:spPr>
        <a:xfrm>
          <a:off x="4075569" y="1359049"/>
          <a:ext cx="608437" cy="31361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Rehabilitate/Assist Movement</a:t>
          </a:r>
        </a:p>
      </dsp:txBody>
      <dsp:txXfrm>
        <a:off x="4084754" y="1368234"/>
        <a:ext cx="590067" cy="295244"/>
      </dsp:txXfrm>
    </dsp:sp>
    <dsp:sp modelId="{790666D0-5CAD-44E9-91E6-53E5FF3ABE83}">
      <dsp:nvSpPr>
        <dsp:cNvPr id="0" name=""/>
        <dsp:cNvSpPr/>
      </dsp:nvSpPr>
      <dsp:spPr>
        <a:xfrm>
          <a:off x="2870706"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19BA9-3776-4BF8-9DCE-CECF3B022EC3}">
      <dsp:nvSpPr>
        <dsp:cNvPr id="0" name=""/>
        <dsp:cNvSpPr/>
      </dsp:nvSpPr>
      <dsp:spPr>
        <a:xfrm>
          <a:off x="2925581"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Medical Staff</a:t>
          </a:r>
        </a:p>
      </dsp:txBody>
      <dsp:txXfrm>
        <a:off x="2934766" y="1825486"/>
        <a:ext cx="475511" cy="295244"/>
      </dsp:txXfrm>
    </dsp:sp>
    <dsp:sp modelId="{B6D951A7-6237-48EC-9B9D-E4750F2ECF2D}">
      <dsp:nvSpPr>
        <dsp:cNvPr id="0" name=""/>
        <dsp:cNvSpPr/>
      </dsp:nvSpPr>
      <dsp:spPr>
        <a:xfrm>
          <a:off x="3474339"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DA8CA-3DCA-4B0F-85B8-7DF124589EC6}">
      <dsp:nvSpPr>
        <dsp:cNvPr id="0" name=""/>
        <dsp:cNvSpPr/>
      </dsp:nvSpPr>
      <dsp:spPr>
        <a:xfrm>
          <a:off x="3529214"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External Lift</a:t>
          </a:r>
        </a:p>
      </dsp:txBody>
      <dsp:txXfrm>
        <a:off x="3538399" y="1825486"/>
        <a:ext cx="475511" cy="295244"/>
      </dsp:txXfrm>
    </dsp:sp>
    <dsp:sp modelId="{E14CF0E8-7796-4539-925C-44804D21F2E0}">
      <dsp:nvSpPr>
        <dsp:cNvPr id="0" name=""/>
        <dsp:cNvSpPr/>
      </dsp:nvSpPr>
      <dsp:spPr>
        <a:xfrm>
          <a:off x="4077972"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94F9A-8F3A-4D5A-AF01-314A2ACB85D6}">
      <dsp:nvSpPr>
        <dsp:cNvPr id="0" name=""/>
        <dsp:cNvSpPr/>
      </dsp:nvSpPr>
      <dsp:spPr>
        <a:xfrm>
          <a:off x="4132847"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Professional Assist</a:t>
          </a:r>
        </a:p>
      </dsp:txBody>
      <dsp:txXfrm>
        <a:off x="4142032" y="1825486"/>
        <a:ext cx="475511" cy="295244"/>
      </dsp:txXfrm>
    </dsp:sp>
    <dsp:sp modelId="{C2CDA706-E38E-4877-BFBB-189A5BF377C0}">
      <dsp:nvSpPr>
        <dsp:cNvPr id="0" name=""/>
        <dsp:cNvSpPr/>
      </dsp:nvSpPr>
      <dsp:spPr>
        <a:xfrm>
          <a:off x="4681604"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8C6FDD-FE56-4C53-89B2-5ADE6097B0EE}">
      <dsp:nvSpPr>
        <dsp:cNvPr id="0" name=""/>
        <dsp:cNvSpPr/>
      </dsp:nvSpPr>
      <dsp:spPr>
        <a:xfrm>
          <a:off x="4736480"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Non-Professional Assist</a:t>
          </a:r>
        </a:p>
      </dsp:txBody>
      <dsp:txXfrm>
        <a:off x="4745665" y="1825486"/>
        <a:ext cx="475511" cy="295244"/>
      </dsp:txXfrm>
    </dsp:sp>
    <dsp:sp modelId="{D1A8E49F-D1B6-44B7-87A1-DAAEA2189B1F}">
      <dsp:nvSpPr>
        <dsp:cNvPr id="0" name=""/>
        <dsp:cNvSpPr/>
      </dsp:nvSpPr>
      <dsp:spPr>
        <a:xfrm>
          <a:off x="5285237"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39CBEB-6829-40AD-A7D2-C4F9F697E1FF}">
      <dsp:nvSpPr>
        <dsp:cNvPr id="0" name=""/>
        <dsp:cNvSpPr/>
      </dsp:nvSpPr>
      <dsp:spPr>
        <a:xfrm>
          <a:off x="5340113"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Lift Assist</a:t>
          </a:r>
        </a:p>
      </dsp:txBody>
      <dsp:txXfrm>
        <a:off x="5349298" y="1825486"/>
        <a:ext cx="475511" cy="295244"/>
      </dsp:txXfrm>
    </dsp:sp>
    <dsp:sp modelId="{33A54C73-2B32-4E44-B313-BACBCBA3680F}">
      <dsp:nvSpPr>
        <dsp:cNvPr id="0" name=""/>
        <dsp:cNvSpPr/>
      </dsp:nvSpPr>
      <dsp:spPr>
        <a:xfrm>
          <a:off x="607082"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D6256-B688-415C-9453-FB6210967EF1}">
      <dsp:nvSpPr>
        <dsp:cNvPr id="0" name=""/>
        <dsp:cNvSpPr/>
      </dsp:nvSpPr>
      <dsp:spPr>
        <a:xfrm>
          <a:off x="661958"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Sense Stability</a:t>
          </a:r>
        </a:p>
      </dsp:txBody>
      <dsp:txXfrm>
        <a:off x="671143" y="2282738"/>
        <a:ext cx="475511" cy="295244"/>
      </dsp:txXfrm>
    </dsp:sp>
    <dsp:sp modelId="{3E3591F3-D06A-431B-816E-0E27E7655DE1}">
      <dsp:nvSpPr>
        <dsp:cNvPr id="0" name=""/>
        <dsp:cNvSpPr/>
      </dsp:nvSpPr>
      <dsp:spPr>
        <a:xfrm>
          <a:off x="1210715"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27D18-6CB6-4322-8465-E021E928147C}">
      <dsp:nvSpPr>
        <dsp:cNvPr id="0" name=""/>
        <dsp:cNvSpPr/>
      </dsp:nvSpPr>
      <dsp:spPr>
        <a:xfrm>
          <a:off x="1265591"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Sense Position</a:t>
          </a:r>
        </a:p>
      </dsp:txBody>
      <dsp:txXfrm>
        <a:off x="1274776" y="2282738"/>
        <a:ext cx="475511" cy="295244"/>
      </dsp:txXfrm>
    </dsp:sp>
    <dsp:sp modelId="{DC48ED71-03CF-435C-A3DA-EC4EDEDBF2A5}">
      <dsp:nvSpPr>
        <dsp:cNvPr id="0" name=""/>
        <dsp:cNvSpPr/>
      </dsp:nvSpPr>
      <dsp:spPr>
        <a:xfrm>
          <a:off x="1814348"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92C4C-D806-42D4-9350-A3EC02F1B90D}">
      <dsp:nvSpPr>
        <dsp:cNvPr id="0" name=""/>
        <dsp:cNvSpPr/>
      </dsp:nvSpPr>
      <dsp:spPr>
        <a:xfrm>
          <a:off x="1869224"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Body/Unit Weight</a:t>
          </a:r>
        </a:p>
      </dsp:txBody>
      <dsp:txXfrm>
        <a:off x="1878409" y="2282738"/>
        <a:ext cx="475511" cy="295244"/>
      </dsp:txXfrm>
    </dsp:sp>
    <dsp:sp modelId="{B8BEEAF8-A59A-404A-9838-BD548926BCE3}">
      <dsp:nvSpPr>
        <dsp:cNvPr id="0" name=""/>
        <dsp:cNvSpPr/>
      </dsp:nvSpPr>
      <dsp:spPr>
        <a:xfrm>
          <a:off x="908899"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1C4A3E-A91F-4F9A-AEDD-86F060FD3627}">
      <dsp:nvSpPr>
        <dsp:cNvPr id="0" name=""/>
        <dsp:cNvSpPr/>
      </dsp:nvSpPr>
      <dsp:spPr>
        <a:xfrm>
          <a:off x="963774"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Feet</a:t>
          </a:r>
        </a:p>
      </dsp:txBody>
      <dsp:txXfrm>
        <a:off x="972959" y="2739990"/>
        <a:ext cx="475511" cy="295244"/>
      </dsp:txXfrm>
    </dsp:sp>
    <dsp:sp modelId="{78E37B67-8BDA-4CE7-8798-15C3D2623DC6}">
      <dsp:nvSpPr>
        <dsp:cNvPr id="0" name=""/>
        <dsp:cNvSpPr/>
      </dsp:nvSpPr>
      <dsp:spPr>
        <a:xfrm>
          <a:off x="1512532"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1A155-7485-4423-8003-47495DCC976A}">
      <dsp:nvSpPr>
        <dsp:cNvPr id="0" name=""/>
        <dsp:cNvSpPr/>
      </dsp:nvSpPr>
      <dsp:spPr>
        <a:xfrm>
          <a:off x="1567407"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Legs</a:t>
          </a:r>
        </a:p>
      </dsp:txBody>
      <dsp:txXfrm>
        <a:off x="1576592" y="2739990"/>
        <a:ext cx="475511" cy="295244"/>
      </dsp:txXfrm>
    </dsp:sp>
    <dsp:sp modelId="{16B64E87-2965-488C-9B27-26DABF7001AA}">
      <dsp:nvSpPr>
        <dsp:cNvPr id="0" name=""/>
        <dsp:cNvSpPr/>
      </dsp:nvSpPr>
      <dsp:spPr>
        <a:xfrm>
          <a:off x="2116165"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482F6-FB12-4F59-A394-95DC140DFEB6}">
      <dsp:nvSpPr>
        <dsp:cNvPr id="0" name=""/>
        <dsp:cNvSpPr/>
      </dsp:nvSpPr>
      <dsp:spPr>
        <a:xfrm>
          <a:off x="2171040"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Hips</a:t>
          </a:r>
        </a:p>
      </dsp:txBody>
      <dsp:txXfrm>
        <a:off x="2180225" y="2739990"/>
        <a:ext cx="475511" cy="295244"/>
      </dsp:txXfrm>
    </dsp:sp>
    <dsp:sp modelId="{EA1B04CD-DCF8-4C81-93D2-4F7CCA963541}">
      <dsp:nvSpPr>
        <dsp:cNvPr id="0" name=""/>
        <dsp:cNvSpPr/>
      </dsp:nvSpPr>
      <dsp:spPr>
        <a:xfrm>
          <a:off x="2719797"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EACAC-757D-4CE5-ACC9-3127C1398A66}">
      <dsp:nvSpPr>
        <dsp:cNvPr id="0" name=""/>
        <dsp:cNvSpPr/>
      </dsp:nvSpPr>
      <dsp:spPr>
        <a:xfrm>
          <a:off x="2774673"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Knees</a:t>
          </a:r>
        </a:p>
      </dsp:txBody>
      <dsp:txXfrm>
        <a:off x="2783858" y="2739990"/>
        <a:ext cx="475511" cy="295244"/>
      </dsp:txXfrm>
    </dsp:sp>
    <dsp:sp modelId="{E034BF75-6121-4A49-91F2-52755101EB76}">
      <dsp:nvSpPr>
        <dsp:cNvPr id="0" name=""/>
        <dsp:cNvSpPr/>
      </dsp:nvSpPr>
      <dsp:spPr>
        <a:xfrm>
          <a:off x="3927063"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98546-279C-4263-9683-353810E4E823}">
      <dsp:nvSpPr>
        <dsp:cNvPr id="0" name=""/>
        <dsp:cNvSpPr/>
      </dsp:nvSpPr>
      <dsp:spPr>
        <a:xfrm>
          <a:off x="3981939"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Joints (assist)</a:t>
          </a:r>
        </a:p>
      </dsp:txBody>
      <dsp:txXfrm>
        <a:off x="3991124" y="2282738"/>
        <a:ext cx="475511" cy="295244"/>
      </dsp:txXfrm>
    </dsp:sp>
    <dsp:sp modelId="{060317FC-916D-495D-850B-5CF506A7BDE1}">
      <dsp:nvSpPr>
        <dsp:cNvPr id="0" name=""/>
        <dsp:cNvSpPr/>
      </dsp:nvSpPr>
      <dsp:spPr>
        <a:xfrm>
          <a:off x="3323430"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A46501-D9E2-4540-B9B5-C799FE6CDF62}">
      <dsp:nvSpPr>
        <dsp:cNvPr id="0" name=""/>
        <dsp:cNvSpPr/>
      </dsp:nvSpPr>
      <dsp:spPr>
        <a:xfrm>
          <a:off x="3378306"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Ankle</a:t>
          </a:r>
        </a:p>
      </dsp:txBody>
      <dsp:txXfrm>
        <a:off x="3387491" y="2739990"/>
        <a:ext cx="475511" cy="295244"/>
      </dsp:txXfrm>
    </dsp:sp>
    <dsp:sp modelId="{439A2D83-6D18-4225-B318-21BD1FB810E6}">
      <dsp:nvSpPr>
        <dsp:cNvPr id="0" name=""/>
        <dsp:cNvSpPr/>
      </dsp:nvSpPr>
      <dsp:spPr>
        <a:xfrm>
          <a:off x="3927063"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0EDCAE-D178-44E2-9C8E-ED07B6E04024}">
      <dsp:nvSpPr>
        <dsp:cNvPr id="0" name=""/>
        <dsp:cNvSpPr/>
      </dsp:nvSpPr>
      <dsp:spPr>
        <a:xfrm>
          <a:off x="3981939"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Knee</a:t>
          </a:r>
        </a:p>
      </dsp:txBody>
      <dsp:txXfrm>
        <a:off x="3991124" y="2739990"/>
        <a:ext cx="475511" cy="295244"/>
      </dsp:txXfrm>
    </dsp:sp>
    <dsp:sp modelId="{51BB34E7-7F19-4D0C-9535-22F3CC5CC726}">
      <dsp:nvSpPr>
        <dsp:cNvPr id="0" name=""/>
        <dsp:cNvSpPr/>
      </dsp:nvSpPr>
      <dsp:spPr>
        <a:xfrm>
          <a:off x="4530696"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BD9C4-AB7D-4783-BD51-40B3CACA9F19}">
      <dsp:nvSpPr>
        <dsp:cNvPr id="0" name=""/>
        <dsp:cNvSpPr/>
      </dsp:nvSpPr>
      <dsp:spPr>
        <a:xfrm>
          <a:off x="4585572"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Hips </a:t>
          </a:r>
          <a:r>
            <a:rPr lang="en-US" sz="500" b="1" kern="1200"/>
            <a:t>Break This One Down</a:t>
          </a:r>
          <a:endParaRPr lang="en-US" sz="500" kern="1200"/>
        </a:p>
      </dsp:txBody>
      <dsp:txXfrm>
        <a:off x="4594757" y="2739990"/>
        <a:ext cx="475511" cy="295244"/>
      </dsp:txXfrm>
    </dsp:sp>
    <dsp:sp modelId="{DBF87047-EE04-40FE-A726-B3CA0901921E}">
      <dsp:nvSpPr>
        <dsp:cNvPr id="0" name=""/>
        <dsp:cNvSpPr/>
      </dsp:nvSpPr>
      <dsp:spPr>
        <a:xfrm>
          <a:off x="4530696"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5FA0CF-80ED-4DCA-96E5-153185FE1D93}">
      <dsp:nvSpPr>
        <dsp:cNvPr id="0" name=""/>
        <dsp:cNvSpPr/>
      </dsp:nvSpPr>
      <dsp:spPr>
        <a:xfrm>
          <a:off x="4585572"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Retrain Muscle</a:t>
          </a:r>
        </a:p>
      </dsp:txBody>
      <dsp:txXfrm>
        <a:off x="4594757" y="2282738"/>
        <a:ext cx="475511" cy="295244"/>
      </dsp:txXfrm>
    </dsp:sp>
    <dsp:sp modelId="{E57E568D-1BC0-46F6-B75F-BF5D3F80F0F7}">
      <dsp:nvSpPr>
        <dsp:cNvPr id="0" name=""/>
        <dsp:cNvSpPr/>
      </dsp:nvSpPr>
      <dsp:spPr>
        <a:xfrm>
          <a:off x="5134329"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48A50-27BF-4773-BE56-500D0CC6B7E2}">
      <dsp:nvSpPr>
        <dsp:cNvPr id="0" name=""/>
        <dsp:cNvSpPr/>
      </dsp:nvSpPr>
      <dsp:spPr>
        <a:xfrm>
          <a:off x="5189205"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Counteract Instability</a:t>
          </a:r>
        </a:p>
      </dsp:txBody>
      <dsp:txXfrm>
        <a:off x="5198390" y="2282738"/>
        <a:ext cx="475511" cy="295244"/>
      </dsp:txXfrm>
    </dsp:sp>
    <dsp:sp modelId="{DD18B95F-B5C0-452B-AFAD-F8AFDED9D771}">
      <dsp:nvSpPr>
        <dsp:cNvPr id="0" name=""/>
        <dsp:cNvSpPr/>
      </dsp:nvSpPr>
      <dsp:spPr>
        <a:xfrm>
          <a:off x="5737962"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8DBCA0-E443-43CE-955F-9D80B7863C34}">
      <dsp:nvSpPr>
        <dsp:cNvPr id="0" name=""/>
        <dsp:cNvSpPr/>
      </dsp:nvSpPr>
      <dsp:spPr>
        <a:xfrm>
          <a:off x="5792838"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Protect User</a:t>
          </a:r>
        </a:p>
      </dsp:txBody>
      <dsp:txXfrm>
        <a:off x="5802023" y="2282738"/>
        <a:ext cx="475511" cy="295244"/>
      </dsp:txXfrm>
    </dsp:sp>
    <dsp:sp modelId="{5934052B-F580-46FF-8752-13C4F4D61FFC}">
      <dsp:nvSpPr>
        <dsp:cNvPr id="0" name=""/>
        <dsp:cNvSpPr/>
      </dsp:nvSpPr>
      <dsp:spPr>
        <a:xfrm>
          <a:off x="6341595"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061B8-5CD6-4DA5-A477-2BF9A725AE6C}">
      <dsp:nvSpPr>
        <dsp:cNvPr id="0" name=""/>
        <dsp:cNvSpPr/>
      </dsp:nvSpPr>
      <dsp:spPr>
        <a:xfrm>
          <a:off x="6396471"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Transmit Data</a:t>
          </a:r>
        </a:p>
      </dsp:txBody>
      <dsp:txXfrm>
        <a:off x="6405656" y="2282738"/>
        <a:ext cx="475511" cy="295244"/>
      </dsp:txXfrm>
    </dsp:sp>
    <dsp:sp modelId="{71F30764-AF2E-4744-8DD3-F8AF20A199BC}">
      <dsp:nvSpPr>
        <dsp:cNvPr id="0" name=""/>
        <dsp:cNvSpPr/>
      </dsp:nvSpPr>
      <dsp:spPr>
        <a:xfrm>
          <a:off x="6945228"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27DDB-03A2-486F-94EC-50FF26068689}">
      <dsp:nvSpPr>
        <dsp:cNvPr id="0" name=""/>
        <dsp:cNvSpPr/>
      </dsp:nvSpPr>
      <dsp:spPr>
        <a:xfrm>
          <a:off x="7000104"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Transmit Power</a:t>
          </a:r>
        </a:p>
      </dsp:txBody>
      <dsp:txXfrm>
        <a:off x="7009289" y="2282738"/>
        <a:ext cx="475511" cy="295244"/>
      </dsp:txXfrm>
    </dsp:sp>
    <dsp:sp modelId="{4159F34B-9868-4435-BF2D-6D73686C5DBA}">
      <dsp:nvSpPr>
        <dsp:cNvPr id="0" name=""/>
        <dsp:cNvSpPr/>
      </dsp:nvSpPr>
      <dsp:spPr>
        <a:xfrm>
          <a:off x="7548861"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47988-482F-465B-9545-7A6E66994FFF}">
      <dsp:nvSpPr>
        <dsp:cNvPr id="0" name=""/>
        <dsp:cNvSpPr/>
      </dsp:nvSpPr>
      <dsp:spPr>
        <a:xfrm>
          <a:off x="7603737"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Resist Power</a:t>
          </a:r>
        </a:p>
      </dsp:txBody>
      <dsp:txXfrm>
        <a:off x="7612922" y="2282738"/>
        <a:ext cx="475511" cy="295244"/>
      </dsp:txXfrm>
    </dsp:sp>
    <dsp:sp modelId="{62A282F5-89E1-4B6F-91A2-A6E5F6D9C532}">
      <dsp:nvSpPr>
        <dsp:cNvPr id="0" name=""/>
        <dsp:cNvSpPr/>
      </dsp:nvSpPr>
      <dsp:spPr>
        <a:xfrm>
          <a:off x="8152494"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630B5-7392-409F-9670-D4BAE0BE0D5C}">
      <dsp:nvSpPr>
        <dsp:cNvPr id="0" name=""/>
        <dsp:cNvSpPr/>
      </dsp:nvSpPr>
      <dsp:spPr>
        <a:xfrm>
          <a:off x="8207369"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Operator Comfort</a:t>
          </a:r>
        </a:p>
      </dsp:txBody>
      <dsp:txXfrm>
        <a:off x="8216554" y="2282738"/>
        <a:ext cx="475511" cy="295244"/>
      </dsp:txXfrm>
    </dsp:sp>
    <dsp:sp modelId="{41BF1FD1-E1AD-4C73-AA2B-D96F025C5519}">
      <dsp:nvSpPr>
        <dsp:cNvPr id="0" name=""/>
        <dsp:cNvSpPr/>
      </dsp:nvSpPr>
      <dsp:spPr>
        <a:xfrm>
          <a:off x="8756127"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ABD1F4-1D31-4B7E-935F-A0ADBED50D8E}">
      <dsp:nvSpPr>
        <dsp:cNvPr id="0" name=""/>
        <dsp:cNvSpPr/>
      </dsp:nvSpPr>
      <dsp:spPr>
        <a:xfrm>
          <a:off x="8811002"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Process Data</a:t>
          </a:r>
        </a:p>
      </dsp:txBody>
      <dsp:txXfrm>
        <a:off x="8820187" y="2282738"/>
        <a:ext cx="475511" cy="295244"/>
      </dsp:txXfrm>
    </dsp:sp>
    <dsp:sp modelId="{10A80EA6-0CFA-4F98-B6B8-3C55D169583D}">
      <dsp:nvSpPr>
        <dsp:cNvPr id="0" name=""/>
        <dsp:cNvSpPr/>
      </dsp:nvSpPr>
      <dsp:spPr>
        <a:xfrm>
          <a:off x="9359760"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645ED4-3F18-423D-9C5D-2955E0127B8F}">
      <dsp:nvSpPr>
        <dsp:cNvPr id="0" name=""/>
        <dsp:cNvSpPr/>
      </dsp:nvSpPr>
      <dsp:spPr>
        <a:xfrm>
          <a:off x="9414635"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Store Energy</a:t>
          </a:r>
        </a:p>
      </dsp:txBody>
      <dsp:txXfrm>
        <a:off x="9423820" y="2282738"/>
        <a:ext cx="475511" cy="295244"/>
      </dsp:txXfrm>
    </dsp:sp>
    <dsp:sp modelId="{A1B7B2B6-6691-4DEB-8EB1-F914FFFC20C2}">
      <dsp:nvSpPr>
        <dsp:cNvPr id="0" name=""/>
        <dsp:cNvSpPr/>
      </dsp:nvSpPr>
      <dsp:spPr>
        <a:xfrm>
          <a:off x="9963393"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8BAF1D-94B4-4748-B439-A5E2E291BF82}">
      <dsp:nvSpPr>
        <dsp:cNvPr id="0" name=""/>
        <dsp:cNvSpPr/>
      </dsp:nvSpPr>
      <dsp:spPr>
        <a:xfrm>
          <a:off x="10018268"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Charge System</a:t>
          </a:r>
        </a:p>
      </dsp:txBody>
      <dsp:txXfrm>
        <a:off x="10027453" y="2282738"/>
        <a:ext cx="475511" cy="295244"/>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02DAB-B98F-45D7-8057-31DEF2F0F213}">
      <dsp:nvSpPr>
        <dsp:cNvPr id="0" name=""/>
        <dsp:cNvSpPr/>
      </dsp:nvSpPr>
      <dsp:spPr>
        <a:xfrm>
          <a:off x="5532178" y="2077784"/>
          <a:ext cx="4678155" cy="143637"/>
        </a:xfrm>
        <a:custGeom>
          <a:avLst/>
          <a:gdLst/>
          <a:ahLst/>
          <a:cxnLst/>
          <a:rect l="0" t="0" r="0" b="0"/>
          <a:pathLst>
            <a:path>
              <a:moveTo>
                <a:pt x="0" y="0"/>
              </a:moveTo>
              <a:lnTo>
                <a:pt x="0" y="97884"/>
              </a:lnTo>
              <a:lnTo>
                <a:pt x="4678155" y="97884"/>
              </a:lnTo>
              <a:lnTo>
                <a:pt x="4678155"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FDB802-7755-4093-8092-A252A6A96E1C}">
      <dsp:nvSpPr>
        <dsp:cNvPr id="0" name=""/>
        <dsp:cNvSpPr/>
      </dsp:nvSpPr>
      <dsp:spPr>
        <a:xfrm>
          <a:off x="5532178" y="2077784"/>
          <a:ext cx="4074522" cy="143637"/>
        </a:xfrm>
        <a:custGeom>
          <a:avLst/>
          <a:gdLst/>
          <a:ahLst/>
          <a:cxnLst/>
          <a:rect l="0" t="0" r="0" b="0"/>
          <a:pathLst>
            <a:path>
              <a:moveTo>
                <a:pt x="0" y="0"/>
              </a:moveTo>
              <a:lnTo>
                <a:pt x="0" y="97884"/>
              </a:lnTo>
              <a:lnTo>
                <a:pt x="4074522" y="97884"/>
              </a:lnTo>
              <a:lnTo>
                <a:pt x="4074522"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E40FE6-A042-4A87-B9C2-4F2EFC300C66}">
      <dsp:nvSpPr>
        <dsp:cNvPr id="0" name=""/>
        <dsp:cNvSpPr/>
      </dsp:nvSpPr>
      <dsp:spPr>
        <a:xfrm>
          <a:off x="5532178" y="2077784"/>
          <a:ext cx="3470889" cy="143637"/>
        </a:xfrm>
        <a:custGeom>
          <a:avLst/>
          <a:gdLst/>
          <a:ahLst/>
          <a:cxnLst/>
          <a:rect l="0" t="0" r="0" b="0"/>
          <a:pathLst>
            <a:path>
              <a:moveTo>
                <a:pt x="0" y="0"/>
              </a:moveTo>
              <a:lnTo>
                <a:pt x="0" y="97884"/>
              </a:lnTo>
              <a:lnTo>
                <a:pt x="3470889" y="97884"/>
              </a:lnTo>
              <a:lnTo>
                <a:pt x="3470889"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8FE542-20B8-4265-BFBA-5BDD7F9CF49B}">
      <dsp:nvSpPr>
        <dsp:cNvPr id="0" name=""/>
        <dsp:cNvSpPr/>
      </dsp:nvSpPr>
      <dsp:spPr>
        <a:xfrm>
          <a:off x="5532178" y="2077784"/>
          <a:ext cx="2867256" cy="143637"/>
        </a:xfrm>
        <a:custGeom>
          <a:avLst/>
          <a:gdLst/>
          <a:ahLst/>
          <a:cxnLst/>
          <a:rect l="0" t="0" r="0" b="0"/>
          <a:pathLst>
            <a:path>
              <a:moveTo>
                <a:pt x="0" y="0"/>
              </a:moveTo>
              <a:lnTo>
                <a:pt x="0" y="97884"/>
              </a:lnTo>
              <a:lnTo>
                <a:pt x="2867256" y="97884"/>
              </a:lnTo>
              <a:lnTo>
                <a:pt x="2867256"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5273DC-38B5-4E63-BAAD-1F0CA40DEA5C}">
      <dsp:nvSpPr>
        <dsp:cNvPr id="0" name=""/>
        <dsp:cNvSpPr/>
      </dsp:nvSpPr>
      <dsp:spPr>
        <a:xfrm>
          <a:off x="5532178" y="2077784"/>
          <a:ext cx="2263623" cy="143637"/>
        </a:xfrm>
        <a:custGeom>
          <a:avLst/>
          <a:gdLst/>
          <a:ahLst/>
          <a:cxnLst/>
          <a:rect l="0" t="0" r="0" b="0"/>
          <a:pathLst>
            <a:path>
              <a:moveTo>
                <a:pt x="0" y="0"/>
              </a:moveTo>
              <a:lnTo>
                <a:pt x="0" y="97884"/>
              </a:lnTo>
              <a:lnTo>
                <a:pt x="2263623" y="97884"/>
              </a:lnTo>
              <a:lnTo>
                <a:pt x="2263623"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F1138-3A5E-42A1-B848-FED4B112DD62}">
      <dsp:nvSpPr>
        <dsp:cNvPr id="0" name=""/>
        <dsp:cNvSpPr/>
      </dsp:nvSpPr>
      <dsp:spPr>
        <a:xfrm>
          <a:off x="5532178" y="2077784"/>
          <a:ext cx="1659990" cy="143637"/>
        </a:xfrm>
        <a:custGeom>
          <a:avLst/>
          <a:gdLst/>
          <a:ahLst/>
          <a:cxnLst/>
          <a:rect l="0" t="0" r="0" b="0"/>
          <a:pathLst>
            <a:path>
              <a:moveTo>
                <a:pt x="0" y="0"/>
              </a:moveTo>
              <a:lnTo>
                <a:pt x="0" y="97884"/>
              </a:lnTo>
              <a:lnTo>
                <a:pt x="1659990" y="97884"/>
              </a:lnTo>
              <a:lnTo>
                <a:pt x="165999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2AB8D-1E3E-4157-8B4F-308F02785CAC}">
      <dsp:nvSpPr>
        <dsp:cNvPr id="0" name=""/>
        <dsp:cNvSpPr/>
      </dsp:nvSpPr>
      <dsp:spPr>
        <a:xfrm>
          <a:off x="5532178" y="2077784"/>
          <a:ext cx="1056357" cy="143637"/>
        </a:xfrm>
        <a:custGeom>
          <a:avLst/>
          <a:gdLst/>
          <a:ahLst/>
          <a:cxnLst/>
          <a:rect l="0" t="0" r="0" b="0"/>
          <a:pathLst>
            <a:path>
              <a:moveTo>
                <a:pt x="0" y="0"/>
              </a:moveTo>
              <a:lnTo>
                <a:pt x="0" y="97884"/>
              </a:lnTo>
              <a:lnTo>
                <a:pt x="1056357" y="97884"/>
              </a:lnTo>
              <a:lnTo>
                <a:pt x="1056357"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A641FE-D7AB-4882-B6BE-4CE8F5B7FD26}">
      <dsp:nvSpPr>
        <dsp:cNvPr id="0" name=""/>
        <dsp:cNvSpPr/>
      </dsp:nvSpPr>
      <dsp:spPr>
        <a:xfrm>
          <a:off x="5532178" y="2077784"/>
          <a:ext cx="452724" cy="143637"/>
        </a:xfrm>
        <a:custGeom>
          <a:avLst/>
          <a:gdLst/>
          <a:ahLst/>
          <a:cxnLst/>
          <a:rect l="0" t="0" r="0" b="0"/>
          <a:pathLst>
            <a:path>
              <a:moveTo>
                <a:pt x="0" y="0"/>
              </a:moveTo>
              <a:lnTo>
                <a:pt x="0" y="97884"/>
              </a:lnTo>
              <a:lnTo>
                <a:pt x="452724" y="97884"/>
              </a:lnTo>
              <a:lnTo>
                <a:pt x="452724"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D865CA-96EE-46D1-8561-67E7132685C7}">
      <dsp:nvSpPr>
        <dsp:cNvPr id="0" name=""/>
        <dsp:cNvSpPr/>
      </dsp:nvSpPr>
      <dsp:spPr>
        <a:xfrm>
          <a:off x="5381270" y="2077784"/>
          <a:ext cx="150908" cy="143637"/>
        </a:xfrm>
        <a:custGeom>
          <a:avLst/>
          <a:gdLst/>
          <a:ahLst/>
          <a:cxnLst/>
          <a:rect l="0" t="0" r="0" b="0"/>
          <a:pathLst>
            <a:path>
              <a:moveTo>
                <a:pt x="150908" y="0"/>
              </a:moveTo>
              <a:lnTo>
                <a:pt x="150908"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B8637-184F-4108-93D8-AFCCE9BC09AA}">
      <dsp:nvSpPr>
        <dsp:cNvPr id="0" name=""/>
        <dsp:cNvSpPr/>
      </dsp:nvSpPr>
      <dsp:spPr>
        <a:xfrm>
          <a:off x="4777637" y="2077784"/>
          <a:ext cx="754541" cy="143637"/>
        </a:xfrm>
        <a:custGeom>
          <a:avLst/>
          <a:gdLst/>
          <a:ahLst/>
          <a:cxnLst/>
          <a:rect l="0" t="0" r="0" b="0"/>
          <a:pathLst>
            <a:path>
              <a:moveTo>
                <a:pt x="754541" y="0"/>
              </a:moveTo>
              <a:lnTo>
                <a:pt x="754541"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D3A961-1799-40C5-89CF-9BF5DBC613DF}">
      <dsp:nvSpPr>
        <dsp:cNvPr id="0" name=""/>
        <dsp:cNvSpPr/>
      </dsp:nvSpPr>
      <dsp:spPr>
        <a:xfrm>
          <a:off x="4174004" y="2535036"/>
          <a:ext cx="603632" cy="143637"/>
        </a:xfrm>
        <a:custGeom>
          <a:avLst/>
          <a:gdLst/>
          <a:ahLst/>
          <a:cxnLst/>
          <a:rect l="0" t="0" r="0" b="0"/>
          <a:pathLst>
            <a:path>
              <a:moveTo>
                <a:pt x="0" y="0"/>
              </a:moveTo>
              <a:lnTo>
                <a:pt x="0" y="97884"/>
              </a:lnTo>
              <a:lnTo>
                <a:pt x="603632" y="97884"/>
              </a:lnTo>
              <a:lnTo>
                <a:pt x="603632"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764529-5EE5-4B5D-A067-6A4A4686B108}">
      <dsp:nvSpPr>
        <dsp:cNvPr id="0" name=""/>
        <dsp:cNvSpPr/>
      </dsp:nvSpPr>
      <dsp:spPr>
        <a:xfrm>
          <a:off x="4128284" y="2535036"/>
          <a:ext cx="91440" cy="143637"/>
        </a:xfrm>
        <a:custGeom>
          <a:avLst/>
          <a:gdLst/>
          <a:ahLst/>
          <a:cxnLst/>
          <a:rect l="0" t="0" r="0" b="0"/>
          <a:pathLst>
            <a:path>
              <a:moveTo>
                <a:pt x="45720" y="0"/>
              </a:moveTo>
              <a:lnTo>
                <a:pt x="4572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02CE43-8B4E-4BD8-87ED-9E3225D106B7}">
      <dsp:nvSpPr>
        <dsp:cNvPr id="0" name=""/>
        <dsp:cNvSpPr/>
      </dsp:nvSpPr>
      <dsp:spPr>
        <a:xfrm>
          <a:off x="3570371" y="2535036"/>
          <a:ext cx="603632" cy="143637"/>
        </a:xfrm>
        <a:custGeom>
          <a:avLst/>
          <a:gdLst/>
          <a:ahLst/>
          <a:cxnLst/>
          <a:rect l="0" t="0" r="0" b="0"/>
          <a:pathLst>
            <a:path>
              <a:moveTo>
                <a:pt x="603632" y="0"/>
              </a:moveTo>
              <a:lnTo>
                <a:pt x="603632" y="97884"/>
              </a:lnTo>
              <a:lnTo>
                <a:pt x="0" y="97884"/>
              </a:lnTo>
              <a:lnTo>
                <a:pt x="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958331-2988-42F7-8209-EC0865813843}">
      <dsp:nvSpPr>
        <dsp:cNvPr id="0" name=""/>
        <dsp:cNvSpPr/>
      </dsp:nvSpPr>
      <dsp:spPr>
        <a:xfrm>
          <a:off x="4174004" y="2077784"/>
          <a:ext cx="1358174" cy="143637"/>
        </a:xfrm>
        <a:custGeom>
          <a:avLst/>
          <a:gdLst/>
          <a:ahLst/>
          <a:cxnLst/>
          <a:rect l="0" t="0" r="0" b="0"/>
          <a:pathLst>
            <a:path>
              <a:moveTo>
                <a:pt x="1358174" y="0"/>
              </a:moveTo>
              <a:lnTo>
                <a:pt x="1358174"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5E829-A35A-4612-A673-8D027DDB4A54}">
      <dsp:nvSpPr>
        <dsp:cNvPr id="0" name=""/>
        <dsp:cNvSpPr/>
      </dsp:nvSpPr>
      <dsp:spPr>
        <a:xfrm>
          <a:off x="2061289" y="2535036"/>
          <a:ext cx="905449" cy="143637"/>
        </a:xfrm>
        <a:custGeom>
          <a:avLst/>
          <a:gdLst/>
          <a:ahLst/>
          <a:cxnLst/>
          <a:rect l="0" t="0" r="0" b="0"/>
          <a:pathLst>
            <a:path>
              <a:moveTo>
                <a:pt x="0" y="0"/>
              </a:moveTo>
              <a:lnTo>
                <a:pt x="0" y="97884"/>
              </a:lnTo>
              <a:lnTo>
                <a:pt x="905449" y="97884"/>
              </a:lnTo>
              <a:lnTo>
                <a:pt x="905449"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1EB4F-E525-4510-BCCF-7113538BD116}">
      <dsp:nvSpPr>
        <dsp:cNvPr id="0" name=""/>
        <dsp:cNvSpPr/>
      </dsp:nvSpPr>
      <dsp:spPr>
        <a:xfrm>
          <a:off x="2061289" y="2535036"/>
          <a:ext cx="301816" cy="143637"/>
        </a:xfrm>
        <a:custGeom>
          <a:avLst/>
          <a:gdLst/>
          <a:ahLst/>
          <a:cxnLst/>
          <a:rect l="0" t="0" r="0" b="0"/>
          <a:pathLst>
            <a:path>
              <a:moveTo>
                <a:pt x="0" y="0"/>
              </a:moveTo>
              <a:lnTo>
                <a:pt x="0" y="97884"/>
              </a:lnTo>
              <a:lnTo>
                <a:pt x="301816" y="97884"/>
              </a:lnTo>
              <a:lnTo>
                <a:pt x="301816"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8B03DD-0555-44F4-85CB-E189F39F6BF1}">
      <dsp:nvSpPr>
        <dsp:cNvPr id="0" name=""/>
        <dsp:cNvSpPr/>
      </dsp:nvSpPr>
      <dsp:spPr>
        <a:xfrm>
          <a:off x="1759472" y="2535036"/>
          <a:ext cx="301816" cy="143637"/>
        </a:xfrm>
        <a:custGeom>
          <a:avLst/>
          <a:gdLst/>
          <a:ahLst/>
          <a:cxnLst/>
          <a:rect l="0" t="0" r="0" b="0"/>
          <a:pathLst>
            <a:path>
              <a:moveTo>
                <a:pt x="301816" y="0"/>
              </a:moveTo>
              <a:lnTo>
                <a:pt x="301816" y="97884"/>
              </a:lnTo>
              <a:lnTo>
                <a:pt x="0" y="97884"/>
              </a:lnTo>
              <a:lnTo>
                <a:pt x="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27B9B0-55F3-4464-BE4F-1B42F487EE79}">
      <dsp:nvSpPr>
        <dsp:cNvPr id="0" name=""/>
        <dsp:cNvSpPr/>
      </dsp:nvSpPr>
      <dsp:spPr>
        <a:xfrm>
          <a:off x="1155839" y="2535036"/>
          <a:ext cx="905449" cy="143637"/>
        </a:xfrm>
        <a:custGeom>
          <a:avLst/>
          <a:gdLst/>
          <a:ahLst/>
          <a:cxnLst/>
          <a:rect l="0" t="0" r="0" b="0"/>
          <a:pathLst>
            <a:path>
              <a:moveTo>
                <a:pt x="905449" y="0"/>
              </a:moveTo>
              <a:lnTo>
                <a:pt x="905449" y="97884"/>
              </a:lnTo>
              <a:lnTo>
                <a:pt x="0" y="97884"/>
              </a:lnTo>
              <a:lnTo>
                <a:pt x="0" y="143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A32D27-C689-49B9-B0FE-FEBCBACA7AE5}">
      <dsp:nvSpPr>
        <dsp:cNvPr id="0" name=""/>
        <dsp:cNvSpPr/>
      </dsp:nvSpPr>
      <dsp:spPr>
        <a:xfrm>
          <a:off x="2061289" y="2077784"/>
          <a:ext cx="3470889" cy="143637"/>
        </a:xfrm>
        <a:custGeom>
          <a:avLst/>
          <a:gdLst/>
          <a:ahLst/>
          <a:cxnLst/>
          <a:rect l="0" t="0" r="0" b="0"/>
          <a:pathLst>
            <a:path>
              <a:moveTo>
                <a:pt x="3470889" y="0"/>
              </a:moveTo>
              <a:lnTo>
                <a:pt x="3470889"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4659A7-0E67-4534-AED0-FC8C5C599571}">
      <dsp:nvSpPr>
        <dsp:cNvPr id="0" name=""/>
        <dsp:cNvSpPr/>
      </dsp:nvSpPr>
      <dsp:spPr>
        <a:xfrm>
          <a:off x="1457656" y="2077784"/>
          <a:ext cx="4074522" cy="143637"/>
        </a:xfrm>
        <a:custGeom>
          <a:avLst/>
          <a:gdLst/>
          <a:ahLst/>
          <a:cxnLst/>
          <a:rect l="0" t="0" r="0" b="0"/>
          <a:pathLst>
            <a:path>
              <a:moveTo>
                <a:pt x="4074522" y="0"/>
              </a:moveTo>
              <a:lnTo>
                <a:pt x="4074522"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14A427-1C11-427B-9ED3-56B86E8C3DD7}">
      <dsp:nvSpPr>
        <dsp:cNvPr id="0" name=""/>
        <dsp:cNvSpPr/>
      </dsp:nvSpPr>
      <dsp:spPr>
        <a:xfrm>
          <a:off x="854023" y="2077784"/>
          <a:ext cx="4678155" cy="143637"/>
        </a:xfrm>
        <a:custGeom>
          <a:avLst/>
          <a:gdLst/>
          <a:ahLst/>
          <a:cxnLst/>
          <a:rect l="0" t="0" r="0" b="0"/>
          <a:pathLst>
            <a:path>
              <a:moveTo>
                <a:pt x="4678155" y="0"/>
              </a:moveTo>
              <a:lnTo>
                <a:pt x="4678155" y="97884"/>
              </a:lnTo>
              <a:lnTo>
                <a:pt x="0" y="97884"/>
              </a:lnTo>
              <a:lnTo>
                <a:pt x="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E54B8-6D6E-42D9-A161-3AA14C23D37C}">
      <dsp:nvSpPr>
        <dsp:cNvPr id="0" name=""/>
        <dsp:cNvSpPr/>
      </dsp:nvSpPr>
      <dsp:spPr>
        <a:xfrm>
          <a:off x="4324912" y="1620532"/>
          <a:ext cx="1207265" cy="143637"/>
        </a:xfrm>
        <a:custGeom>
          <a:avLst/>
          <a:gdLst/>
          <a:ahLst/>
          <a:cxnLst/>
          <a:rect l="0" t="0" r="0" b="0"/>
          <a:pathLst>
            <a:path>
              <a:moveTo>
                <a:pt x="0" y="0"/>
              </a:moveTo>
              <a:lnTo>
                <a:pt x="0" y="97884"/>
              </a:lnTo>
              <a:lnTo>
                <a:pt x="1207265" y="97884"/>
              </a:lnTo>
              <a:lnTo>
                <a:pt x="1207265"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C3703A-6F79-4F0F-A936-05DBC36BA0C6}">
      <dsp:nvSpPr>
        <dsp:cNvPr id="0" name=""/>
        <dsp:cNvSpPr/>
      </dsp:nvSpPr>
      <dsp:spPr>
        <a:xfrm>
          <a:off x="4324912" y="1620532"/>
          <a:ext cx="603632" cy="143637"/>
        </a:xfrm>
        <a:custGeom>
          <a:avLst/>
          <a:gdLst/>
          <a:ahLst/>
          <a:cxnLst/>
          <a:rect l="0" t="0" r="0" b="0"/>
          <a:pathLst>
            <a:path>
              <a:moveTo>
                <a:pt x="0" y="0"/>
              </a:moveTo>
              <a:lnTo>
                <a:pt x="0" y="97884"/>
              </a:lnTo>
              <a:lnTo>
                <a:pt x="603632" y="97884"/>
              </a:lnTo>
              <a:lnTo>
                <a:pt x="603632"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765F9B-C64D-41C0-8AFB-467A512BC132}">
      <dsp:nvSpPr>
        <dsp:cNvPr id="0" name=""/>
        <dsp:cNvSpPr/>
      </dsp:nvSpPr>
      <dsp:spPr>
        <a:xfrm>
          <a:off x="4279192" y="1620532"/>
          <a:ext cx="91440" cy="143637"/>
        </a:xfrm>
        <a:custGeom>
          <a:avLst/>
          <a:gdLst/>
          <a:ahLst/>
          <a:cxnLst/>
          <a:rect l="0" t="0" r="0" b="0"/>
          <a:pathLst>
            <a:path>
              <a:moveTo>
                <a:pt x="45720" y="0"/>
              </a:moveTo>
              <a:lnTo>
                <a:pt x="4572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D76BCA-17DE-419F-BC7C-4934E9BE82C1}">
      <dsp:nvSpPr>
        <dsp:cNvPr id="0" name=""/>
        <dsp:cNvSpPr/>
      </dsp:nvSpPr>
      <dsp:spPr>
        <a:xfrm>
          <a:off x="3721279" y="1620532"/>
          <a:ext cx="603632" cy="143637"/>
        </a:xfrm>
        <a:custGeom>
          <a:avLst/>
          <a:gdLst/>
          <a:ahLst/>
          <a:cxnLst/>
          <a:rect l="0" t="0" r="0" b="0"/>
          <a:pathLst>
            <a:path>
              <a:moveTo>
                <a:pt x="603632" y="0"/>
              </a:moveTo>
              <a:lnTo>
                <a:pt x="603632" y="97884"/>
              </a:lnTo>
              <a:lnTo>
                <a:pt x="0" y="97884"/>
              </a:lnTo>
              <a:lnTo>
                <a:pt x="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D54EB4-F12F-46FA-8E09-3AC280CAFA99}">
      <dsp:nvSpPr>
        <dsp:cNvPr id="0" name=""/>
        <dsp:cNvSpPr/>
      </dsp:nvSpPr>
      <dsp:spPr>
        <a:xfrm>
          <a:off x="3117646" y="1620532"/>
          <a:ext cx="1207265" cy="143637"/>
        </a:xfrm>
        <a:custGeom>
          <a:avLst/>
          <a:gdLst/>
          <a:ahLst/>
          <a:cxnLst/>
          <a:rect l="0" t="0" r="0" b="0"/>
          <a:pathLst>
            <a:path>
              <a:moveTo>
                <a:pt x="1207265" y="0"/>
              </a:moveTo>
              <a:lnTo>
                <a:pt x="1207265" y="97884"/>
              </a:lnTo>
              <a:lnTo>
                <a:pt x="0" y="97884"/>
              </a:lnTo>
              <a:lnTo>
                <a:pt x="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13E152-6579-4A58-BC7F-A691B68B9A9E}">
      <dsp:nvSpPr>
        <dsp:cNvPr id="0" name=""/>
        <dsp:cNvSpPr/>
      </dsp:nvSpPr>
      <dsp:spPr>
        <a:xfrm>
          <a:off x="204670" y="2077784"/>
          <a:ext cx="91440" cy="143637"/>
        </a:xfrm>
        <a:custGeom>
          <a:avLst/>
          <a:gdLst/>
          <a:ahLst/>
          <a:cxnLst/>
          <a:rect l="0" t="0" r="0" b="0"/>
          <a:pathLst>
            <a:path>
              <a:moveTo>
                <a:pt x="45720" y="0"/>
              </a:moveTo>
              <a:lnTo>
                <a:pt x="45720" y="14363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ECDB25-EC8B-4F67-A10D-CA71711C6881}">
      <dsp:nvSpPr>
        <dsp:cNvPr id="0" name=""/>
        <dsp:cNvSpPr/>
      </dsp:nvSpPr>
      <dsp:spPr>
        <a:xfrm>
          <a:off x="204670" y="1620532"/>
          <a:ext cx="91440" cy="143637"/>
        </a:xfrm>
        <a:custGeom>
          <a:avLst/>
          <a:gdLst/>
          <a:ahLst/>
          <a:cxnLst/>
          <a:rect l="0" t="0" r="0" b="0"/>
          <a:pathLst>
            <a:path>
              <a:moveTo>
                <a:pt x="45720" y="0"/>
              </a:moveTo>
              <a:lnTo>
                <a:pt x="45720" y="1436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47AB89-5D13-4442-B788-EC5B84F6AA4C}">
      <dsp:nvSpPr>
        <dsp:cNvPr id="0" name=""/>
        <dsp:cNvSpPr/>
      </dsp:nvSpPr>
      <dsp:spPr>
        <a:xfrm>
          <a:off x="3449" y="1306917"/>
          <a:ext cx="493881" cy="31361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282D49-A711-43D1-A42D-DF9E1A8331B9}">
      <dsp:nvSpPr>
        <dsp:cNvPr id="0" name=""/>
        <dsp:cNvSpPr/>
      </dsp:nvSpPr>
      <dsp:spPr>
        <a:xfrm>
          <a:off x="58325" y="1359049"/>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n+1</a:t>
          </a:r>
        </a:p>
      </dsp:txBody>
      <dsp:txXfrm>
        <a:off x="67510" y="1368234"/>
        <a:ext cx="475511" cy="295244"/>
      </dsp:txXfrm>
    </dsp:sp>
    <dsp:sp modelId="{7BEA4E4F-6A98-4D44-A61C-8E22B7808606}">
      <dsp:nvSpPr>
        <dsp:cNvPr id="0" name=""/>
        <dsp:cNvSpPr/>
      </dsp:nvSpPr>
      <dsp:spPr>
        <a:xfrm>
          <a:off x="3449"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FBD7C0-FEB7-450B-9D8C-7234C023B837}">
      <dsp:nvSpPr>
        <dsp:cNvPr id="0" name=""/>
        <dsp:cNvSpPr/>
      </dsp:nvSpPr>
      <dsp:spPr>
        <a:xfrm>
          <a:off x="58325"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a:t>
          </a:r>
        </a:p>
      </dsp:txBody>
      <dsp:txXfrm>
        <a:off x="67510" y="1825486"/>
        <a:ext cx="475511" cy="295244"/>
      </dsp:txXfrm>
    </dsp:sp>
    <dsp:sp modelId="{2DDE6F83-A570-41CD-B0C4-987717CBE94C}">
      <dsp:nvSpPr>
        <dsp:cNvPr id="0" name=""/>
        <dsp:cNvSpPr/>
      </dsp:nvSpPr>
      <dsp:spPr>
        <a:xfrm>
          <a:off x="3449"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941B39-5E1E-4C8B-9B0E-01D1350A93ED}">
      <dsp:nvSpPr>
        <dsp:cNvPr id="0" name=""/>
        <dsp:cNvSpPr/>
      </dsp:nvSpPr>
      <dsp:spPr>
        <a:xfrm>
          <a:off x="58325"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 - 1</a:t>
          </a:r>
        </a:p>
      </dsp:txBody>
      <dsp:txXfrm>
        <a:off x="67510" y="2282738"/>
        <a:ext cx="475511" cy="295244"/>
      </dsp:txXfrm>
    </dsp:sp>
    <dsp:sp modelId="{7C427EDE-7178-49D4-A907-8CD39F1C19EE}">
      <dsp:nvSpPr>
        <dsp:cNvPr id="0" name=""/>
        <dsp:cNvSpPr/>
      </dsp:nvSpPr>
      <dsp:spPr>
        <a:xfrm>
          <a:off x="4020694" y="1306917"/>
          <a:ext cx="608437" cy="31361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BF4CC5-9403-4775-8958-012A8A96B3CE}">
      <dsp:nvSpPr>
        <dsp:cNvPr id="0" name=""/>
        <dsp:cNvSpPr/>
      </dsp:nvSpPr>
      <dsp:spPr>
        <a:xfrm>
          <a:off x="4075569" y="1359049"/>
          <a:ext cx="608437" cy="31361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Rehabilitate/Assist Movement</a:t>
          </a:r>
        </a:p>
      </dsp:txBody>
      <dsp:txXfrm>
        <a:off x="4084754" y="1368234"/>
        <a:ext cx="590067" cy="295244"/>
      </dsp:txXfrm>
    </dsp:sp>
    <dsp:sp modelId="{790666D0-5CAD-44E9-91E6-53E5FF3ABE83}">
      <dsp:nvSpPr>
        <dsp:cNvPr id="0" name=""/>
        <dsp:cNvSpPr/>
      </dsp:nvSpPr>
      <dsp:spPr>
        <a:xfrm>
          <a:off x="2870706"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19BA9-3776-4BF8-9DCE-CECF3B022EC3}">
      <dsp:nvSpPr>
        <dsp:cNvPr id="0" name=""/>
        <dsp:cNvSpPr/>
      </dsp:nvSpPr>
      <dsp:spPr>
        <a:xfrm>
          <a:off x="2925581"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Medical Staff</a:t>
          </a:r>
        </a:p>
      </dsp:txBody>
      <dsp:txXfrm>
        <a:off x="2934766" y="1825486"/>
        <a:ext cx="475511" cy="295244"/>
      </dsp:txXfrm>
    </dsp:sp>
    <dsp:sp modelId="{B6D951A7-6237-48EC-9B9D-E4750F2ECF2D}">
      <dsp:nvSpPr>
        <dsp:cNvPr id="0" name=""/>
        <dsp:cNvSpPr/>
      </dsp:nvSpPr>
      <dsp:spPr>
        <a:xfrm>
          <a:off x="3474339"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DA8CA-3DCA-4B0F-85B8-7DF124589EC6}">
      <dsp:nvSpPr>
        <dsp:cNvPr id="0" name=""/>
        <dsp:cNvSpPr/>
      </dsp:nvSpPr>
      <dsp:spPr>
        <a:xfrm>
          <a:off x="3529214"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External Lift</a:t>
          </a:r>
        </a:p>
      </dsp:txBody>
      <dsp:txXfrm>
        <a:off x="3538399" y="1825486"/>
        <a:ext cx="475511" cy="295244"/>
      </dsp:txXfrm>
    </dsp:sp>
    <dsp:sp modelId="{E14CF0E8-7796-4539-925C-44804D21F2E0}">
      <dsp:nvSpPr>
        <dsp:cNvPr id="0" name=""/>
        <dsp:cNvSpPr/>
      </dsp:nvSpPr>
      <dsp:spPr>
        <a:xfrm>
          <a:off x="4077972"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94F9A-8F3A-4D5A-AF01-314A2ACB85D6}">
      <dsp:nvSpPr>
        <dsp:cNvPr id="0" name=""/>
        <dsp:cNvSpPr/>
      </dsp:nvSpPr>
      <dsp:spPr>
        <a:xfrm>
          <a:off x="4132847"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Professional Assist</a:t>
          </a:r>
        </a:p>
      </dsp:txBody>
      <dsp:txXfrm>
        <a:off x="4142032" y="1825486"/>
        <a:ext cx="475511" cy="295244"/>
      </dsp:txXfrm>
    </dsp:sp>
    <dsp:sp modelId="{C2CDA706-E38E-4877-BFBB-189A5BF377C0}">
      <dsp:nvSpPr>
        <dsp:cNvPr id="0" name=""/>
        <dsp:cNvSpPr/>
      </dsp:nvSpPr>
      <dsp:spPr>
        <a:xfrm>
          <a:off x="4681604"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8C6FDD-FE56-4C53-89B2-5ADE6097B0EE}">
      <dsp:nvSpPr>
        <dsp:cNvPr id="0" name=""/>
        <dsp:cNvSpPr/>
      </dsp:nvSpPr>
      <dsp:spPr>
        <a:xfrm>
          <a:off x="4736480"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Non-Professional Assist</a:t>
          </a:r>
        </a:p>
      </dsp:txBody>
      <dsp:txXfrm>
        <a:off x="4745665" y="1825486"/>
        <a:ext cx="475511" cy="295244"/>
      </dsp:txXfrm>
    </dsp:sp>
    <dsp:sp modelId="{D1A8E49F-D1B6-44B7-87A1-DAAEA2189B1F}">
      <dsp:nvSpPr>
        <dsp:cNvPr id="0" name=""/>
        <dsp:cNvSpPr/>
      </dsp:nvSpPr>
      <dsp:spPr>
        <a:xfrm>
          <a:off x="5285237" y="1764169"/>
          <a:ext cx="493881" cy="3136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39CBEB-6829-40AD-A7D2-C4F9F697E1FF}">
      <dsp:nvSpPr>
        <dsp:cNvPr id="0" name=""/>
        <dsp:cNvSpPr/>
      </dsp:nvSpPr>
      <dsp:spPr>
        <a:xfrm>
          <a:off x="5340113" y="1816301"/>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Lift Assist</a:t>
          </a:r>
        </a:p>
      </dsp:txBody>
      <dsp:txXfrm>
        <a:off x="5349298" y="1825486"/>
        <a:ext cx="475511" cy="295244"/>
      </dsp:txXfrm>
    </dsp:sp>
    <dsp:sp modelId="{33A54C73-2B32-4E44-B313-BACBCBA3680F}">
      <dsp:nvSpPr>
        <dsp:cNvPr id="0" name=""/>
        <dsp:cNvSpPr/>
      </dsp:nvSpPr>
      <dsp:spPr>
        <a:xfrm>
          <a:off x="607082"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9D6256-B688-415C-9453-FB6210967EF1}">
      <dsp:nvSpPr>
        <dsp:cNvPr id="0" name=""/>
        <dsp:cNvSpPr/>
      </dsp:nvSpPr>
      <dsp:spPr>
        <a:xfrm>
          <a:off x="661958"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Sense Stability</a:t>
          </a:r>
        </a:p>
      </dsp:txBody>
      <dsp:txXfrm>
        <a:off x="671143" y="2282738"/>
        <a:ext cx="475511" cy="295244"/>
      </dsp:txXfrm>
    </dsp:sp>
    <dsp:sp modelId="{3E3591F3-D06A-431B-816E-0E27E7655DE1}">
      <dsp:nvSpPr>
        <dsp:cNvPr id="0" name=""/>
        <dsp:cNvSpPr/>
      </dsp:nvSpPr>
      <dsp:spPr>
        <a:xfrm>
          <a:off x="1210715" y="2221421"/>
          <a:ext cx="493881" cy="313614"/>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27D18-6CB6-4322-8465-E021E928147C}">
      <dsp:nvSpPr>
        <dsp:cNvPr id="0" name=""/>
        <dsp:cNvSpPr/>
      </dsp:nvSpPr>
      <dsp:spPr>
        <a:xfrm>
          <a:off x="1265591" y="2273553"/>
          <a:ext cx="493881" cy="313614"/>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Sense Position</a:t>
          </a:r>
        </a:p>
      </dsp:txBody>
      <dsp:txXfrm>
        <a:off x="1274776" y="2282738"/>
        <a:ext cx="475511" cy="295244"/>
      </dsp:txXfrm>
    </dsp:sp>
    <dsp:sp modelId="{DC48ED71-03CF-435C-A3DA-EC4EDEDBF2A5}">
      <dsp:nvSpPr>
        <dsp:cNvPr id="0" name=""/>
        <dsp:cNvSpPr/>
      </dsp:nvSpPr>
      <dsp:spPr>
        <a:xfrm>
          <a:off x="1814348" y="2221421"/>
          <a:ext cx="493881" cy="313614"/>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92C4C-D806-42D4-9350-A3EC02F1B90D}">
      <dsp:nvSpPr>
        <dsp:cNvPr id="0" name=""/>
        <dsp:cNvSpPr/>
      </dsp:nvSpPr>
      <dsp:spPr>
        <a:xfrm>
          <a:off x="1869224" y="2273553"/>
          <a:ext cx="493881" cy="313614"/>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Support Body/Unit Weight</a:t>
          </a:r>
        </a:p>
      </dsp:txBody>
      <dsp:txXfrm>
        <a:off x="1878409" y="2282738"/>
        <a:ext cx="475511" cy="295244"/>
      </dsp:txXfrm>
    </dsp:sp>
    <dsp:sp modelId="{B8BEEAF8-A59A-404A-9838-BD548926BCE3}">
      <dsp:nvSpPr>
        <dsp:cNvPr id="0" name=""/>
        <dsp:cNvSpPr/>
      </dsp:nvSpPr>
      <dsp:spPr>
        <a:xfrm>
          <a:off x="908899"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1C4A3E-A91F-4F9A-AEDD-86F060FD3627}">
      <dsp:nvSpPr>
        <dsp:cNvPr id="0" name=""/>
        <dsp:cNvSpPr/>
      </dsp:nvSpPr>
      <dsp:spPr>
        <a:xfrm>
          <a:off x="963774"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Feet</a:t>
          </a:r>
        </a:p>
      </dsp:txBody>
      <dsp:txXfrm>
        <a:off x="972959" y="2739990"/>
        <a:ext cx="475511" cy="295244"/>
      </dsp:txXfrm>
    </dsp:sp>
    <dsp:sp modelId="{78E37B67-8BDA-4CE7-8798-15C3D2623DC6}">
      <dsp:nvSpPr>
        <dsp:cNvPr id="0" name=""/>
        <dsp:cNvSpPr/>
      </dsp:nvSpPr>
      <dsp:spPr>
        <a:xfrm>
          <a:off x="1512532"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1A155-7485-4423-8003-47495DCC976A}">
      <dsp:nvSpPr>
        <dsp:cNvPr id="0" name=""/>
        <dsp:cNvSpPr/>
      </dsp:nvSpPr>
      <dsp:spPr>
        <a:xfrm>
          <a:off x="1567407"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Legs</a:t>
          </a:r>
        </a:p>
      </dsp:txBody>
      <dsp:txXfrm>
        <a:off x="1576592" y="2739990"/>
        <a:ext cx="475511" cy="295244"/>
      </dsp:txXfrm>
    </dsp:sp>
    <dsp:sp modelId="{16B64E87-2965-488C-9B27-26DABF7001AA}">
      <dsp:nvSpPr>
        <dsp:cNvPr id="0" name=""/>
        <dsp:cNvSpPr/>
      </dsp:nvSpPr>
      <dsp:spPr>
        <a:xfrm>
          <a:off x="2116165"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482F6-FB12-4F59-A394-95DC140DFEB6}">
      <dsp:nvSpPr>
        <dsp:cNvPr id="0" name=""/>
        <dsp:cNvSpPr/>
      </dsp:nvSpPr>
      <dsp:spPr>
        <a:xfrm>
          <a:off x="2171040"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Hips</a:t>
          </a:r>
        </a:p>
      </dsp:txBody>
      <dsp:txXfrm>
        <a:off x="2180225" y="2739990"/>
        <a:ext cx="475511" cy="295244"/>
      </dsp:txXfrm>
    </dsp:sp>
    <dsp:sp modelId="{EA1B04CD-DCF8-4C81-93D2-4F7CCA963541}">
      <dsp:nvSpPr>
        <dsp:cNvPr id="0" name=""/>
        <dsp:cNvSpPr/>
      </dsp:nvSpPr>
      <dsp:spPr>
        <a:xfrm>
          <a:off x="2719797"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EACAC-757D-4CE5-ACC9-3127C1398A66}">
      <dsp:nvSpPr>
        <dsp:cNvPr id="0" name=""/>
        <dsp:cNvSpPr/>
      </dsp:nvSpPr>
      <dsp:spPr>
        <a:xfrm>
          <a:off x="2774673"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Knees</a:t>
          </a:r>
        </a:p>
      </dsp:txBody>
      <dsp:txXfrm>
        <a:off x="2783858" y="2739990"/>
        <a:ext cx="475511" cy="295244"/>
      </dsp:txXfrm>
    </dsp:sp>
    <dsp:sp modelId="{E034BF75-6121-4A49-91F2-52755101EB76}">
      <dsp:nvSpPr>
        <dsp:cNvPr id="0" name=""/>
        <dsp:cNvSpPr/>
      </dsp:nvSpPr>
      <dsp:spPr>
        <a:xfrm>
          <a:off x="3927063" y="2221421"/>
          <a:ext cx="493881" cy="313614"/>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98546-279C-4263-9683-353810E4E823}">
      <dsp:nvSpPr>
        <dsp:cNvPr id="0" name=""/>
        <dsp:cNvSpPr/>
      </dsp:nvSpPr>
      <dsp:spPr>
        <a:xfrm>
          <a:off x="3981939" y="2273553"/>
          <a:ext cx="493881" cy="313614"/>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Power Joints (assist)</a:t>
          </a:r>
        </a:p>
      </dsp:txBody>
      <dsp:txXfrm>
        <a:off x="3991124" y="2282738"/>
        <a:ext cx="475511" cy="295244"/>
      </dsp:txXfrm>
    </dsp:sp>
    <dsp:sp modelId="{060317FC-916D-495D-850B-5CF506A7BDE1}">
      <dsp:nvSpPr>
        <dsp:cNvPr id="0" name=""/>
        <dsp:cNvSpPr/>
      </dsp:nvSpPr>
      <dsp:spPr>
        <a:xfrm>
          <a:off x="3323430"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A46501-D9E2-4540-B9B5-C799FE6CDF62}">
      <dsp:nvSpPr>
        <dsp:cNvPr id="0" name=""/>
        <dsp:cNvSpPr/>
      </dsp:nvSpPr>
      <dsp:spPr>
        <a:xfrm>
          <a:off x="3378306"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Ankle</a:t>
          </a:r>
        </a:p>
      </dsp:txBody>
      <dsp:txXfrm>
        <a:off x="3387491" y="2739990"/>
        <a:ext cx="475511" cy="295244"/>
      </dsp:txXfrm>
    </dsp:sp>
    <dsp:sp modelId="{439A2D83-6D18-4225-B318-21BD1FB810E6}">
      <dsp:nvSpPr>
        <dsp:cNvPr id="0" name=""/>
        <dsp:cNvSpPr/>
      </dsp:nvSpPr>
      <dsp:spPr>
        <a:xfrm>
          <a:off x="3927063"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0EDCAE-D178-44E2-9C8E-ED07B6E04024}">
      <dsp:nvSpPr>
        <dsp:cNvPr id="0" name=""/>
        <dsp:cNvSpPr/>
      </dsp:nvSpPr>
      <dsp:spPr>
        <a:xfrm>
          <a:off x="3981939"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Knee</a:t>
          </a:r>
        </a:p>
      </dsp:txBody>
      <dsp:txXfrm>
        <a:off x="3991124" y="2739990"/>
        <a:ext cx="475511" cy="295244"/>
      </dsp:txXfrm>
    </dsp:sp>
    <dsp:sp modelId="{51BB34E7-7F19-4D0C-9535-22F3CC5CC726}">
      <dsp:nvSpPr>
        <dsp:cNvPr id="0" name=""/>
        <dsp:cNvSpPr/>
      </dsp:nvSpPr>
      <dsp:spPr>
        <a:xfrm>
          <a:off x="4530696" y="2678673"/>
          <a:ext cx="493881" cy="3136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BD9C4-AB7D-4783-BD51-40B3CACA9F19}">
      <dsp:nvSpPr>
        <dsp:cNvPr id="0" name=""/>
        <dsp:cNvSpPr/>
      </dsp:nvSpPr>
      <dsp:spPr>
        <a:xfrm>
          <a:off x="4585572" y="2730805"/>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Hips </a:t>
          </a:r>
          <a:r>
            <a:rPr lang="en-US" sz="500" b="1" kern="1200"/>
            <a:t>Break This One Down</a:t>
          </a:r>
          <a:endParaRPr lang="en-US" sz="500" kern="1200"/>
        </a:p>
      </dsp:txBody>
      <dsp:txXfrm>
        <a:off x="4594757" y="2739990"/>
        <a:ext cx="475511" cy="295244"/>
      </dsp:txXfrm>
    </dsp:sp>
    <dsp:sp modelId="{DBF87047-EE04-40FE-A726-B3CA0901921E}">
      <dsp:nvSpPr>
        <dsp:cNvPr id="0" name=""/>
        <dsp:cNvSpPr/>
      </dsp:nvSpPr>
      <dsp:spPr>
        <a:xfrm>
          <a:off x="4530696" y="2221421"/>
          <a:ext cx="493881" cy="313614"/>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5FA0CF-80ED-4DCA-96E5-153185FE1D93}">
      <dsp:nvSpPr>
        <dsp:cNvPr id="0" name=""/>
        <dsp:cNvSpPr/>
      </dsp:nvSpPr>
      <dsp:spPr>
        <a:xfrm>
          <a:off x="4585572" y="2273553"/>
          <a:ext cx="493881" cy="313614"/>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Retrain Muscle</a:t>
          </a:r>
        </a:p>
      </dsp:txBody>
      <dsp:txXfrm>
        <a:off x="4594757" y="2282738"/>
        <a:ext cx="475511" cy="295244"/>
      </dsp:txXfrm>
    </dsp:sp>
    <dsp:sp modelId="{E57E568D-1BC0-46F6-B75F-BF5D3F80F0F7}">
      <dsp:nvSpPr>
        <dsp:cNvPr id="0" name=""/>
        <dsp:cNvSpPr/>
      </dsp:nvSpPr>
      <dsp:spPr>
        <a:xfrm>
          <a:off x="5134329"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48A50-27BF-4773-BE56-500D0CC6B7E2}">
      <dsp:nvSpPr>
        <dsp:cNvPr id="0" name=""/>
        <dsp:cNvSpPr/>
      </dsp:nvSpPr>
      <dsp:spPr>
        <a:xfrm>
          <a:off x="5189205"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Counteract Instability</a:t>
          </a:r>
        </a:p>
      </dsp:txBody>
      <dsp:txXfrm>
        <a:off x="5198390" y="2282738"/>
        <a:ext cx="475511" cy="295244"/>
      </dsp:txXfrm>
    </dsp:sp>
    <dsp:sp modelId="{DD18B95F-B5C0-452B-AFAD-F8AFDED9D771}">
      <dsp:nvSpPr>
        <dsp:cNvPr id="0" name=""/>
        <dsp:cNvSpPr/>
      </dsp:nvSpPr>
      <dsp:spPr>
        <a:xfrm>
          <a:off x="5737962"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8DBCA0-E443-43CE-955F-9D80B7863C34}">
      <dsp:nvSpPr>
        <dsp:cNvPr id="0" name=""/>
        <dsp:cNvSpPr/>
      </dsp:nvSpPr>
      <dsp:spPr>
        <a:xfrm>
          <a:off x="5792838"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Protect User</a:t>
          </a:r>
        </a:p>
      </dsp:txBody>
      <dsp:txXfrm>
        <a:off x="5802023" y="2282738"/>
        <a:ext cx="475511" cy="295244"/>
      </dsp:txXfrm>
    </dsp:sp>
    <dsp:sp modelId="{5934052B-F580-46FF-8752-13C4F4D61FFC}">
      <dsp:nvSpPr>
        <dsp:cNvPr id="0" name=""/>
        <dsp:cNvSpPr/>
      </dsp:nvSpPr>
      <dsp:spPr>
        <a:xfrm>
          <a:off x="6341595" y="2221421"/>
          <a:ext cx="493881" cy="313614"/>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061B8-5CD6-4DA5-A477-2BF9A725AE6C}">
      <dsp:nvSpPr>
        <dsp:cNvPr id="0" name=""/>
        <dsp:cNvSpPr/>
      </dsp:nvSpPr>
      <dsp:spPr>
        <a:xfrm>
          <a:off x="6396471" y="2273553"/>
          <a:ext cx="493881" cy="313614"/>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Transmit Data</a:t>
          </a:r>
        </a:p>
      </dsp:txBody>
      <dsp:txXfrm>
        <a:off x="6405656" y="2282738"/>
        <a:ext cx="475511" cy="295244"/>
      </dsp:txXfrm>
    </dsp:sp>
    <dsp:sp modelId="{71F30764-AF2E-4744-8DD3-F8AF20A199BC}">
      <dsp:nvSpPr>
        <dsp:cNvPr id="0" name=""/>
        <dsp:cNvSpPr/>
      </dsp:nvSpPr>
      <dsp:spPr>
        <a:xfrm>
          <a:off x="6945228" y="2221421"/>
          <a:ext cx="493881" cy="313614"/>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27DDB-03A2-486F-94EC-50FF26068689}">
      <dsp:nvSpPr>
        <dsp:cNvPr id="0" name=""/>
        <dsp:cNvSpPr/>
      </dsp:nvSpPr>
      <dsp:spPr>
        <a:xfrm>
          <a:off x="7000104" y="2273553"/>
          <a:ext cx="493881" cy="313614"/>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Transmit Power</a:t>
          </a:r>
        </a:p>
      </dsp:txBody>
      <dsp:txXfrm>
        <a:off x="7009289" y="2282738"/>
        <a:ext cx="475511" cy="295244"/>
      </dsp:txXfrm>
    </dsp:sp>
    <dsp:sp modelId="{4159F34B-9868-4435-BF2D-6D73686C5DBA}">
      <dsp:nvSpPr>
        <dsp:cNvPr id="0" name=""/>
        <dsp:cNvSpPr/>
      </dsp:nvSpPr>
      <dsp:spPr>
        <a:xfrm>
          <a:off x="7548861"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47988-482F-465B-9545-7A6E66994FFF}">
      <dsp:nvSpPr>
        <dsp:cNvPr id="0" name=""/>
        <dsp:cNvSpPr/>
      </dsp:nvSpPr>
      <dsp:spPr>
        <a:xfrm>
          <a:off x="7603737"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Resist Power</a:t>
          </a:r>
        </a:p>
      </dsp:txBody>
      <dsp:txXfrm>
        <a:off x="7612922" y="2282738"/>
        <a:ext cx="475511" cy="295244"/>
      </dsp:txXfrm>
    </dsp:sp>
    <dsp:sp modelId="{62A282F5-89E1-4B6F-91A2-A6E5F6D9C532}">
      <dsp:nvSpPr>
        <dsp:cNvPr id="0" name=""/>
        <dsp:cNvSpPr/>
      </dsp:nvSpPr>
      <dsp:spPr>
        <a:xfrm>
          <a:off x="8152494"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630B5-7392-409F-9670-D4BAE0BE0D5C}">
      <dsp:nvSpPr>
        <dsp:cNvPr id="0" name=""/>
        <dsp:cNvSpPr/>
      </dsp:nvSpPr>
      <dsp:spPr>
        <a:xfrm>
          <a:off x="8207369" y="2273553"/>
          <a:ext cx="493881" cy="3136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Operator Comfort</a:t>
          </a:r>
        </a:p>
      </dsp:txBody>
      <dsp:txXfrm>
        <a:off x="8216554" y="2282738"/>
        <a:ext cx="475511" cy="295244"/>
      </dsp:txXfrm>
    </dsp:sp>
    <dsp:sp modelId="{41BF1FD1-E1AD-4C73-AA2B-D96F025C5519}">
      <dsp:nvSpPr>
        <dsp:cNvPr id="0" name=""/>
        <dsp:cNvSpPr/>
      </dsp:nvSpPr>
      <dsp:spPr>
        <a:xfrm>
          <a:off x="8756127" y="2221421"/>
          <a:ext cx="493881" cy="313614"/>
        </a:xfrm>
        <a:prstGeom prst="roundRect">
          <a:avLst>
            <a:gd name="adj" fmla="val 10000"/>
          </a:avLst>
        </a:prstGeom>
        <a:solidFill>
          <a:prstClr val="white">
            <a:hueOff val="0"/>
            <a:satOff val="0"/>
            <a:lumOff val="0"/>
            <a:alphaOff val="0"/>
          </a:prstClr>
        </a:solidFill>
        <a:ln w="12700" cap="flat" cmpd="sng" algn="ctr">
          <a:solidFill>
            <a:prstClr val="black">
              <a:shade val="80000"/>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ABD1F4-1D31-4B7E-935F-A0ADBED50D8E}">
      <dsp:nvSpPr>
        <dsp:cNvPr id="0" name=""/>
        <dsp:cNvSpPr/>
      </dsp:nvSpPr>
      <dsp:spPr>
        <a:xfrm>
          <a:off x="8811002" y="2273553"/>
          <a:ext cx="493881" cy="313614"/>
        </a:xfrm>
        <a:prstGeom prst="roundRect">
          <a:avLst>
            <a:gd name="adj" fmla="val 10000"/>
          </a:avLst>
        </a:prstGeom>
        <a:solidFill>
          <a:prstClr val="black">
            <a:alpha val="90000"/>
            <a:tint val="40000"/>
            <a:hueOff val="0"/>
            <a:satOff val="0"/>
            <a:lumOff val="0"/>
            <a:alphaOff val="0"/>
          </a:prstClr>
        </a:solidFill>
        <a:ln w="12700" cap="flat" cmpd="sng" algn="ctr">
          <a:solidFill>
            <a:prstClr val="black">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solidFill>
                <a:prstClr val="black">
                  <a:hueOff val="0"/>
                  <a:satOff val="0"/>
                  <a:lumOff val="0"/>
                  <a:alphaOff val="0"/>
                </a:prstClr>
              </a:solidFill>
              <a:latin typeface="Calibri"/>
              <a:ea typeface="Arial"/>
              <a:cs typeface="Arial"/>
            </a:rPr>
            <a:t>Process</a:t>
          </a:r>
          <a:r>
            <a:rPr lang="en-US" sz="600" kern="1200"/>
            <a:t> Data</a:t>
          </a:r>
        </a:p>
      </dsp:txBody>
      <dsp:txXfrm>
        <a:off x="8820187" y="2282738"/>
        <a:ext cx="475511" cy="295244"/>
      </dsp:txXfrm>
    </dsp:sp>
    <dsp:sp modelId="{64DA6330-B4A5-43CE-8356-10575A4EF5CB}">
      <dsp:nvSpPr>
        <dsp:cNvPr id="0" name=""/>
        <dsp:cNvSpPr/>
      </dsp:nvSpPr>
      <dsp:spPr>
        <a:xfrm>
          <a:off x="9359760"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7EE705-4148-4074-8094-B8E392F4B0E9}">
      <dsp:nvSpPr>
        <dsp:cNvPr id="0" name=""/>
        <dsp:cNvSpPr/>
      </dsp:nvSpPr>
      <dsp:spPr>
        <a:xfrm>
          <a:off x="9414635" y="2273553"/>
          <a:ext cx="493881" cy="313614"/>
        </a:xfrm>
        <a:prstGeom prst="roundRect">
          <a:avLst>
            <a:gd name="adj" fmla="val 10000"/>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solidFill>
                <a:prstClr val="black">
                  <a:hueOff val="0"/>
                  <a:satOff val="0"/>
                  <a:lumOff val="0"/>
                  <a:alphaOff val="0"/>
                </a:prstClr>
              </a:solidFill>
              <a:latin typeface="Calibri"/>
              <a:ea typeface="Arial"/>
              <a:cs typeface="Arial"/>
            </a:rPr>
            <a:t>Store Energy</a:t>
          </a:r>
        </a:p>
      </dsp:txBody>
      <dsp:txXfrm>
        <a:off x="9423820" y="2282738"/>
        <a:ext cx="475511" cy="295244"/>
      </dsp:txXfrm>
    </dsp:sp>
    <dsp:sp modelId="{FFB375B6-9E9E-4DB0-9F7F-7AB08B176F63}">
      <dsp:nvSpPr>
        <dsp:cNvPr id="0" name=""/>
        <dsp:cNvSpPr/>
      </dsp:nvSpPr>
      <dsp:spPr>
        <a:xfrm>
          <a:off x="9963393" y="2221421"/>
          <a:ext cx="493881" cy="3136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C68CC1-1A8A-4AA9-B08B-6FF1F10CC9EA}">
      <dsp:nvSpPr>
        <dsp:cNvPr id="0" name=""/>
        <dsp:cNvSpPr/>
      </dsp:nvSpPr>
      <dsp:spPr>
        <a:xfrm>
          <a:off x="10018268" y="2273553"/>
          <a:ext cx="493881" cy="313614"/>
        </a:xfrm>
        <a:prstGeom prst="roundRect">
          <a:avLst>
            <a:gd name="adj" fmla="val 10000"/>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solidFill>
                <a:prstClr val="black">
                  <a:hueOff val="0"/>
                  <a:satOff val="0"/>
                  <a:lumOff val="0"/>
                  <a:alphaOff val="0"/>
                </a:prstClr>
              </a:solidFill>
              <a:latin typeface="Calibri"/>
              <a:ea typeface="Arial"/>
              <a:cs typeface="Arial"/>
            </a:rPr>
            <a:t>Charge System</a:t>
          </a:r>
        </a:p>
      </dsp:txBody>
      <dsp:txXfrm>
        <a:off x="10027453" y="2282738"/>
        <a:ext cx="475511" cy="295244"/>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24DD9-5310-4C07-B30C-40D00180651F}">
      <dsp:nvSpPr>
        <dsp:cNvPr id="0" name=""/>
        <dsp:cNvSpPr/>
      </dsp:nvSpPr>
      <dsp:spPr>
        <a:xfrm>
          <a:off x="0" y="110711"/>
          <a:ext cx="1106640" cy="70271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45844C-9D25-406E-87E4-0474B65C57D6}">
      <dsp:nvSpPr>
        <dsp:cNvPr id="0" name=""/>
        <dsp:cNvSpPr/>
      </dsp:nvSpPr>
      <dsp:spPr>
        <a:xfrm>
          <a:off x="122960" y="227523"/>
          <a:ext cx="1106640" cy="702716"/>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a:t>Focus Function – Fall 2024</a:t>
          </a:r>
        </a:p>
      </dsp:txBody>
      <dsp:txXfrm>
        <a:off x="143542" y="248105"/>
        <a:ext cx="1065476" cy="6615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1DB14-66E2-48AF-970A-D15801D729F5}">
      <dsp:nvSpPr>
        <dsp:cNvPr id="0" name=""/>
        <dsp:cNvSpPr/>
      </dsp:nvSpPr>
      <dsp:spPr>
        <a:xfrm>
          <a:off x="5548865" y="2071831"/>
          <a:ext cx="4642501" cy="152373"/>
        </a:xfrm>
        <a:custGeom>
          <a:avLst/>
          <a:gdLst/>
          <a:ahLst/>
          <a:cxnLst/>
          <a:rect l="0" t="0" r="0" b="0"/>
          <a:pathLst>
            <a:path>
              <a:moveTo>
                <a:pt x="0" y="0"/>
              </a:moveTo>
              <a:lnTo>
                <a:pt x="0" y="103837"/>
              </a:lnTo>
              <a:lnTo>
                <a:pt x="4642501" y="103837"/>
              </a:lnTo>
              <a:lnTo>
                <a:pt x="4642501"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DD4187-63B5-4BBE-B656-49BC51CEAB26}">
      <dsp:nvSpPr>
        <dsp:cNvPr id="0" name=""/>
        <dsp:cNvSpPr/>
      </dsp:nvSpPr>
      <dsp:spPr>
        <a:xfrm>
          <a:off x="5548865" y="2071831"/>
          <a:ext cx="4002156" cy="152373"/>
        </a:xfrm>
        <a:custGeom>
          <a:avLst/>
          <a:gdLst/>
          <a:ahLst/>
          <a:cxnLst/>
          <a:rect l="0" t="0" r="0" b="0"/>
          <a:pathLst>
            <a:path>
              <a:moveTo>
                <a:pt x="0" y="0"/>
              </a:moveTo>
              <a:lnTo>
                <a:pt x="0" y="103837"/>
              </a:lnTo>
              <a:lnTo>
                <a:pt x="4002156" y="103837"/>
              </a:lnTo>
              <a:lnTo>
                <a:pt x="4002156"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270B6F-A53A-40B9-BCA8-C587EE6E09B6}">
      <dsp:nvSpPr>
        <dsp:cNvPr id="0" name=""/>
        <dsp:cNvSpPr/>
      </dsp:nvSpPr>
      <dsp:spPr>
        <a:xfrm>
          <a:off x="5548865" y="2071831"/>
          <a:ext cx="3361811" cy="152373"/>
        </a:xfrm>
        <a:custGeom>
          <a:avLst/>
          <a:gdLst/>
          <a:ahLst/>
          <a:cxnLst/>
          <a:rect l="0" t="0" r="0" b="0"/>
          <a:pathLst>
            <a:path>
              <a:moveTo>
                <a:pt x="0" y="0"/>
              </a:moveTo>
              <a:lnTo>
                <a:pt x="0" y="103837"/>
              </a:lnTo>
              <a:lnTo>
                <a:pt x="3361811" y="103837"/>
              </a:lnTo>
              <a:lnTo>
                <a:pt x="3361811"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A63699-588C-416F-B198-CC6BC03AE5DA}">
      <dsp:nvSpPr>
        <dsp:cNvPr id="0" name=""/>
        <dsp:cNvSpPr/>
      </dsp:nvSpPr>
      <dsp:spPr>
        <a:xfrm>
          <a:off x="5548865" y="2071831"/>
          <a:ext cx="2721466" cy="152373"/>
        </a:xfrm>
        <a:custGeom>
          <a:avLst/>
          <a:gdLst/>
          <a:ahLst/>
          <a:cxnLst/>
          <a:rect l="0" t="0" r="0" b="0"/>
          <a:pathLst>
            <a:path>
              <a:moveTo>
                <a:pt x="0" y="0"/>
              </a:moveTo>
              <a:lnTo>
                <a:pt x="0" y="103837"/>
              </a:lnTo>
              <a:lnTo>
                <a:pt x="2721466" y="103837"/>
              </a:lnTo>
              <a:lnTo>
                <a:pt x="2721466"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42F0F6-2414-4910-8A3A-54A8D9F895E6}">
      <dsp:nvSpPr>
        <dsp:cNvPr id="0" name=""/>
        <dsp:cNvSpPr/>
      </dsp:nvSpPr>
      <dsp:spPr>
        <a:xfrm>
          <a:off x="5548865" y="2071831"/>
          <a:ext cx="2081121" cy="152373"/>
        </a:xfrm>
        <a:custGeom>
          <a:avLst/>
          <a:gdLst/>
          <a:ahLst/>
          <a:cxnLst/>
          <a:rect l="0" t="0" r="0" b="0"/>
          <a:pathLst>
            <a:path>
              <a:moveTo>
                <a:pt x="0" y="0"/>
              </a:moveTo>
              <a:lnTo>
                <a:pt x="0" y="103837"/>
              </a:lnTo>
              <a:lnTo>
                <a:pt x="2081121" y="103837"/>
              </a:lnTo>
              <a:lnTo>
                <a:pt x="2081121"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95FE93-09E8-426E-8689-600B6A280946}">
      <dsp:nvSpPr>
        <dsp:cNvPr id="0" name=""/>
        <dsp:cNvSpPr/>
      </dsp:nvSpPr>
      <dsp:spPr>
        <a:xfrm>
          <a:off x="5548865" y="2071831"/>
          <a:ext cx="1440776" cy="152373"/>
        </a:xfrm>
        <a:custGeom>
          <a:avLst/>
          <a:gdLst/>
          <a:ahLst/>
          <a:cxnLst/>
          <a:rect l="0" t="0" r="0" b="0"/>
          <a:pathLst>
            <a:path>
              <a:moveTo>
                <a:pt x="0" y="0"/>
              </a:moveTo>
              <a:lnTo>
                <a:pt x="0" y="103837"/>
              </a:lnTo>
              <a:lnTo>
                <a:pt x="1440776" y="103837"/>
              </a:lnTo>
              <a:lnTo>
                <a:pt x="1440776"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1E017D-478C-4403-BCC4-C7F50B43ED85}">
      <dsp:nvSpPr>
        <dsp:cNvPr id="0" name=""/>
        <dsp:cNvSpPr/>
      </dsp:nvSpPr>
      <dsp:spPr>
        <a:xfrm>
          <a:off x="5548865" y="2071831"/>
          <a:ext cx="800431" cy="152373"/>
        </a:xfrm>
        <a:custGeom>
          <a:avLst/>
          <a:gdLst/>
          <a:ahLst/>
          <a:cxnLst/>
          <a:rect l="0" t="0" r="0" b="0"/>
          <a:pathLst>
            <a:path>
              <a:moveTo>
                <a:pt x="0" y="0"/>
              </a:moveTo>
              <a:lnTo>
                <a:pt x="0" y="103837"/>
              </a:lnTo>
              <a:lnTo>
                <a:pt x="800431" y="103837"/>
              </a:lnTo>
              <a:lnTo>
                <a:pt x="800431"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0C93D-EE87-4558-933F-2C196E9481A4}">
      <dsp:nvSpPr>
        <dsp:cNvPr id="0" name=""/>
        <dsp:cNvSpPr/>
      </dsp:nvSpPr>
      <dsp:spPr>
        <a:xfrm>
          <a:off x="5663232" y="2556892"/>
          <a:ext cx="91440" cy="152373"/>
        </a:xfrm>
        <a:custGeom>
          <a:avLst/>
          <a:gdLst/>
          <a:ahLst/>
          <a:cxnLst/>
          <a:rect l="0" t="0" r="0" b="0"/>
          <a:pathLst>
            <a:path>
              <a:moveTo>
                <a:pt x="45720" y="0"/>
              </a:moveTo>
              <a:lnTo>
                <a:pt x="4572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1A6772-6FFF-485C-9E07-046BB909FAB4}">
      <dsp:nvSpPr>
        <dsp:cNvPr id="0" name=""/>
        <dsp:cNvSpPr/>
      </dsp:nvSpPr>
      <dsp:spPr>
        <a:xfrm>
          <a:off x="5548865" y="2071831"/>
          <a:ext cx="160086" cy="152373"/>
        </a:xfrm>
        <a:custGeom>
          <a:avLst/>
          <a:gdLst/>
          <a:ahLst/>
          <a:cxnLst/>
          <a:rect l="0" t="0" r="0" b="0"/>
          <a:pathLst>
            <a:path>
              <a:moveTo>
                <a:pt x="0" y="0"/>
              </a:moveTo>
              <a:lnTo>
                <a:pt x="0" y="103837"/>
              </a:lnTo>
              <a:lnTo>
                <a:pt x="160086" y="103837"/>
              </a:lnTo>
              <a:lnTo>
                <a:pt x="160086"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4CFCC3-C650-40B0-80D3-1F10EC61DE44}">
      <dsp:nvSpPr>
        <dsp:cNvPr id="0" name=""/>
        <dsp:cNvSpPr/>
      </dsp:nvSpPr>
      <dsp:spPr>
        <a:xfrm>
          <a:off x="4428262" y="2556892"/>
          <a:ext cx="640345" cy="152373"/>
        </a:xfrm>
        <a:custGeom>
          <a:avLst/>
          <a:gdLst/>
          <a:ahLst/>
          <a:cxnLst/>
          <a:rect l="0" t="0" r="0" b="0"/>
          <a:pathLst>
            <a:path>
              <a:moveTo>
                <a:pt x="0" y="0"/>
              </a:moveTo>
              <a:lnTo>
                <a:pt x="0" y="103837"/>
              </a:lnTo>
              <a:lnTo>
                <a:pt x="640345" y="103837"/>
              </a:lnTo>
              <a:lnTo>
                <a:pt x="640345"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BF32DD-E350-4291-9A33-DE4B0C74CDF7}">
      <dsp:nvSpPr>
        <dsp:cNvPr id="0" name=""/>
        <dsp:cNvSpPr/>
      </dsp:nvSpPr>
      <dsp:spPr>
        <a:xfrm>
          <a:off x="4382542" y="2556892"/>
          <a:ext cx="91440" cy="152373"/>
        </a:xfrm>
        <a:custGeom>
          <a:avLst/>
          <a:gdLst/>
          <a:ahLst/>
          <a:cxnLst/>
          <a:rect l="0" t="0" r="0" b="0"/>
          <a:pathLst>
            <a:path>
              <a:moveTo>
                <a:pt x="45720" y="0"/>
              </a:moveTo>
              <a:lnTo>
                <a:pt x="4572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4F43E2-F0F5-43AF-8069-D44B478639BA}">
      <dsp:nvSpPr>
        <dsp:cNvPr id="0" name=""/>
        <dsp:cNvSpPr/>
      </dsp:nvSpPr>
      <dsp:spPr>
        <a:xfrm>
          <a:off x="3787916" y="2556892"/>
          <a:ext cx="640345" cy="152373"/>
        </a:xfrm>
        <a:custGeom>
          <a:avLst/>
          <a:gdLst/>
          <a:ahLst/>
          <a:cxnLst/>
          <a:rect l="0" t="0" r="0" b="0"/>
          <a:pathLst>
            <a:path>
              <a:moveTo>
                <a:pt x="640345" y="0"/>
              </a:moveTo>
              <a:lnTo>
                <a:pt x="640345"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AF6796-558C-4C2F-8C6D-80DA1EA3DE67}">
      <dsp:nvSpPr>
        <dsp:cNvPr id="0" name=""/>
        <dsp:cNvSpPr/>
      </dsp:nvSpPr>
      <dsp:spPr>
        <a:xfrm>
          <a:off x="4428262" y="2071831"/>
          <a:ext cx="1120603" cy="152373"/>
        </a:xfrm>
        <a:custGeom>
          <a:avLst/>
          <a:gdLst/>
          <a:ahLst/>
          <a:cxnLst/>
          <a:rect l="0" t="0" r="0" b="0"/>
          <a:pathLst>
            <a:path>
              <a:moveTo>
                <a:pt x="1120603" y="0"/>
              </a:moveTo>
              <a:lnTo>
                <a:pt x="1120603"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D2016E-6C45-427F-997B-6A248613114C}">
      <dsp:nvSpPr>
        <dsp:cNvPr id="0" name=""/>
        <dsp:cNvSpPr/>
      </dsp:nvSpPr>
      <dsp:spPr>
        <a:xfrm>
          <a:off x="2187054" y="2556892"/>
          <a:ext cx="960517" cy="152373"/>
        </a:xfrm>
        <a:custGeom>
          <a:avLst/>
          <a:gdLst/>
          <a:ahLst/>
          <a:cxnLst/>
          <a:rect l="0" t="0" r="0" b="0"/>
          <a:pathLst>
            <a:path>
              <a:moveTo>
                <a:pt x="0" y="0"/>
              </a:moveTo>
              <a:lnTo>
                <a:pt x="0" y="103837"/>
              </a:lnTo>
              <a:lnTo>
                <a:pt x="960517" y="103837"/>
              </a:lnTo>
              <a:lnTo>
                <a:pt x="960517"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D7588B-537F-4E77-9F11-11AF22BFE0AB}">
      <dsp:nvSpPr>
        <dsp:cNvPr id="0" name=""/>
        <dsp:cNvSpPr/>
      </dsp:nvSpPr>
      <dsp:spPr>
        <a:xfrm>
          <a:off x="2187054" y="2556892"/>
          <a:ext cx="320172" cy="152373"/>
        </a:xfrm>
        <a:custGeom>
          <a:avLst/>
          <a:gdLst/>
          <a:ahLst/>
          <a:cxnLst/>
          <a:rect l="0" t="0" r="0" b="0"/>
          <a:pathLst>
            <a:path>
              <a:moveTo>
                <a:pt x="0" y="0"/>
              </a:moveTo>
              <a:lnTo>
                <a:pt x="0" y="103837"/>
              </a:lnTo>
              <a:lnTo>
                <a:pt x="320172" y="103837"/>
              </a:lnTo>
              <a:lnTo>
                <a:pt x="320172"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AC332-AD21-4A10-86BB-4AD5BA245CE1}">
      <dsp:nvSpPr>
        <dsp:cNvPr id="0" name=""/>
        <dsp:cNvSpPr/>
      </dsp:nvSpPr>
      <dsp:spPr>
        <a:xfrm>
          <a:off x="1866881" y="2556892"/>
          <a:ext cx="320172" cy="152373"/>
        </a:xfrm>
        <a:custGeom>
          <a:avLst/>
          <a:gdLst/>
          <a:ahLst/>
          <a:cxnLst/>
          <a:rect l="0" t="0" r="0" b="0"/>
          <a:pathLst>
            <a:path>
              <a:moveTo>
                <a:pt x="320172" y="0"/>
              </a:moveTo>
              <a:lnTo>
                <a:pt x="320172"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715F9C-1FBF-4328-B5BF-AD0F1078A55A}">
      <dsp:nvSpPr>
        <dsp:cNvPr id="0" name=""/>
        <dsp:cNvSpPr/>
      </dsp:nvSpPr>
      <dsp:spPr>
        <a:xfrm>
          <a:off x="1226536" y="2556892"/>
          <a:ext cx="960517" cy="152373"/>
        </a:xfrm>
        <a:custGeom>
          <a:avLst/>
          <a:gdLst/>
          <a:ahLst/>
          <a:cxnLst/>
          <a:rect l="0" t="0" r="0" b="0"/>
          <a:pathLst>
            <a:path>
              <a:moveTo>
                <a:pt x="960517" y="0"/>
              </a:moveTo>
              <a:lnTo>
                <a:pt x="960517"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6F3B72-AD35-4F46-98C4-4996420D0040}">
      <dsp:nvSpPr>
        <dsp:cNvPr id="0" name=""/>
        <dsp:cNvSpPr/>
      </dsp:nvSpPr>
      <dsp:spPr>
        <a:xfrm>
          <a:off x="2187054" y="2071831"/>
          <a:ext cx="3361811" cy="152373"/>
        </a:xfrm>
        <a:custGeom>
          <a:avLst/>
          <a:gdLst/>
          <a:ahLst/>
          <a:cxnLst/>
          <a:rect l="0" t="0" r="0" b="0"/>
          <a:pathLst>
            <a:path>
              <a:moveTo>
                <a:pt x="3361811" y="0"/>
              </a:moveTo>
              <a:lnTo>
                <a:pt x="3361811"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6FABF9-B6C1-47A6-B106-4E5B4D366C7E}">
      <dsp:nvSpPr>
        <dsp:cNvPr id="0" name=""/>
        <dsp:cNvSpPr/>
      </dsp:nvSpPr>
      <dsp:spPr>
        <a:xfrm>
          <a:off x="1546709" y="2071831"/>
          <a:ext cx="4002156" cy="152373"/>
        </a:xfrm>
        <a:custGeom>
          <a:avLst/>
          <a:gdLst/>
          <a:ahLst/>
          <a:cxnLst/>
          <a:rect l="0" t="0" r="0" b="0"/>
          <a:pathLst>
            <a:path>
              <a:moveTo>
                <a:pt x="4002156" y="0"/>
              </a:moveTo>
              <a:lnTo>
                <a:pt x="4002156"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8DEEC1-E902-4F02-B638-5E519236095D}">
      <dsp:nvSpPr>
        <dsp:cNvPr id="0" name=""/>
        <dsp:cNvSpPr/>
      </dsp:nvSpPr>
      <dsp:spPr>
        <a:xfrm>
          <a:off x="906363" y="2071831"/>
          <a:ext cx="4642501" cy="152373"/>
        </a:xfrm>
        <a:custGeom>
          <a:avLst/>
          <a:gdLst/>
          <a:ahLst/>
          <a:cxnLst/>
          <a:rect l="0" t="0" r="0" b="0"/>
          <a:pathLst>
            <a:path>
              <a:moveTo>
                <a:pt x="4642501" y="0"/>
              </a:moveTo>
              <a:lnTo>
                <a:pt x="4642501" y="103837"/>
              </a:lnTo>
              <a:lnTo>
                <a:pt x="0" y="103837"/>
              </a:lnTo>
              <a:lnTo>
                <a:pt x="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B86939-2142-4E39-8238-0CD2FF63C04B}">
      <dsp:nvSpPr>
        <dsp:cNvPr id="0" name=""/>
        <dsp:cNvSpPr/>
      </dsp:nvSpPr>
      <dsp:spPr>
        <a:xfrm>
          <a:off x="5503145" y="1586769"/>
          <a:ext cx="91440" cy="152373"/>
        </a:xfrm>
        <a:custGeom>
          <a:avLst/>
          <a:gdLst/>
          <a:ahLst/>
          <a:cxnLst/>
          <a:rect l="0" t="0" r="0" b="0"/>
          <a:pathLst>
            <a:path>
              <a:moveTo>
                <a:pt x="45720" y="0"/>
              </a:moveTo>
              <a:lnTo>
                <a:pt x="45720" y="1523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E7401-2AE2-48D0-B39A-34E68DE12D5B}">
      <dsp:nvSpPr>
        <dsp:cNvPr id="0" name=""/>
        <dsp:cNvSpPr/>
      </dsp:nvSpPr>
      <dsp:spPr>
        <a:xfrm>
          <a:off x="220298" y="2556892"/>
          <a:ext cx="91440" cy="152373"/>
        </a:xfrm>
        <a:custGeom>
          <a:avLst/>
          <a:gdLst/>
          <a:ahLst/>
          <a:cxnLst/>
          <a:rect l="0" t="0" r="0" b="0"/>
          <a:pathLst>
            <a:path>
              <a:moveTo>
                <a:pt x="45720" y="0"/>
              </a:moveTo>
              <a:lnTo>
                <a:pt x="4572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42F140-CF0E-4977-8019-0E7B1104D903}">
      <dsp:nvSpPr>
        <dsp:cNvPr id="0" name=""/>
        <dsp:cNvSpPr/>
      </dsp:nvSpPr>
      <dsp:spPr>
        <a:xfrm>
          <a:off x="220298" y="2071831"/>
          <a:ext cx="91440" cy="152373"/>
        </a:xfrm>
        <a:custGeom>
          <a:avLst/>
          <a:gdLst/>
          <a:ahLst/>
          <a:cxnLst/>
          <a:rect l="0" t="0" r="0" b="0"/>
          <a:pathLst>
            <a:path>
              <a:moveTo>
                <a:pt x="45720" y="0"/>
              </a:moveTo>
              <a:lnTo>
                <a:pt x="45720" y="152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ED5A32-5033-468F-9358-9A29CD02CD21}">
      <dsp:nvSpPr>
        <dsp:cNvPr id="0" name=""/>
        <dsp:cNvSpPr/>
      </dsp:nvSpPr>
      <dsp:spPr>
        <a:xfrm>
          <a:off x="220298" y="1586769"/>
          <a:ext cx="91440" cy="152373"/>
        </a:xfrm>
        <a:custGeom>
          <a:avLst/>
          <a:gdLst/>
          <a:ahLst/>
          <a:cxnLst/>
          <a:rect l="0" t="0" r="0" b="0"/>
          <a:pathLst>
            <a:path>
              <a:moveTo>
                <a:pt x="45720" y="0"/>
              </a:moveTo>
              <a:lnTo>
                <a:pt x="45720" y="1523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F34E23-C044-4C69-9C02-3554976FDAFC}">
      <dsp:nvSpPr>
        <dsp:cNvPr id="0" name=""/>
        <dsp:cNvSpPr/>
      </dsp:nvSpPr>
      <dsp:spPr>
        <a:xfrm>
          <a:off x="4059" y="1254081"/>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07E15-0D9A-4299-8847-2060D7BF131C}">
      <dsp:nvSpPr>
        <dsp:cNvPr id="0" name=""/>
        <dsp:cNvSpPr/>
      </dsp:nvSpPr>
      <dsp:spPr>
        <a:xfrm>
          <a:off x="62272" y="1309383"/>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n+2</a:t>
          </a:r>
        </a:p>
      </dsp:txBody>
      <dsp:txXfrm>
        <a:off x="72016" y="1319127"/>
        <a:ext cx="504430" cy="313200"/>
      </dsp:txXfrm>
    </dsp:sp>
    <dsp:sp modelId="{3DBD05F5-4678-4A43-A558-D29BEFAA7A5E}">
      <dsp:nvSpPr>
        <dsp:cNvPr id="0" name=""/>
        <dsp:cNvSpPr/>
      </dsp:nvSpPr>
      <dsp:spPr>
        <a:xfrm>
          <a:off x="4059" y="1739142"/>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27C7DD-5263-48D0-AAA5-D551571A853E}">
      <dsp:nvSpPr>
        <dsp:cNvPr id="0" name=""/>
        <dsp:cNvSpPr/>
      </dsp:nvSpPr>
      <dsp:spPr>
        <a:xfrm>
          <a:off x="62272" y="1794445"/>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n+1</a:t>
          </a:r>
        </a:p>
      </dsp:txBody>
      <dsp:txXfrm>
        <a:off x="72016" y="1804189"/>
        <a:ext cx="504430" cy="313200"/>
      </dsp:txXfrm>
    </dsp:sp>
    <dsp:sp modelId="{78703A8D-1568-49A5-9EA6-95C342701197}">
      <dsp:nvSpPr>
        <dsp:cNvPr id="0" name=""/>
        <dsp:cNvSpPr/>
      </dsp:nvSpPr>
      <dsp:spPr>
        <a:xfrm>
          <a:off x="4059"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3FBB3-DD8A-40ED-9964-9DE4D3CEF125}">
      <dsp:nvSpPr>
        <dsp:cNvPr id="0" name=""/>
        <dsp:cNvSpPr/>
      </dsp:nvSpPr>
      <dsp:spPr>
        <a:xfrm>
          <a:off x="62272"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a:t>
          </a:r>
        </a:p>
      </dsp:txBody>
      <dsp:txXfrm>
        <a:off x="72016" y="2289250"/>
        <a:ext cx="504430" cy="313200"/>
      </dsp:txXfrm>
    </dsp:sp>
    <dsp:sp modelId="{A9AFB91E-4600-4F6A-854C-ADA12AA73AA3}">
      <dsp:nvSpPr>
        <dsp:cNvPr id="0" name=""/>
        <dsp:cNvSpPr/>
      </dsp:nvSpPr>
      <dsp:spPr>
        <a:xfrm>
          <a:off x="4059"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003D9E-3F29-409E-ADCA-6845493985E6}">
      <dsp:nvSpPr>
        <dsp:cNvPr id="0" name=""/>
        <dsp:cNvSpPr/>
      </dsp:nvSpPr>
      <dsp:spPr>
        <a:xfrm>
          <a:off x="62272"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 - 1</a:t>
          </a:r>
        </a:p>
      </dsp:txBody>
      <dsp:txXfrm>
        <a:off x="72016" y="2774312"/>
        <a:ext cx="504430" cy="313200"/>
      </dsp:txXfrm>
    </dsp:sp>
    <dsp:sp modelId="{0DA65E7B-0A73-47D2-A2D3-1D8630164272}">
      <dsp:nvSpPr>
        <dsp:cNvPr id="0" name=""/>
        <dsp:cNvSpPr/>
      </dsp:nvSpPr>
      <dsp:spPr>
        <a:xfrm>
          <a:off x="5286906" y="1254081"/>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773B5-AD58-44B1-9C98-DF25D5484D9B}">
      <dsp:nvSpPr>
        <dsp:cNvPr id="0" name=""/>
        <dsp:cNvSpPr/>
      </dsp:nvSpPr>
      <dsp:spPr>
        <a:xfrm>
          <a:off x="5345119" y="1309383"/>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,n+2 function</a:t>
          </a:r>
        </a:p>
      </dsp:txBody>
      <dsp:txXfrm>
        <a:off x="5354863" y="1319127"/>
        <a:ext cx="504430" cy="313200"/>
      </dsp:txXfrm>
    </dsp:sp>
    <dsp:sp modelId="{325762C9-3842-4132-B747-CE406A6078F2}">
      <dsp:nvSpPr>
        <dsp:cNvPr id="0" name=""/>
        <dsp:cNvSpPr/>
      </dsp:nvSpPr>
      <dsp:spPr>
        <a:xfrm>
          <a:off x="5240545" y="1739142"/>
          <a:ext cx="616641"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4F475-F04D-438E-B4E6-277DBEA8239F}">
      <dsp:nvSpPr>
        <dsp:cNvPr id="0" name=""/>
        <dsp:cNvSpPr/>
      </dsp:nvSpPr>
      <dsp:spPr>
        <a:xfrm>
          <a:off x="5298758" y="1794445"/>
          <a:ext cx="616641"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Rehabilitate/Assist Movement</a:t>
          </a:r>
        </a:p>
      </dsp:txBody>
      <dsp:txXfrm>
        <a:off x="5308502" y="1804189"/>
        <a:ext cx="597153" cy="313200"/>
      </dsp:txXfrm>
    </dsp:sp>
    <dsp:sp modelId="{97DD374F-DA2D-4632-A027-7F436445D397}">
      <dsp:nvSpPr>
        <dsp:cNvPr id="0" name=""/>
        <dsp:cNvSpPr/>
      </dsp:nvSpPr>
      <dsp:spPr>
        <a:xfrm>
          <a:off x="644404"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4C502-E18D-4ACC-9842-AF1EA87FF594}">
      <dsp:nvSpPr>
        <dsp:cNvPr id="0" name=""/>
        <dsp:cNvSpPr/>
      </dsp:nvSpPr>
      <dsp:spPr>
        <a:xfrm>
          <a:off x="702617"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Sense Stability</a:t>
          </a:r>
        </a:p>
      </dsp:txBody>
      <dsp:txXfrm>
        <a:off x="712361" y="2289250"/>
        <a:ext cx="504430" cy="313200"/>
      </dsp:txXfrm>
    </dsp:sp>
    <dsp:sp modelId="{77DB716F-6816-4852-8B18-019DD2F38E20}">
      <dsp:nvSpPr>
        <dsp:cNvPr id="0" name=""/>
        <dsp:cNvSpPr/>
      </dsp:nvSpPr>
      <dsp:spPr>
        <a:xfrm>
          <a:off x="1284749"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93375A-ED8F-4536-B407-61F0B6F35BC0}">
      <dsp:nvSpPr>
        <dsp:cNvPr id="0" name=""/>
        <dsp:cNvSpPr/>
      </dsp:nvSpPr>
      <dsp:spPr>
        <a:xfrm>
          <a:off x="1342962"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Sense Position</a:t>
          </a:r>
        </a:p>
      </dsp:txBody>
      <dsp:txXfrm>
        <a:off x="1352706" y="2289250"/>
        <a:ext cx="504430" cy="313200"/>
      </dsp:txXfrm>
    </dsp:sp>
    <dsp:sp modelId="{F9BD3186-413D-4E8B-8F40-E22D33DB048A}">
      <dsp:nvSpPr>
        <dsp:cNvPr id="0" name=""/>
        <dsp:cNvSpPr/>
      </dsp:nvSpPr>
      <dsp:spPr>
        <a:xfrm>
          <a:off x="1925094"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5D848-B292-41FD-848A-97CA43E3FF10}">
      <dsp:nvSpPr>
        <dsp:cNvPr id="0" name=""/>
        <dsp:cNvSpPr/>
      </dsp:nvSpPr>
      <dsp:spPr>
        <a:xfrm>
          <a:off x="1983308"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Bodyweight</a:t>
          </a:r>
        </a:p>
      </dsp:txBody>
      <dsp:txXfrm>
        <a:off x="1993052" y="2289250"/>
        <a:ext cx="504430" cy="313200"/>
      </dsp:txXfrm>
    </dsp:sp>
    <dsp:sp modelId="{52EAE112-8D15-4220-A794-7C04AA9132BD}">
      <dsp:nvSpPr>
        <dsp:cNvPr id="0" name=""/>
        <dsp:cNvSpPr/>
      </dsp:nvSpPr>
      <dsp:spPr>
        <a:xfrm>
          <a:off x="964577"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FE627A-77BF-414C-826B-9F393E6A365C}">
      <dsp:nvSpPr>
        <dsp:cNvPr id="0" name=""/>
        <dsp:cNvSpPr/>
      </dsp:nvSpPr>
      <dsp:spPr>
        <a:xfrm>
          <a:off x="1022790"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Feet</a:t>
          </a:r>
        </a:p>
      </dsp:txBody>
      <dsp:txXfrm>
        <a:off x="1032534" y="2774312"/>
        <a:ext cx="504430" cy="313200"/>
      </dsp:txXfrm>
    </dsp:sp>
    <dsp:sp modelId="{DDCD6B3E-8924-4D1F-ACF2-08BBBA1F471E}">
      <dsp:nvSpPr>
        <dsp:cNvPr id="0" name=""/>
        <dsp:cNvSpPr/>
      </dsp:nvSpPr>
      <dsp:spPr>
        <a:xfrm>
          <a:off x="1604922"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53C7A7-15F2-428D-9A4A-0C4934E404CB}">
      <dsp:nvSpPr>
        <dsp:cNvPr id="0" name=""/>
        <dsp:cNvSpPr/>
      </dsp:nvSpPr>
      <dsp:spPr>
        <a:xfrm>
          <a:off x="1663135"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Legs</a:t>
          </a:r>
        </a:p>
      </dsp:txBody>
      <dsp:txXfrm>
        <a:off x="1672879" y="2774312"/>
        <a:ext cx="504430" cy="313200"/>
      </dsp:txXfrm>
    </dsp:sp>
    <dsp:sp modelId="{DEC8D9C0-487C-4F83-A6C8-E396A234FA6F}">
      <dsp:nvSpPr>
        <dsp:cNvPr id="0" name=""/>
        <dsp:cNvSpPr/>
      </dsp:nvSpPr>
      <dsp:spPr>
        <a:xfrm>
          <a:off x="2245267"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14E341-0DCE-4D5A-ACEF-F8FC545C2DF4}">
      <dsp:nvSpPr>
        <dsp:cNvPr id="0" name=""/>
        <dsp:cNvSpPr/>
      </dsp:nvSpPr>
      <dsp:spPr>
        <a:xfrm>
          <a:off x="2303480"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Hips</a:t>
          </a:r>
        </a:p>
      </dsp:txBody>
      <dsp:txXfrm>
        <a:off x="2313224" y="2774312"/>
        <a:ext cx="504430" cy="313200"/>
      </dsp:txXfrm>
    </dsp:sp>
    <dsp:sp modelId="{CDD99174-46F3-4378-ABDB-9721D6689A77}">
      <dsp:nvSpPr>
        <dsp:cNvPr id="0" name=""/>
        <dsp:cNvSpPr/>
      </dsp:nvSpPr>
      <dsp:spPr>
        <a:xfrm>
          <a:off x="2885612"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1E09C2-C444-4194-AA5F-0FBDEBFD2658}">
      <dsp:nvSpPr>
        <dsp:cNvPr id="0" name=""/>
        <dsp:cNvSpPr/>
      </dsp:nvSpPr>
      <dsp:spPr>
        <a:xfrm>
          <a:off x="2943825"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Support Knees</a:t>
          </a:r>
        </a:p>
      </dsp:txBody>
      <dsp:txXfrm>
        <a:off x="2953569" y="2774312"/>
        <a:ext cx="504430" cy="313200"/>
      </dsp:txXfrm>
    </dsp:sp>
    <dsp:sp modelId="{2E0CE112-411C-436E-8523-D37DE262FAA2}">
      <dsp:nvSpPr>
        <dsp:cNvPr id="0" name=""/>
        <dsp:cNvSpPr/>
      </dsp:nvSpPr>
      <dsp:spPr>
        <a:xfrm>
          <a:off x="4166302"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72E36-0142-435E-9DA3-0766F63B0CF2}">
      <dsp:nvSpPr>
        <dsp:cNvPr id="0" name=""/>
        <dsp:cNvSpPr/>
      </dsp:nvSpPr>
      <dsp:spPr>
        <a:xfrm>
          <a:off x="4224515"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Joints (assist)</a:t>
          </a:r>
        </a:p>
      </dsp:txBody>
      <dsp:txXfrm>
        <a:off x="4234259" y="2289250"/>
        <a:ext cx="504430" cy="313200"/>
      </dsp:txXfrm>
    </dsp:sp>
    <dsp:sp modelId="{EC1EEE5E-B1BD-4FE6-93AF-9157B65FC05F}">
      <dsp:nvSpPr>
        <dsp:cNvPr id="0" name=""/>
        <dsp:cNvSpPr/>
      </dsp:nvSpPr>
      <dsp:spPr>
        <a:xfrm>
          <a:off x="3525957"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5BB306-D2E6-4888-85D7-73DBB50D41CB}">
      <dsp:nvSpPr>
        <dsp:cNvPr id="0" name=""/>
        <dsp:cNvSpPr/>
      </dsp:nvSpPr>
      <dsp:spPr>
        <a:xfrm>
          <a:off x="3584170"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Ankle</a:t>
          </a:r>
        </a:p>
      </dsp:txBody>
      <dsp:txXfrm>
        <a:off x="3593914" y="2774312"/>
        <a:ext cx="504430" cy="313200"/>
      </dsp:txXfrm>
    </dsp:sp>
    <dsp:sp modelId="{59189304-C9DD-4CD2-9322-D6B9D23F2EC1}">
      <dsp:nvSpPr>
        <dsp:cNvPr id="0" name=""/>
        <dsp:cNvSpPr/>
      </dsp:nvSpPr>
      <dsp:spPr>
        <a:xfrm>
          <a:off x="4166302"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2D6EF-07A1-4215-8D9A-77FBD61158DE}">
      <dsp:nvSpPr>
        <dsp:cNvPr id="0" name=""/>
        <dsp:cNvSpPr/>
      </dsp:nvSpPr>
      <dsp:spPr>
        <a:xfrm>
          <a:off x="4224515"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Knee</a:t>
          </a:r>
        </a:p>
      </dsp:txBody>
      <dsp:txXfrm>
        <a:off x="4234259" y="2774312"/>
        <a:ext cx="504430" cy="313200"/>
      </dsp:txXfrm>
    </dsp:sp>
    <dsp:sp modelId="{BD1624E0-E905-4D59-8E79-B9D95CD9039B}">
      <dsp:nvSpPr>
        <dsp:cNvPr id="0" name=""/>
        <dsp:cNvSpPr/>
      </dsp:nvSpPr>
      <dsp:spPr>
        <a:xfrm>
          <a:off x="4806647"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A6BF0E-6878-47FC-B2C2-796DB6CE604A}">
      <dsp:nvSpPr>
        <dsp:cNvPr id="0" name=""/>
        <dsp:cNvSpPr/>
      </dsp:nvSpPr>
      <dsp:spPr>
        <a:xfrm>
          <a:off x="4864860"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Power Hips </a:t>
          </a:r>
          <a:r>
            <a:rPr lang="en-US" sz="500" b="1" kern="1200"/>
            <a:t>Break This One Down</a:t>
          </a:r>
          <a:endParaRPr lang="en-US" sz="500" kern="1200"/>
        </a:p>
      </dsp:txBody>
      <dsp:txXfrm>
        <a:off x="4874604" y="2774312"/>
        <a:ext cx="504430" cy="313200"/>
      </dsp:txXfrm>
    </dsp:sp>
    <dsp:sp modelId="{4FEE0C1D-D51C-4505-ACD0-2A710836D351}">
      <dsp:nvSpPr>
        <dsp:cNvPr id="0" name=""/>
        <dsp:cNvSpPr/>
      </dsp:nvSpPr>
      <dsp:spPr>
        <a:xfrm>
          <a:off x="5446992"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F9CB6A-B3E2-4598-9D26-422083B2E07D}">
      <dsp:nvSpPr>
        <dsp:cNvPr id="0" name=""/>
        <dsp:cNvSpPr/>
      </dsp:nvSpPr>
      <dsp:spPr>
        <a:xfrm>
          <a:off x="5505206"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Resist Movement (rehabilitate)</a:t>
          </a:r>
        </a:p>
      </dsp:txBody>
      <dsp:txXfrm>
        <a:off x="5514950" y="2289250"/>
        <a:ext cx="504430" cy="313200"/>
      </dsp:txXfrm>
    </dsp:sp>
    <dsp:sp modelId="{9132D5FB-A904-4595-9A29-689D503910A6}">
      <dsp:nvSpPr>
        <dsp:cNvPr id="0" name=""/>
        <dsp:cNvSpPr/>
      </dsp:nvSpPr>
      <dsp:spPr>
        <a:xfrm>
          <a:off x="5446992" y="2709265"/>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E6467-0054-4FF9-BA44-EA5A5EB1EB64}">
      <dsp:nvSpPr>
        <dsp:cNvPr id="0" name=""/>
        <dsp:cNvSpPr/>
      </dsp:nvSpPr>
      <dsp:spPr>
        <a:xfrm>
          <a:off x="5505206" y="2764568"/>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Transmit Power</a:t>
          </a:r>
        </a:p>
      </dsp:txBody>
      <dsp:txXfrm>
        <a:off x="5514950" y="2774312"/>
        <a:ext cx="504430" cy="313200"/>
      </dsp:txXfrm>
    </dsp:sp>
    <dsp:sp modelId="{4EC5D734-5833-4123-9538-8A56A095D552}">
      <dsp:nvSpPr>
        <dsp:cNvPr id="0" name=""/>
        <dsp:cNvSpPr/>
      </dsp:nvSpPr>
      <dsp:spPr>
        <a:xfrm>
          <a:off x="6087337"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B9DE3A-4778-48FB-A690-BC38B8B13653}">
      <dsp:nvSpPr>
        <dsp:cNvPr id="0" name=""/>
        <dsp:cNvSpPr/>
      </dsp:nvSpPr>
      <dsp:spPr>
        <a:xfrm>
          <a:off x="6145551"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Retrain Muscle</a:t>
          </a:r>
        </a:p>
      </dsp:txBody>
      <dsp:txXfrm>
        <a:off x="6155295" y="2289250"/>
        <a:ext cx="504430" cy="313200"/>
      </dsp:txXfrm>
    </dsp:sp>
    <dsp:sp modelId="{76833571-5773-4601-A56B-073BBAB70744}">
      <dsp:nvSpPr>
        <dsp:cNvPr id="0" name=""/>
        <dsp:cNvSpPr/>
      </dsp:nvSpPr>
      <dsp:spPr>
        <a:xfrm>
          <a:off x="6727683"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28ACB-6EE8-4686-B66D-EA440096EB14}">
      <dsp:nvSpPr>
        <dsp:cNvPr id="0" name=""/>
        <dsp:cNvSpPr/>
      </dsp:nvSpPr>
      <dsp:spPr>
        <a:xfrm>
          <a:off x="6785896"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Counteract Instability</a:t>
          </a:r>
        </a:p>
      </dsp:txBody>
      <dsp:txXfrm>
        <a:off x="6795640" y="2289250"/>
        <a:ext cx="504430" cy="313200"/>
      </dsp:txXfrm>
    </dsp:sp>
    <dsp:sp modelId="{56965562-610E-4373-8F95-FC3D8AC8CDBE}">
      <dsp:nvSpPr>
        <dsp:cNvPr id="0" name=""/>
        <dsp:cNvSpPr/>
      </dsp:nvSpPr>
      <dsp:spPr>
        <a:xfrm>
          <a:off x="7368028"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A498C-D917-41A1-BD51-E88C18CB3CDD}">
      <dsp:nvSpPr>
        <dsp:cNvPr id="0" name=""/>
        <dsp:cNvSpPr/>
      </dsp:nvSpPr>
      <dsp:spPr>
        <a:xfrm>
          <a:off x="7426241"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Protect User</a:t>
          </a:r>
        </a:p>
      </dsp:txBody>
      <dsp:txXfrm>
        <a:off x="7435985" y="2289250"/>
        <a:ext cx="504430" cy="313200"/>
      </dsp:txXfrm>
    </dsp:sp>
    <dsp:sp modelId="{D1F935D9-5BEA-40BC-B39A-03A1E997405D}">
      <dsp:nvSpPr>
        <dsp:cNvPr id="0" name=""/>
        <dsp:cNvSpPr/>
      </dsp:nvSpPr>
      <dsp:spPr>
        <a:xfrm>
          <a:off x="8008373"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09200-9F27-4CD3-8BFA-87D070CC7A79}">
      <dsp:nvSpPr>
        <dsp:cNvPr id="0" name=""/>
        <dsp:cNvSpPr/>
      </dsp:nvSpPr>
      <dsp:spPr>
        <a:xfrm>
          <a:off x="8066586"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Transmit Data</a:t>
          </a:r>
        </a:p>
      </dsp:txBody>
      <dsp:txXfrm>
        <a:off x="8076330" y="2289250"/>
        <a:ext cx="504430" cy="313200"/>
      </dsp:txXfrm>
    </dsp:sp>
    <dsp:sp modelId="{8D5DF893-2698-4A63-921A-A55E89C444F3}">
      <dsp:nvSpPr>
        <dsp:cNvPr id="0" name=""/>
        <dsp:cNvSpPr/>
      </dsp:nvSpPr>
      <dsp:spPr>
        <a:xfrm>
          <a:off x="8648718"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64125F-B9B6-4373-92AD-42D19B07E1AF}">
      <dsp:nvSpPr>
        <dsp:cNvPr id="0" name=""/>
        <dsp:cNvSpPr/>
      </dsp:nvSpPr>
      <dsp:spPr>
        <a:xfrm>
          <a:off x="8706931"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Transmit Power</a:t>
          </a:r>
        </a:p>
      </dsp:txBody>
      <dsp:txXfrm>
        <a:off x="8716675" y="2289250"/>
        <a:ext cx="504430" cy="313200"/>
      </dsp:txXfrm>
    </dsp:sp>
    <dsp:sp modelId="{2F55FFA1-66D5-4157-A9C0-71EB6AC24EC9}">
      <dsp:nvSpPr>
        <dsp:cNvPr id="0" name=""/>
        <dsp:cNvSpPr/>
      </dsp:nvSpPr>
      <dsp:spPr>
        <a:xfrm>
          <a:off x="9289063"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11FE9-E690-4E2D-9739-A4CE41AF0025}">
      <dsp:nvSpPr>
        <dsp:cNvPr id="0" name=""/>
        <dsp:cNvSpPr/>
      </dsp:nvSpPr>
      <dsp:spPr>
        <a:xfrm>
          <a:off x="9347276"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Operator Comfort</a:t>
          </a:r>
        </a:p>
      </dsp:txBody>
      <dsp:txXfrm>
        <a:off x="9357020" y="2289250"/>
        <a:ext cx="504430" cy="313200"/>
      </dsp:txXfrm>
    </dsp:sp>
    <dsp:sp modelId="{698F6EB1-F301-47E2-867E-8513A87C7E28}">
      <dsp:nvSpPr>
        <dsp:cNvPr id="0" name=""/>
        <dsp:cNvSpPr/>
      </dsp:nvSpPr>
      <dsp:spPr>
        <a:xfrm>
          <a:off x="9929408" y="2224204"/>
          <a:ext cx="523918" cy="332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4B900-1BBE-47FF-B4E9-B39D6AE1962F}">
      <dsp:nvSpPr>
        <dsp:cNvPr id="0" name=""/>
        <dsp:cNvSpPr/>
      </dsp:nvSpPr>
      <dsp:spPr>
        <a:xfrm>
          <a:off x="9987621" y="2279506"/>
          <a:ext cx="523918" cy="3326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Process Data</a:t>
          </a:r>
        </a:p>
      </dsp:txBody>
      <dsp:txXfrm>
        <a:off x="9997365" y="2289250"/>
        <a:ext cx="504430" cy="313200"/>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ED3F-4666-4CC7-B180-8905859247E8}">
      <dsp:nvSpPr>
        <dsp:cNvPr id="0" name=""/>
        <dsp:cNvSpPr/>
      </dsp:nvSpPr>
      <dsp:spPr bwMode="auto">
        <a:xfrm>
          <a:off x="1744" y="0"/>
          <a:ext cx="2052939" cy="153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Introductions</a:t>
          </a:r>
          <a:endParaRPr lang="en-US" sz="700" kern="1200"/>
        </a:p>
      </dsp:txBody>
      <dsp:txXfrm>
        <a:off x="1744" y="0"/>
        <a:ext cx="2014495" cy="153777"/>
      </dsp:txXfrm>
    </dsp:sp>
    <dsp:sp modelId="{EC722668-8000-4028-A4AD-CFC32293E512}">
      <dsp:nvSpPr>
        <dsp:cNvPr id="0" name=""/>
        <dsp:cNvSpPr/>
      </dsp:nvSpPr>
      <dsp:spPr bwMode="auto">
        <a:xfrm>
          <a:off x="1644096" y="0"/>
          <a:ext cx="2052939" cy="153777"/>
        </a:xfrm>
        <a:prstGeom prst="chevron">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Concept Definition</a:t>
          </a:r>
          <a:endParaRPr lang="en-US" sz="700" kern="1200"/>
        </a:p>
      </dsp:txBody>
      <dsp:txXfrm>
        <a:off x="1720985" y="0"/>
        <a:ext cx="1899162" cy="153777"/>
      </dsp:txXfrm>
    </dsp:sp>
    <dsp:sp modelId="{AF610A82-B9F8-4940-9E84-6105E0A6BF49}">
      <dsp:nvSpPr>
        <dsp:cNvPr id="0" name=""/>
        <dsp:cNvSpPr/>
      </dsp:nvSpPr>
      <dsp:spPr bwMode="auto">
        <a:xfrm>
          <a:off x="3286448"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Elicit Stakeholder Needs</a:t>
          </a:r>
          <a:endParaRPr lang="en-US" sz="700" kern="1200"/>
        </a:p>
      </dsp:txBody>
      <dsp:txXfrm>
        <a:off x="3363337" y="0"/>
        <a:ext cx="1899162" cy="153777"/>
      </dsp:txXfrm>
    </dsp:sp>
    <dsp:sp modelId="{D3013ED6-EEF8-48AB-997F-415A28BBA12E}">
      <dsp:nvSpPr>
        <dsp:cNvPr id="0" name=""/>
        <dsp:cNvSpPr/>
      </dsp:nvSpPr>
      <dsp:spPr bwMode="auto">
        <a:xfrm>
          <a:off x="4928800"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 Requirements Definition</a:t>
          </a:r>
          <a:endParaRPr sz="700" kern="1200"/>
        </a:p>
      </dsp:txBody>
      <dsp:txXfrm>
        <a:off x="5005689" y="0"/>
        <a:ext cx="1899162" cy="153777"/>
      </dsp:txXfrm>
    </dsp:sp>
    <dsp:sp modelId="{855A666F-3EC8-4FC9-BDB7-4F53227D5C2F}">
      <dsp:nvSpPr>
        <dsp:cNvPr id="0" name=""/>
        <dsp:cNvSpPr/>
      </dsp:nvSpPr>
      <dsp:spPr bwMode="auto">
        <a:xfrm>
          <a:off x="6571152"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Develop Architectures</a:t>
          </a:r>
          <a:endParaRPr sz="700" kern="1200"/>
        </a:p>
      </dsp:txBody>
      <dsp:txXfrm>
        <a:off x="6648041" y="0"/>
        <a:ext cx="1899162" cy="153777"/>
      </dsp:txXfrm>
    </dsp:sp>
    <dsp:sp modelId="{BE71B41B-8E07-4C97-A788-4E405C8692A0}">
      <dsp:nvSpPr>
        <dsp:cNvPr id="0" name=""/>
        <dsp:cNvSpPr/>
      </dsp:nvSpPr>
      <dsp:spPr bwMode="auto">
        <a:xfrm>
          <a:off x="8213504"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Design Evolution</a:t>
          </a:r>
          <a:endParaRPr sz="700" kern="1200"/>
        </a:p>
      </dsp:txBody>
      <dsp:txXfrm>
        <a:off x="8290393" y="0"/>
        <a:ext cx="1899162" cy="153777"/>
      </dsp:txXfrm>
    </dsp:sp>
    <dsp:sp modelId="{8D184F0B-3871-4F96-825A-BAB05D025B32}">
      <dsp:nvSpPr>
        <dsp:cNvPr id="0" name=""/>
        <dsp:cNvSpPr/>
      </dsp:nvSpPr>
      <dsp:spPr bwMode="auto">
        <a:xfrm>
          <a:off x="9855856" y="0"/>
          <a:ext cx="2052939" cy="15377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defRPr/>
          </a:pPr>
          <a:r>
            <a:rPr lang="en-US" sz="700" kern="1200">
              <a:latin typeface="Calibri Light"/>
            </a:rPr>
            <a:t>Summary</a:t>
          </a:r>
          <a:endParaRPr sz="700" kern="1200"/>
        </a:p>
      </dsp:txBody>
      <dsp:txXfrm>
        <a:off x="9932745" y="0"/>
        <a:ext cx="1899162" cy="15377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6/7/layout/RoundedRectangleTimeline#1">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val="0"/>
      <dgm:chPref val="0"/>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16/7/layout/RoundedRectangleTimeline#1">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val="0"/>
      <dgm:chPref val="0"/>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6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19">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19">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2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2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2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2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2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26">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27">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28">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30">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3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3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3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3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3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36">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37">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38">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39">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4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40">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40">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40">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40">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4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4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4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4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4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vennNode1">
    <dgm:scene3d>
      <a:camera prst="orthographicFront"/>
      <a:lightRig rig="threePt" dir="t"/>
    </dgm:scene3d>
    <dgm:sp3d/>
    <dgm:txPr/>
    <dgm:style>
      <a:lnRef idx="2">
        <a:srgbClr val="000000"/>
      </a:lnRef>
      <a:fillRef idx="1">
        <a:srgbClr val="000000"/>
      </a:fillRef>
      <a:effectRef idx="0">
        <a:srgbClr val="000000"/>
      </a:effectRef>
      <a:fontRef idx="minor">
        <a:schemeClr val="tx1"/>
      </a:fontRef>
    </dgm:style>
  </dgm:styleLbl>
  <dgm:styleLbl name="align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f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f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bgSibTrans2D1">
    <dgm:scene3d>
      <a:camera prst="orthographicFront"/>
      <a:lightRig rig="threePt" dir="t"/>
    </dgm:scene3d>
    <dgm:sp3d/>
    <dgm:txPr/>
    <dgm:style>
      <a:lnRef idx="0">
        <a:srgbClr val="000000"/>
      </a:lnRef>
      <a:fillRef idx="1">
        <a:srgbClr val="000000"/>
      </a:fillRef>
      <a:effectRef idx="0">
        <a:srgbClr val="000000"/>
      </a:effectRef>
      <a:fontRef idx="minor">
        <a:schemeClr val="lt1"/>
      </a:fontRef>
    </dgm:style>
  </dgm:styleLbl>
  <dgm:styleLbl name="sibTrans1D1">
    <dgm:scene3d>
      <a:camera prst="orthographicFront"/>
      <a:lightRig rig="threePt" dir="t"/>
    </dgm:scene3d>
    <dgm:sp3d/>
    <dgm:txPr/>
    <dgm:style>
      <a:lnRef idx="1">
        <a:srgbClr val="000000"/>
      </a:lnRef>
      <a:fillRef idx="0">
        <a:srgbClr val="000000"/>
      </a:fillRef>
      <a:effectRef idx="0">
        <a:srgbClr val="000000"/>
      </a:effectRef>
      <a:fontRef idx="minor"/>
    </dgm:style>
  </dgm:styleLbl>
  <dgm:styleLbl name="callout">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sst0">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1">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txPr/>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txPr/>
    <dgm:style>
      <a:lnRef idx="2">
        <a:srgbClr val="000000"/>
      </a:lnRef>
      <a:fillRef idx="0">
        <a:srgbClr val="000000"/>
      </a:fillRef>
      <a:effectRef idx="0">
        <a:srgbClr val="000000"/>
      </a:effectRef>
      <a:fontRef idx="minor"/>
    </dgm:style>
  </dgm:styleLbl>
  <dgm:styleLbl name="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txPr/>
    <dgm:style>
      <a:lnRef idx="1">
        <a:srgbClr val="000000"/>
      </a:lnRef>
      <a:fillRef idx="1">
        <a:srgbClr val="000000"/>
      </a:fillRef>
      <a:effectRef idx="0">
        <a:srgbClr val="000000"/>
      </a:effectRef>
      <a:fontRef idx="minor"/>
    </dgm:style>
  </dgm:styleLbl>
  <dgm:styleLbl name="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Align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0">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dk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trBgShp">
    <dgm:scene3d>
      <a:camera prst="orthographicFront"/>
      <a:lightRig rig="threePt" dir="t"/>
    </dgm:scene3d>
    <dgm:sp3d/>
    <dgm:txPr/>
    <dgm:style>
      <a:lnRef idx="0">
        <a:srgbClr val="000000"/>
      </a:lnRef>
      <a:fillRef idx="1">
        <a:srgbClr val="000000"/>
      </a:fillRef>
      <a:effectRef idx="0">
        <a:srgbClr val="000000"/>
      </a:effectRef>
      <a:fontRef idx="minor"/>
    </dgm:style>
  </dgm:styleLbl>
  <dgm:styleLbl name="fgShp">
    <dgm:scene3d>
      <a:camera prst="orthographicFront"/>
      <a:lightRig rig="threePt" dir="t"/>
    </dgm:scene3d>
    <dgm:sp3d/>
    <dgm:txPr/>
    <dgm:style>
      <a:lnRef idx="2">
        <a:srgbClr val="000000"/>
      </a:lnRef>
      <a:fillRef idx="1">
        <a:srgbClr val="000000"/>
      </a:fillRef>
      <a:effectRef idx="0">
        <a:srgbClr val="000000"/>
      </a:effectRef>
      <a:fontRef idx="minor"/>
    </dgm:style>
  </dgm:styleLbl>
  <dgm:styleLbl name="revTx">
    <dgm:scene3d>
      <a:camera prst="orthographicFront"/>
      <a:lightRig rig="threePt" dir="t"/>
    </dgm:scene3d>
    <dgm:sp3d/>
    <dgm:txPr/>
    <dgm:style>
      <a:lnRef idx="0">
        <a:srgbClr val="000000"/>
      </a:lnRef>
      <a:fillRef idx="0">
        <a:srgbClr val="000000"/>
      </a:fillRef>
      <a:effectRef idx="0">
        <a:srgbClr val="00000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BF4C8869-A8DA-4B88-9C2C-7C36331A0DEA}" type="datetimeFigureOut">
              <a:rPr lang="en-US"/>
              <a:t>12/11/2024</a:t>
            </a:fld>
            <a:endParaRPr lang="en-US"/>
          </a:p>
        </p:txBody>
      </p:sp>
      <p:sp>
        <p:nvSpPr>
          <p:cNvPr id="4" name="Slide Image Placehold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4417B147-5097-4EC8-AB09-A4CDBD4CA164}"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ncbi.nlm.nih.gov/pmc/articles/PMC7704420/" TargetMode="External"/><Relationship Id="rId3" Type="http://schemas.openxmlformats.org/officeDocument/2006/relationships/hyperlink" Target="https://www.ncbi.nlm.nih.gov/pmc/articles/PMC5316378/" TargetMode="External"/><Relationship Id="rId7" Type="http://schemas.openxmlformats.org/officeDocument/2006/relationships/hyperlink" Target="https://pubmed.ncbi.nlm.nih.gov/22506941/"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cdc.gov/nchs/products/databriefs/db497.htm" TargetMode="External"/><Relationship Id="rId5" Type="http://schemas.openxmlformats.org/officeDocument/2006/relationships/hyperlink" Target="https://www.ncbi.nlm.nih.gov/pmc/articles/PMC9804547/" TargetMode="External"/><Relationship Id="rId4" Type="http://schemas.openxmlformats.org/officeDocument/2006/relationships/hyperlink" Target="https://www.ncbi.nlm.nih.gov/pmc/articles/PMC8346015/"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6314D73-2B2C-ED24-6DA8-655749821D37}" type="slidenum">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4417B147-5097-4EC8-AB09-A4CDBD4CA16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AC82E56-33AD-4638-7773-945286B6D024}" type="slidenum">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0E8AFD3-000C-29AC-4E57-2AF15B629852}" type="slidenum">
              <a:r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9AA6233-3ACF-6AD6-163B-82781BB24994}" type="slidenum">
              <a:r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A78119F-8E08-3AF5-AD96-4A8F645DFC2B}" type="slidenum">
              <a:r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0741CE8-D95E-DB4F-E74D-C140A4613A5A}" type="slidenum">
              <a:r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DA3017D-95B5-8876-1AE8-38120A2CB2A8}" type="slidenum">
              <a:r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5AD46A3-4446-F44F-6B2E-82DF196E4041}" type="slidenum">
              <a:r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US"/>
              <a:t>Kyphosis - </a:t>
            </a:r>
            <a:r>
              <a:rPr lang="en-US" u="sng">
                <a:ea typeface="+mn-lt"/>
                <a:cs typeface="+mn-lt"/>
                <a:hlinkClick r:id="rId3" tooltip="https://www.ncbi.nlm.nih.gov/pmc/articles/PMC5316378/"/>
              </a:rPr>
              <a:t>https://www.ncbi.nlm.nih.gov/pmc/articles/PMC5316378/</a:t>
            </a:r>
            <a:endParaRPr lang="en-US"/>
          </a:p>
          <a:p>
            <a:pPr marL="0" marR="0" lvl="0" indent="0" algn="l" defTabSz="914400">
              <a:lnSpc>
                <a:spcPct val="100000"/>
              </a:lnSpc>
              <a:spcBef>
                <a:spcPts val="0"/>
              </a:spcBef>
              <a:spcAft>
                <a:spcPts val="0"/>
              </a:spcAft>
              <a:buClrTx/>
              <a:buSzTx/>
              <a:buFontTx/>
              <a:buNone/>
              <a:defRPr/>
            </a:pPr>
            <a:r>
              <a:rPr lang="en-US"/>
              <a:t>Scoliosis (Citation needed) - </a:t>
            </a:r>
            <a:r>
              <a:rPr lang="en-US" u="sng">
                <a:ea typeface="+mn-lt"/>
                <a:cs typeface="+mn-lt"/>
                <a:hlinkClick r:id="rId4" tooltip="https://www.ncbi.nlm.nih.gov/pmc/articles/PMC8346015/"/>
              </a:rPr>
              <a:t>https://www.ncbi.nlm.nih.gov/pmc/articles/PMC8346015/</a:t>
            </a:r>
            <a:endParaRPr/>
          </a:p>
          <a:p>
            <a:pPr marL="0" marR="0" lvl="0" indent="0" algn="l" defTabSz="914400">
              <a:lnSpc>
                <a:spcPct val="100000"/>
              </a:lnSpc>
              <a:spcBef>
                <a:spcPts val="0"/>
              </a:spcBef>
              <a:spcAft>
                <a:spcPts val="0"/>
              </a:spcAft>
              <a:buClrTx/>
              <a:buSzTx/>
              <a:buFontTx/>
              <a:buNone/>
              <a:defRPr/>
            </a:pPr>
            <a:r>
              <a:rPr lang="en-US"/>
              <a:t>Cerebal Palsy - </a:t>
            </a:r>
            <a:r>
              <a:rPr lang="en-US" u="sng">
                <a:ea typeface="+mn-lt"/>
                <a:cs typeface="+mn-lt"/>
                <a:hlinkClick r:id="rId5" tooltip="https://www.ncbi.nlm.nih.gov/pmc/articles/PMC9804547/"/>
              </a:rPr>
              <a:t>https://www.ncbi.nlm.nih.gov/pmc/articles/PMC9804547/</a:t>
            </a:r>
            <a:endParaRPr/>
          </a:p>
          <a:p>
            <a:pPr marL="0" marR="0" lvl="0" indent="0" algn="l" defTabSz="914400">
              <a:lnSpc>
                <a:spcPct val="100000"/>
              </a:lnSpc>
              <a:spcBef>
                <a:spcPts val="0"/>
              </a:spcBef>
              <a:spcAft>
                <a:spcPts val="0"/>
              </a:spcAft>
              <a:buClrTx/>
              <a:buSzTx/>
              <a:buFontTx/>
              <a:buNone/>
              <a:defRPr/>
            </a:pPr>
            <a:r>
              <a:rPr lang="en-US"/>
              <a:t>Arthritis - </a:t>
            </a:r>
            <a:r>
              <a:rPr lang="en-US" u="sng">
                <a:ea typeface="+mn-lt"/>
                <a:cs typeface="+mn-lt"/>
                <a:hlinkClick r:id="rId6" tooltip="https://www.cdc.gov/nchs/products/databriefs/db497.htm"/>
              </a:rPr>
              <a:t>https://www.cdc.gov/nchs/products/databriefs/db497.htm</a:t>
            </a:r>
            <a:endParaRPr lang="en-US">
              <a:ea typeface="+mn-lt"/>
              <a:cs typeface="+mn-lt"/>
            </a:endParaRPr>
          </a:p>
          <a:p>
            <a:pPr marL="0" marR="0" lvl="0" indent="0" algn="l" defTabSz="914400">
              <a:lnSpc>
                <a:spcPct val="100000"/>
              </a:lnSpc>
              <a:spcBef>
                <a:spcPts val="0"/>
              </a:spcBef>
              <a:spcAft>
                <a:spcPts val="0"/>
              </a:spcAft>
              <a:buClrTx/>
              <a:buSzTx/>
              <a:buFontTx/>
              <a:buNone/>
              <a:defRPr/>
            </a:pPr>
            <a:r>
              <a:rPr lang="en-US"/>
              <a:t>Knee Injury In the USA - </a:t>
            </a:r>
            <a:r>
              <a:rPr lang="en-US" u="sng">
                <a:ea typeface="+mn-lt"/>
                <a:cs typeface="+mn-lt"/>
                <a:hlinkClick r:id="rId7" tooltip="https://pubmed.ncbi.nlm.nih.gov/22506941/"/>
              </a:rPr>
              <a:t>https://pubmed.ncbi.nlm.nih.gov/22506941/</a:t>
            </a:r>
            <a:endParaRPr/>
          </a:p>
          <a:p>
            <a:pPr marL="0" marR="0" lvl="0" indent="0" algn="l" defTabSz="914400">
              <a:lnSpc>
                <a:spcPct val="100000"/>
              </a:lnSpc>
              <a:spcBef>
                <a:spcPts val="0"/>
              </a:spcBef>
              <a:spcAft>
                <a:spcPts val="0"/>
              </a:spcAft>
              <a:buClrTx/>
              <a:buSzTx/>
              <a:buFontTx/>
              <a:buNone/>
              <a:defRPr/>
            </a:pPr>
            <a:r>
              <a:rPr lang="en-US"/>
              <a:t>Knee Osteoarthritis – </a:t>
            </a:r>
            <a:r>
              <a:rPr lang="en-US" u="sng">
                <a:ea typeface="+mn-lt"/>
                <a:cs typeface="+mn-lt"/>
                <a:hlinkClick r:id="rId8" tooltip="https://www.ncbi.nlm.nih.gov/pmc/articles/PMC7704420/"/>
              </a:rPr>
              <a:t>https://www.ncbi.nlm.nih.gov/pmc/articles/PMC7704420/</a:t>
            </a:r>
            <a:endParaRPr lang="en-US">
              <a:ea typeface="+mn-lt"/>
              <a:cs typeface="+mn-lt"/>
            </a:endParaRPr>
          </a:p>
          <a:p>
            <a:pPr marL="0" marR="0" lvl="0" indent="0" algn="l" defTabSz="914400">
              <a:lnSpc>
                <a:spcPct val="100000"/>
              </a:lnSpc>
              <a:spcBef>
                <a:spcPts val="0"/>
              </a:spcBef>
              <a:spcAft>
                <a:spcPts val="0"/>
              </a:spcAft>
              <a:buClrTx/>
              <a:buSzTx/>
              <a:buFontTx/>
              <a:buNone/>
              <a:defRPr/>
            </a:pPr>
            <a:r>
              <a:rPr lang="en-US"/>
              <a:t>Seating in aged care - https://www.ncbi.nlm.nih.gov/pmc/articles/PMC5758957/</a:t>
            </a:r>
            <a:endParaRPr lang="en-US" sz="800"/>
          </a:p>
        </p:txBody>
      </p:sp>
      <p:sp>
        <p:nvSpPr>
          <p:cNvPr id="4" name="Slide Number Placeholder 3"/>
          <p:cNvSpPr>
            <a:spLocks noGrp="1"/>
          </p:cNvSpPr>
          <p:nvPr>
            <p:ph type="sldNum" sz="quarter" idx="5"/>
          </p:nvPr>
        </p:nvSpPr>
        <p:spPr bwMode="auto"/>
        <p:txBody>
          <a:bodyPr/>
          <a:lstStyle/>
          <a:p>
            <a:pPr>
              <a:defRPr/>
            </a:pPr>
            <a:fld id="{4417B147-5097-4EC8-AB09-A4CDBD4CA16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29BF091-FB45-0C0E-23A0-CCEED4B98D1F}" type="slidenum">
              <a:r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557BE4E-C143-FA9E-4080-6C8D5E559450}" type="slidenum">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7B3A1E2-D9B5-C9FD-2213-52C89E581FCA}" type="slidenum">
              <a:r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AC22C2C-EBE3-2847-4F1C-748C8EEB23BF}" type="slidenum">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8E6BBD-91D1-6CF0-FF3A-6C97595AC933}" type="slidenum">
              <a:r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79A117F-E1A3-4D97-C077-F68698508A1D}" type="slidenum">
              <a:r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79A117F-E1A3-4D97-C077-F68698508A1D}" type="slidenum">
              <a:rPr/>
              <a:t>24</a:t>
            </a:fld>
            <a:endParaRPr/>
          </a:p>
        </p:txBody>
      </p:sp>
    </p:spTree>
    <p:extLst>
      <p:ext uri="{BB962C8B-B14F-4D97-AF65-F5344CB8AC3E}">
        <p14:creationId xmlns:p14="http://schemas.microsoft.com/office/powerpoint/2010/main" val="22889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a:t>Muscle force is transferred over the joints, rather than into them</a:t>
            </a:r>
            <a:endParaRPr/>
          </a:p>
        </p:txBody>
      </p:sp>
      <p:sp>
        <p:nvSpPr>
          <p:cNvPr id="4" name="Slide Number Placeholder 3"/>
          <p:cNvSpPr>
            <a:spLocks noGrp="1"/>
          </p:cNvSpPr>
          <p:nvPr>
            <p:ph type="sldNum" sz="quarter" idx="10"/>
          </p:nvPr>
        </p:nvSpPr>
        <p:spPr bwMode="auto"/>
        <p:txBody>
          <a:bodyPr/>
          <a:lstStyle/>
          <a:p>
            <a:pPr>
              <a:defRPr/>
            </a:pPr>
            <a:fld id="{172E60F5-FD23-0E2E-91BC-96ECF08FAAFD}" type="slidenum">
              <a:rPr/>
              <a:t>29</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97C05-8E8D-5128-9C14-439D7369DA38}"/>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62F24314-C82F-6124-5016-8FBD38A8FAE7}"/>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72BFF240-D392-F52B-250A-DB59A51E8220}"/>
              </a:ext>
            </a:extLst>
          </p:cNvPr>
          <p:cNvSpPr>
            <a:spLocks noGrp="1"/>
          </p:cNvSpPr>
          <p:nvPr>
            <p:ph type="body" idx="1"/>
          </p:nvPr>
        </p:nvSpPr>
        <p:spPr bwMode="auto"/>
        <p:txBody>
          <a:bodyPr/>
          <a:lstStyle/>
          <a:p>
            <a:pPr>
              <a:defRPr/>
            </a:pPr>
            <a:r>
              <a:rPr lang="en-US"/>
              <a:t>Muscle force is transferred over the joints, rather than into them</a:t>
            </a:r>
            <a:endParaRPr/>
          </a:p>
        </p:txBody>
      </p:sp>
      <p:sp>
        <p:nvSpPr>
          <p:cNvPr id="4" name="Slide Number Placeholder 3">
            <a:extLst>
              <a:ext uri="{FF2B5EF4-FFF2-40B4-BE49-F238E27FC236}">
                <a16:creationId xmlns:a16="http://schemas.microsoft.com/office/drawing/2014/main" id="{9422458B-5539-DCF7-9320-099BEB53FB50}"/>
              </a:ext>
            </a:extLst>
          </p:cNvPr>
          <p:cNvSpPr>
            <a:spLocks noGrp="1"/>
          </p:cNvSpPr>
          <p:nvPr>
            <p:ph type="sldNum" sz="quarter" idx="10"/>
          </p:nvPr>
        </p:nvSpPr>
        <p:spPr bwMode="auto"/>
        <p:txBody>
          <a:bodyPr/>
          <a:lstStyle/>
          <a:p>
            <a:pPr>
              <a:defRPr/>
            </a:pPr>
            <a:fld id="{172E60F5-FD23-0E2E-91BC-96ECF08FAAFD}" type="slidenum">
              <a:rPr/>
              <a:t>30</a:t>
            </a:fld>
            <a:endParaRPr/>
          </a:p>
        </p:txBody>
      </p:sp>
    </p:spTree>
    <p:extLst>
      <p:ext uri="{BB962C8B-B14F-4D97-AF65-F5344CB8AC3E}">
        <p14:creationId xmlns:p14="http://schemas.microsoft.com/office/powerpoint/2010/main" val="3748102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72577-6423-C3F6-269B-90AB1299A0F9}"/>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3DBBE09B-0785-A8DE-3232-1D79B3D2A8C1}"/>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1FF83FE8-A347-1830-6D3F-E072431E38DE}"/>
              </a:ext>
            </a:extLst>
          </p:cNvPr>
          <p:cNvSpPr>
            <a:spLocks noGrp="1"/>
          </p:cNvSpPr>
          <p:nvPr>
            <p:ph type="body" idx="1"/>
          </p:nvPr>
        </p:nvSpPr>
        <p:spPr bwMode="auto"/>
        <p:txBody>
          <a:bodyPr/>
          <a:lstStyle/>
          <a:p>
            <a:pPr>
              <a:defRPr/>
            </a:pPr>
            <a:r>
              <a:rPr lang="en-US"/>
              <a:t>Muscle force is transferred over the joints, rather than into them</a:t>
            </a:r>
            <a:endParaRPr/>
          </a:p>
        </p:txBody>
      </p:sp>
      <p:sp>
        <p:nvSpPr>
          <p:cNvPr id="4" name="Slide Number Placeholder 3">
            <a:extLst>
              <a:ext uri="{FF2B5EF4-FFF2-40B4-BE49-F238E27FC236}">
                <a16:creationId xmlns:a16="http://schemas.microsoft.com/office/drawing/2014/main" id="{B72EBE8C-D1AA-C280-E45D-488453943D77}"/>
              </a:ext>
            </a:extLst>
          </p:cNvPr>
          <p:cNvSpPr>
            <a:spLocks noGrp="1"/>
          </p:cNvSpPr>
          <p:nvPr>
            <p:ph type="sldNum" sz="quarter" idx="10"/>
          </p:nvPr>
        </p:nvSpPr>
        <p:spPr bwMode="auto"/>
        <p:txBody>
          <a:bodyPr/>
          <a:lstStyle/>
          <a:p>
            <a:pPr>
              <a:defRPr/>
            </a:pPr>
            <a:fld id="{172E60F5-FD23-0E2E-91BC-96ECF08FAAFD}" type="slidenum">
              <a:rPr/>
              <a:t>31</a:t>
            </a:fld>
            <a:endParaRPr/>
          </a:p>
        </p:txBody>
      </p:sp>
    </p:spTree>
    <p:extLst>
      <p:ext uri="{BB962C8B-B14F-4D97-AF65-F5344CB8AC3E}">
        <p14:creationId xmlns:p14="http://schemas.microsoft.com/office/powerpoint/2010/main" val="488416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C3F09-DF09-C48B-4392-F3B36A63034F}"/>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E8C201E8-0FDB-904E-F28B-47DFF05FE14D}"/>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AF5D800F-4283-52D1-B243-4E2FFC7A2979}"/>
              </a:ext>
            </a:extLst>
          </p:cNvPr>
          <p:cNvSpPr>
            <a:spLocks noGrp="1"/>
          </p:cNvSpPr>
          <p:nvPr>
            <p:ph type="body" idx="1"/>
          </p:nvPr>
        </p:nvSpPr>
        <p:spPr bwMode="auto"/>
        <p:txBody>
          <a:bodyPr/>
          <a:lstStyle/>
          <a:p>
            <a:pPr>
              <a:defRPr/>
            </a:pPr>
            <a:r>
              <a:rPr lang="en-US"/>
              <a:t>Muscle force is transferred over the joints, rather than into them</a:t>
            </a:r>
            <a:endParaRPr/>
          </a:p>
        </p:txBody>
      </p:sp>
      <p:sp>
        <p:nvSpPr>
          <p:cNvPr id="4" name="Slide Number Placeholder 3">
            <a:extLst>
              <a:ext uri="{FF2B5EF4-FFF2-40B4-BE49-F238E27FC236}">
                <a16:creationId xmlns:a16="http://schemas.microsoft.com/office/drawing/2014/main" id="{5C7A980A-E70D-D3A8-977A-5C0A064EF6AC}"/>
              </a:ext>
            </a:extLst>
          </p:cNvPr>
          <p:cNvSpPr>
            <a:spLocks noGrp="1"/>
          </p:cNvSpPr>
          <p:nvPr>
            <p:ph type="sldNum" sz="quarter" idx="10"/>
          </p:nvPr>
        </p:nvSpPr>
        <p:spPr bwMode="auto"/>
        <p:txBody>
          <a:bodyPr/>
          <a:lstStyle/>
          <a:p>
            <a:pPr>
              <a:defRPr/>
            </a:pPr>
            <a:fld id="{172E60F5-FD23-0E2E-91BC-96ECF08FAAFD}" type="slidenum">
              <a:rPr/>
              <a:t>32</a:t>
            </a:fld>
            <a:endParaRPr/>
          </a:p>
        </p:txBody>
      </p:sp>
    </p:spTree>
    <p:extLst>
      <p:ext uri="{BB962C8B-B14F-4D97-AF65-F5344CB8AC3E}">
        <p14:creationId xmlns:p14="http://schemas.microsoft.com/office/powerpoint/2010/main" val="120689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8BA58-E507-A839-5321-6A2E0929969C}"/>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4AC7D6B3-B656-1A73-8D66-25EBF0486403}"/>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D9C56A25-A323-8E6F-AC48-34A237B5F0A7}"/>
              </a:ext>
            </a:extLst>
          </p:cNvPr>
          <p:cNvSpPr>
            <a:spLocks noGrp="1"/>
          </p:cNvSpPr>
          <p:nvPr>
            <p:ph type="body" idx="1"/>
          </p:nvPr>
        </p:nvSpPr>
        <p:spPr bwMode="auto"/>
        <p:txBody>
          <a:bodyPr/>
          <a:lstStyle/>
          <a:p>
            <a:pPr>
              <a:defRPr/>
            </a:pPr>
            <a:r>
              <a:rPr lang="en-US"/>
              <a:t>Muscle force is transferred over the joints, rather than into them</a:t>
            </a:r>
            <a:endParaRPr/>
          </a:p>
        </p:txBody>
      </p:sp>
      <p:sp>
        <p:nvSpPr>
          <p:cNvPr id="4" name="Slide Number Placeholder 3">
            <a:extLst>
              <a:ext uri="{FF2B5EF4-FFF2-40B4-BE49-F238E27FC236}">
                <a16:creationId xmlns:a16="http://schemas.microsoft.com/office/drawing/2014/main" id="{00C1CF06-FF18-B027-7401-0BB805FCAF85}"/>
              </a:ext>
            </a:extLst>
          </p:cNvPr>
          <p:cNvSpPr>
            <a:spLocks noGrp="1"/>
          </p:cNvSpPr>
          <p:nvPr>
            <p:ph type="sldNum" sz="quarter" idx="10"/>
          </p:nvPr>
        </p:nvSpPr>
        <p:spPr bwMode="auto"/>
        <p:txBody>
          <a:bodyPr/>
          <a:lstStyle/>
          <a:p>
            <a:pPr>
              <a:defRPr/>
            </a:pPr>
            <a:fld id="{172E60F5-FD23-0E2E-91BC-96ECF08FAAFD}" type="slidenum">
              <a:rPr/>
              <a:t>33</a:t>
            </a:fld>
            <a:endParaRPr/>
          </a:p>
        </p:txBody>
      </p:sp>
    </p:spTree>
    <p:extLst>
      <p:ext uri="{BB962C8B-B14F-4D97-AF65-F5344CB8AC3E}">
        <p14:creationId xmlns:p14="http://schemas.microsoft.com/office/powerpoint/2010/main" val="96944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8EDB7F7-0B2E-C28D-5CB5-6E51B253CEB5}" type="slidenum">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E79AC38-E4D4-616B-2E07-FD9D7C3AAD3C}" type="slidenum">
              <a:rPr/>
              <a:t>34</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E79AC38-E4D4-616B-2E07-FD9D7C3AAD3C}" type="slidenum">
              <a:rPr/>
              <a:t>35</a:t>
            </a:fld>
            <a:endParaRPr/>
          </a:p>
        </p:txBody>
      </p:sp>
    </p:spTree>
    <p:extLst>
      <p:ext uri="{BB962C8B-B14F-4D97-AF65-F5344CB8AC3E}">
        <p14:creationId xmlns:p14="http://schemas.microsoft.com/office/powerpoint/2010/main" val="438331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a:t>Is the “injury to recovery” cycle important for the concept-of-operations level?</a:t>
            </a:r>
            <a:endParaRPr/>
          </a:p>
        </p:txBody>
      </p:sp>
      <p:sp>
        <p:nvSpPr>
          <p:cNvPr id="4" name="Slide Number Placeholder 3"/>
          <p:cNvSpPr>
            <a:spLocks noGrp="1"/>
          </p:cNvSpPr>
          <p:nvPr>
            <p:ph type="sldNum" sz="quarter" idx="10"/>
          </p:nvPr>
        </p:nvSpPr>
        <p:spPr bwMode="auto"/>
        <p:txBody>
          <a:bodyPr/>
          <a:lstStyle/>
          <a:p>
            <a:pPr>
              <a:defRPr/>
            </a:pPr>
            <a:fld id="{54AE04FD-04F5-F37A-22D6-3AD1FFB32B25}" type="slidenum">
              <a:rPr/>
              <a:t>36</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US"/>
              <a:t>Is the “injury to recovery” cycle important for the concept-of-operations level?</a:t>
            </a:r>
            <a:endParaRPr/>
          </a:p>
        </p:txBody>
      </p:sp>
      <p:sp>
        <p:nvSpPr>
          <p:cNvPr id="4" name="Slide Number Placeholder 3"/>
          <p:cNvSpPr>
            <a:spLocks noGrp="1"/>
          </p:cNvSpPr>
          <p:nvPr>
            <p:ph type="sldNum" sz="quarter" idx="10"/>
          </p:nvPr>
        </p:nvSpPr>
        <p:spPr bwMode="auto"/>
        <p:txBody>
          <a:bodyPr/>
          <a:lstStyle/>
          <a:p>
            <a:pPr>
              <a:defRPr/>
            </a:pPr>
            <a:fld id="{54AE04FD-04F5-F37A-22D6-3AD1FFB32B25}" type="slidenum">
              <a:rPr/>
              <a:t>41</a:t>
            </a:fld>
            <a:endParaRPr/>
          </a:p>
        </p:txBody>
      </p:sp>
    </p:spTree>
    <p:extLst>
      <p:ext uri="{BB962C8B-B14F-4D97-AF65-F5344CB8AC3E}">
        <p14:creationId xmlns:p14="http://schemas.microsoft.com/office/powerpoint/2010/main" val="352344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59FB808-CFA1-5892-68D2-428BF6D04929}" type="slidenum">
              <a:rPr/>
              <a:t>43</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59FB808-CFA1-5892-68D2-428BF6D04929}" type="slidenum">
              <a:rPr/>
              <a:t>44</a:t>
            </a:fld>
            <a:endParaRPr/>
          </a:p>
        </p:txBody>
      </p:sp>
    </p:spTree>
    <p:extLst>
      <p:ext uri="{BB962C8B-B14F-4D97-AF65-F5344CB8AC3E}">
        <p14:creationId xmlns:p14="http://schemas.microsoft.com/office/powerpoint/2010/main" val="1635177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52B2397-D0AA-CCFC-C455-D540CA286F3B}" type="slidenum">
              <a:rPr/>
              <a:t>45</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617089D-BBB4-1004-FF36-B3DBF6603964}" type="slidenum">
              <a:rPr/>
              <a:t>46</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E4659E3-4422-D59E-9A09-46A8250D8236}" type="slidenum">
              <a:rPr/>
              <a:t>47</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546F1E4-B3F1-8635-1AA6-2115AB249F36}" type="slidenum">
              <a:rPr/>
              <a:t>48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C01437C-281C-C3E3-D04A-A74FB98C367A}" type="slidenum">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FC52D6B-3E2E-1F84-1DDD-F533F26637C9}" type="slidenum">
              <a:rPr/>
              <a:t>49</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D1065DE-0F87-3E57-791A-C5E978D34478}" type="slidenum">
              <a:rPr/>
              <a:t>50</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9F9A7AA-AA22-172E-0D8C-EC1EF56F8144}" type="slidenum">
              <a:rPr/>
              <a:t>51</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B50933-16ED-7837-2F3D-C561C94B5EE6}" type="slidenum">
              <a:rPr/>
              <a:t>52</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3829CAD-F861-3EF8-845B-8B23BD128367}" type="slidenum">
              <a:rPr/>
              <a:t>53</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0E8D005-75C2-4FCC-BEBF-9A21B1718344}" type="slidenum">
              <a:rPr/>
              <a:t>54</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0E8D005-75C2-4FCC-BEBF-9A21B1718344}" type="slidenum">
              <a:rPr/>
              <a:t>55</a:t>
            </a:fld>
            <a:endParaRPr/>
          </a:p>
        </p:txBody>
      </p:sp>
    </p:spTree>
    <p:extLst>
      <p:ext uri="{BB962C8B-B14F-4D97-AF65-F5344CB8AC3E}">
        <p14:creationId xmlns:p14="http://schemas.microsoft.com/office/powerpoint/2010/main" val="1834184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0E8D005-75C2-4FCC-BEBF-9A21B1718344}" type="slidenum">
              <a:rPr/>
              <a:t>56</a:t>
            </a:fld>
            <a:endParaRPr/>
          </a:p>
        </p:txBody>
      </p:sp>
    </p:spTree>
    <p:extLst>
      <p:ext uri="{BB962C8B-B14F-4D97-AF65-F5344CB8AC3E}">
        <p14:creationId xmlns:p14="http://schemas.microsoft.com/office/powerpoint/2010/main" val="588445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6D82A43-CD30-1956-BDD9-892D3461EC1B}" type="slidenum">
              <a:rPr/>
              <a:t>57</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340CA8-D3CC-36E5-C554-1713D4C0936D}" type="slidenum">
              <a:rPr/>
              <a:t>58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CED8B9E-36ED-BD5B-9C6A-8F184421488D}" type="slidenum">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340CA8-D3CC-36E5-C554-1713D4C0936D}" type="slidenum">
              <a:rPr/>
              <a:t>59</a:t>
            </a:fld>
            <a:endParaRPr/>
          </a:p>
        </p:txBody>
      </p:sp>
    </p:spTree>
    <p:extLst>
      <p:ext uri="{BB962C8B-B14F-4D97-AF65-F5344CB8AC3E}">
        <p14:creationId xmlns:p14="http://schemas.microsoft.com/office/powerpoint/2010/main" val="2193642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340CA8-D3CC-36E5-C554-1713D4C0936D}" type="slidenum">
              <a:rPr/>
              <a:t>60</a:t>
            </a:fld>
            <a:endParaRPr/>
          </a:p>
        </p:txBody>
      </p:sp>
    </p:spTree>
    <p:extLst>
      <p:ext uri="{BB962C8B-B14F-4D97-AF65-F5344CB8AC3E}">
        <p14:creationId xmlns:p14="http://schemas.microsoft.com/office/powerpoint/2010/main" val="402292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340CA8-D3CC-36E5-C554-1713D4C0936D}" type="slidenum">
              <a:rPr/>
              <a:t>61</a:t>
            </a:fld>
            <a:endParaRPr/>
          </a:p>
        </p:txBody>
      </p:sp>
    </p:spTree>
    <p:extLst>
      <p:ext uri="{BB962C8B-B14F-4D97-AF65-F5344CB8AC3E}">
        <p14:creationId xmlns:p14="http://schemas.microsoft.com/office/powerpoint/2010/main" val="446150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AB083-29DD-CBC9-4172-81696AD44E81}"/>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B57993BE-E95F-C4DC-3E81-08C6F874F663}"/>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F0504633-0027-022A-9A47-046BE3E4DE9C}"/>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BBA9A3D8-BC03-6853-8A7E-C40F002F1571}"/>
              </a:ext>
            </a:extLst>
          </p:cNvPr>
          <p:cNvSpPr>
            <a:spLocks noGrp="1"/>
          </p:cNvSpPr>
          <p:nvPr>
            <p:ph type="sldNum" sz="quarter" idx="10"/>
          </p:nvPr>
        </p:nvSpPr>
        <p:spPr bwMode="auto"/>
        <p:txBody>
          <a:bodyPr/>
          <a:lstStyle/>
          <a:p>
            <a:pPr>
              <a:defRPr/>
            </a:pPr>
            <a:fld id="{75340CA8-D3CC-36E5-C554-1713D4C0936D}" type="slidenum">
              <a:rPr/>
              <a:t>62</a:t>
            </a:fld>
            <a:endParaRPr/>
          </a:p>
        </p:txBody>
      </p:sp>
    </p:spTree>
    <p:extLst>
      <p:ext uri="{BB962C8B-B14F-4D97-AF65-F5344CB8AC3E}">
        <p14:creationId xmlns:p14="http://schemas.microsoft.com/office/powerpoint/2010/main" val="2708885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340CA8-D3CC-36E5-C554-1713D4C0936D}" type="slidenum">
              <a:rPr/>
              <a:t>63</a:t>
            </a:fld>
            <a:endParaRPr/>
          </a:p>
        </p:txBody>
      </p:sp>
    </p:spTree>
    <p:extLst>
      <p:ext uri="{BB962C8B-B14F-4D97-AF65-F5344CB8AC3E}">
        <p14:creationId xmlns:p14="http://schemas.microsoft.com/office/powerpoint/2010/main" val="4137317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340CA8-D3CC-36E5-C554-1713D4C0936D}" type="slidenum">
              <a:rPr/>
              <a:t>64</a:t>
            </a:fld>
            <a:endParaRPr/>
          </a:p>
        </p:txBody>
      </p:sp>
    </p:spTree>
    <p:extLst>
      <p:ext uri="{BB962C8B-B14F-4D97-AF65-F5344CB8AC3E}">
        <p14:creationId xmlns:p14="http://schemas.microsoft.com/office/powerpoint/2010/main" val="15163356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085DC3E-54E0-48E6-08BE-5D8ACC411822}" type="slidenum">
              <a:rPr/>
              <a:t>65</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779E942-FA4B-3765-948A-EA37778BE2A3}" type="slidenum">
              <a:rPr/>
              <a:t>66</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3ED0C0-2D99-1FFE-75DA-32327343159D}" type="slidenum">
              <a:rPr/>
              <a:t>67</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DC0AB2-3538-BE27-3BFC-4C2D985665CD}" type="slidenum">
              <a:rPr/>
              <a:t>68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4417B147-5097-4EC8-AB09-A4CDBD4CA164}" type="slidenum">
              <a:rPr lang="en-US"/>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20E06D7-0565-E542-4D50-4570B6C57CC1}" type="slidenum">
              <a:rPr/>
              <a:t>69</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20E06D7-0565-E542-4D50-4570B6C57CC1}" type="slidenum">
              <a:rPr/>
              <a:t>70</a:t>
            </a:fld>
            <a:endParaRPr/>
          </a:p>
        </p:txBody>
      </p:sp>
    </p:spTree>
    <p:extLst>
      <p:ext uri="{BB962C8B-B14F-4D97-AF65-F5344CB8AC3E}">
        <p14:creationId xmlns:p14="http://schemas.microsoft.com/office/powerpoint/2010/main" val="993318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A2A3FE0-E296-08A1-E64E-2335F59A3E23}" type="slidenum">
              <a:rPr/>
              <a:t>71</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DD47B-E057-39C9-281C-46584334F00D}"/>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55560AA5-BAC8-2F7A-CC8B-0A56B4242540}"/>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894FAA39-83CA-61C4-2F1D-52865345642B}"/>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1A893685-6875-6377-0A5E-EEB66EC85B08}"/>
              </a:ext>
            </a:extLst>
          </p:cNvPr>
          <p:cNvSpPr>
            <a:spLocks noGrp="1"/>
          </p:cNvSpPr>
          <p:nvPr>
            <p:ph type="sldNum" sz="quarter" idx="10"/>
          </p:nvPr>
        </p:nvSpPr>
        <p:spPr bwMode="auto"/>
        <p:txBody>
          <a:bodyPr/>
          <a:lstStyle/>
          <a:p>
            <a:pPr>
              <a:defRPr/>
            </a:pPr>
            <a:fld id="{2C74B965-F6EE-102B-D67A-B1B56B594CA5}" type="slidenum">
              <a:rPr/>
              <a:t>72</a:t>
            </a:fld>
            <a:endParaRPr/>
          </a:p>
        </p:txBody>
      </p:sp>
    </p:spTree>
    <p:extLst>
      <p:ext uri="{BB962C8B-B14F-4D97-AF65-F5344CB8AC3E}">
        <p14:creationId xmlns:p14="http://schemas.microsoft.com/office/powerpoint/2010/main" val="13236121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F93DD-AF9E-5AE7-4AC1-49CC7A888F82}"/>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6AE2DC8F-9D82-54C1-7D61-AA2B2E111034}"/>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C5320C86-F697-8FE3-FE2D-3ADA99A65ED3}"/>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37D2DBF2-C164-22A7-5C83-8EC7592F2651}"/>
              </a:ext>
            </a:extLst>
          </p:cNvPr>
          <p:cNvSpPr>
            <a:spLocks noGrp="1"/>
          </p:cNvSpPr>
          <p:nvPr>
            <p:ph type="sldNum" sz="quarter" idx="10"/>
          </p:nvPr>
        </p:nvSpPr>
        <p:spPr bwMode="auto"/>
        <p:txBody>
          <a:bodyPr/>
          <a:lstStyle/>
          <a:p>
            <a:pPr>
              <a:defRPr/>
            </a:pPr>
            <a:fld id="{57D2B228-D3FD-2577-31E2-B794CEB3F6C4}" type="slidenum">
              <a:rPr/>
              <a:t>73</a:t>
            </a:fld>
            <a:endParaRPr/>
          </a:p>
        </p:txBody>
      </p:sp>
    </p:spTree>
    <p:extLst>
      <p:ext uri="{BB962C8B-B14F-4D97-AF65-F5344CB8AC3E}">
        <p14:creationId xmlns:p14="http://schemas.microsoft.com/office/powerpoint/2010/main" val="29888573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7D2B228-D3FD-2577-31E2-B794CEB3F6C4}" type="slidenum">
              <a:rPr/>
              <a:t>74</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73129-989F-774E-A0E6-367E59F75DE6}"/>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C87F7056-1E46-894D-7C34-0639193FA04B}"/>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33996167-7240-775E-3EAF-FFA7FC885332}"/>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D70A1845-7E60-A459-5A93-80553747B4CF}"/>
              </a:ext>
            </a:extLst>
          </p:cNvPr>
          <p:cNvSpPr>
            <a:spLocks noGrp="1"/>
          </p:cNvSpPr>
          <p:nvPr>
            <p:ph type="sldNum" sz="quarter" idx="10"/>
          </p:nvPr>
        </p:nvSpPr>
        <p:spPr bwMode="auto"/>
        <p:txBody>
          <a:bodyPr/>
          <a:lstStyle/>
          <a:p>
            <a:pPr>
              <a:defRPr/>
            </a:pPr>
            <a:fld id="{57D2B228-D3FD-2577-31E2-B794CEB3F6C4}" type="slidenum">
              <a:rPr/>
              <a:t>75</a:t>
            </a:fld>
            <a:endParaRPr/>
          </a:p>
        </p:txBody>
      </p:sp>
    </p:spTree>
    <p:extLst>
      <p:ext uri="{BB962C8B-B14F-4D97-AF65-F5344CB8AC3E}">
        <p14:creationId xmlns:p14="http://schemas.microsoft.com/office/powerpoint/2010/main" val="39327046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7D2B228-D3FD-2577-31E2-B794CEB3F6C4}" type="slidenum">
              <a:rPr/>
              <a:t>76</a:t>
            </a:fld>
            <a:endParaRPr/>
          </a:p>
        </p:txBody>
      </p:sp>
    </p:spTree>
    <p:extLst>
      <p:ext uri="{BB962C8B-B14F-4D97-AF65-F5344CB8AC3E}">
        <p14:creationId xmlns:p14="http://schemas.microsoft.com/office/powerpoint/2010/main" val="25090319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C74B965-F6EE-102B-D67A-B1B56B594CA5}" type="slidenum">
              <a:rPr/>
              <a:t>77</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BF423C5-B9A7-90FF-0CD3-CBAFB91B6E0B}" type="slidenum">
              <a:rPr/>
              <a:t>78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4417B147-5097-4EC8-AB09-A4CDBD4CA164}" type="slidenum">
              <a:rPr lang="en-US"/>
              <a:t>7</a:t>
            </a:fld>
            <a:endParaRPr lang="en-US"/>
          </a:p>
        </p:txBody>
      </p:sp>
    </p:spTree>
    <p:extLst>
      <p:ext uri="{BB962C8B-B14F-4D97-AF65-F5344CB8AC3E}">
        <p14:creationId xmlns:p14="http://schemas.microsoft.com/office/powerpoint/2010/main" val="1450408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8E199ED-295D-CAEE-4638-B161D71EC998}" type="slidenum">
              <a:rPr/>
              <a:t>79</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F387604-A861-B6E1-5230-6C2A2A8D0EDD}" type="slidenum">
              <a:rPr/>
              <a:t>80</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E8267F9-EE8D-D7F1-B37D-7E672E147FCC}" type="slidenum">
              <a:rPr/>
              <a:t>81</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48975CC-0209-E3D6-64AA-F702DB130125}" type="slidenum">
              <a:rPr/>
              <a:t>82</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8D9ADEB-8506-3F6A-4B51-53377568864B}" type="slidenum">
              <a:rPr/>
              <a:t>83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B563C3B-2A54-2D26-3FB5-99A1CC11091F}" type="slidenum">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854FB19-F6C7-B012-12B7-242AC5090C70}" type="slidenum">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a:p>
        </p:txBody>
      </p:sp>
      <p:sp>
        <p:nvSpPr>
          <p:cNvPr id="4" name="Date Placeholder 3"/>
          <p:cNvSpPr>
            <a:spLocks noGrp="1"/>
          </p:cNvSpPr>
          <p:nvPr>
            <p:ph type="dt" sz="half" idx="10"/>
          </p:nvPr>
        </p:nvSpPr>
        <p:spPr bwMode="auto"/>
        <p:txBody>
          <a:bodyPr/>
          <a:lstStyle/>
          <a:p>
            <a:pPr>
              <a:defRPr/>
            </a:pPr>
            <a:fld id="{C764DE79-268F-4C1A-8933-263129D2AF90}" type="datetimeFigureOut">
              <a:rPr lang="en-US"/>
              <a:t>12/11/2024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48F63A3B-78C7-47BE-AE5E-E10140E04643}"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C764DE79-268F-4C1A-8933-263129D2AF90}" type="datetimeFigureOut">
              <a:rPr lang="en-US"/>
              <a:t>12/11/2024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48F63A3B-78C7-47BE-AE5E-E10140E04643}"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C764DE79-268F-4C1A-8933-263129D2AF90}" type="datetimeFigureOut">
              <a:rPr lang="en-US"/>
              <a:t>12/11/2024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48F63A3B-78C7-47BE-AE5E-E10140E04643}"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C764DE79-268F-4C1A-8933-263129D2AF90}" type="datetimeFigureOut">
              <a:rPr lang="en-US"/>
              <a:t>12/11/2024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48F63A3B-78C7-47BE-AE5E-E10140E04643}"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C764DE79-268F-4C1A-8933-263129D2AF90}" type="datetimeFigureOut">
              <a:rPr lang="en-US"/>
              <a:t>12/11/2024</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48F63A3B-78C7-47BE-AE5E-E10140E04643}"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p:txBody>
          <a:bodyPr/>
          <a:lstStyle/>
          <a:p>
            <a:pPr>
              <a:defRPr/>
            </a:pPr>
            <a:fld id="{C764DE79-268F-4C1A-8933-263129D2AF90}" type="datetimeFigureOut">
              <a:rPr lang="en-US"/>
              <a:t>12/11/2024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48F63A3B-78C7-47BE-AE5E-E10140E04643}"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p:txBody>
          <a:bodyPr/>
          <a:lstStyle/>
          <a:p>
            <a:pPr>
              <a:defRPr/>
            </a:pPr>
            <a:fld id="{C764DE79-268F-4C1A-8933-263129D2AF90}" type="datetimeFigureOut">
              <a:rPr lang="en-US"/>
              <a:t>12/11/2024</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48F63A3B-78C7-47BE-AE5E-E10140E04643}"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Date Placeholder 2"/>
          <p:cNvSpPr>
            <a:spLocks noGrp="1"/>
          </p:cNvSpPr>
          <p:nvPr>
            <p:ph type="dt" sz="half" idx="10"/>
          </p:nvPr>
        </p:nvSpPr>
        <p:spPr bwMode="auto"/>
        <p:txBody>
          <a:bodyPr/>
          <a:lstStyle/>
          <a:p>
            <a:pPr>
              <a:defRPr/>
            </a:pPr>
            <a:fld id="{C764DE79-268F-4C1A-8933-263129D2AF90}" type="datetimeFigureOut">
              <a:rPr lang="en-US"/>
              <a:t>12/11/2024</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48F63A3B-78C7-47BE-AE5E-E10140E04643}"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C764DE79-268F-4C1A-8933-263129D2AF90}" type="datetimeFigureOut">
              <a:rPr lang="en-US"/>
              <a:t>12/11/2024</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48F63A3B-78C7-47BE-AE5E-E10140E04643}"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C764DE79-268F-4C1A-8933-263129D2AF90}" type="datetimeFigureOut">
              <a:rPr lang="en-US"/>
              <a:t>12/11/2024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48F63A3B-78C7-47BE-AE5E-E10140E04643}"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a:p>
        </p:txBody>
      </p:sp>
      <p:sp>
        <p:nvSpPr>
          <p:cNvPr id="3" name="Picture Placeholder 2"/>
          <p:cNvSpPr>
            <a:spLocks noGrp="1" noChangeAspect="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C764DE79-268F-4C1A-8933-263129D2AF90}" type="datetimeFigureOut">
              <a:rPr lang="en-US"/>
              <a:t>12/11/2024</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48F63A3B-78C7-47BE-AE5E-E10140E04643}"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764DE79-268F-4C1A-8933-263129D2AF90}" type="datetimeFigureOut">
              <a:rPr lang="en-US"/>
              <a:t>12/11/2024</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8F63A3B-78C7-47BE-AE5E-E10140E04643}"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5.png"/><Relationship Id="rId5" Type="http://schemas.openxmlformats.org/officeDocument/2006/relationships/diagramQuickStyle" Target="../diagrams/quickStyle12.xml"/><Relationship Id="rId10" Type="http://schemas.openxmlformats.org/officeDocument/2006/relationships/image" Target="../media/image4.png"/><Relationship Id="rId4" Type="http://schemas.openxmlformats.org/officeDocument/2006/relationships/diagramLayout" Target="../diagrams/layout12.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9.png"/><Relationship Id="rId4" Type="http://schemas.openxmlformats.org/officeDocument/2006/relationships/diagramLayout" Target="../diagrams/layout13.xml"/><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0.png"/><Relationship Id="rId7" Type="http://schemas.openxmlformats.org/officeDocument/2006/relationships/diagramColors" Target="../diagrams/colors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4.xml"/><Relationship Id="rId11" Type="http://schemas.openxmlformats.org/officeDocument/2006/relationships/image" Target="../media/image13.png"/><Relationship Id="rId5" Type="http://schemas.openxmlformats.org/officeDocument/2006/relationships/diagramLayout" Target="../diagrams/layout14.xml"/><Relationship Id="rId10" Type="http://schemas.openxmlformats.org/officeDocument/2006/relationships/image" Target="../media/image12.png"/><Relationship Id="rId4" Type="http://schemas.openxmlformats.org/officeDocument/2006/relationships/diagramData" Target="../diagrams/data14.xml"/><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image" Target="../media/image17.jpeg"/><Relationship Id="rId5" Type="http://schemas.openxmlformats.org/officeDocument/2006/relationships/diagramQuickStyle" Target="../diagrams/quickStyle15.xml"/><Relationship Id="rId10" Type="http://schemas.openxmlformats.org/officeDocument/2006/relationships/image" Target="../media/image16.png"/><Relationship Id="rId4" Type="http://schemas.openxmlformats.org/officeDocument/2006/relationships/diagramLayout" Target="../diagrams/layout15.xml"/><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8" Type="http://schemas.openxmlformats.org/officeDocument/2006/relationships/hyperlink" Target="https://doi.org/10.1111/dmcn.15346" TargetMode="External"/><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hyperlink" Target="https://doi.org/10.1111/j.1553-2712.2012.01315.x" TargetMode="External"/><Relationship Id="rId4" Type="http://schemas.openxmlformats.org/officeDocument/2006/relationships/diagramLayout" Target="../diagrams/layout16.xml"/><Relationship Id="rId9" Type="http://schemas.openxmlformats.org/officeDocument/2006/relationships/hyperlink" Target="https://doi.org/10.15620/cdc:145594" TargetMode="Externa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diagramData" Target="../diagrams/data32.xml"/><Relationship Id="rId7" Type="http://schemas.microsoft.com/office/2007/relationships/diagramDrawing" Target="../diagrams/drawing32.xml"/><Relationship Id="rId12" Type="http://schemas.microsoft.com/office/2007/relationships/diagramDrawing" Target="../diagrams/drawing3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2.xml"/><Relationship Id="rId11" Type="http://schemas.openxmlformats.org/officeDocument/2006/relationships/diagramColors" Target="../diagrams/colors33.xml"/><Relationship Id="rId5" Type="http://schemas.openxmlformats.org/officeDocument/2006/relationships/diagramQuickStyle" Target="../diagrams/quickStyle32.xml"/><Relationship Id="rId10" Type="http://schemas.openxmlformats.org/officeDocument/2006/relationships/diagramQuickStyle" Target="../diagrams/quickStyle33.xml"/><Relationship Id="rId4" Type="http://schemas.openxmlformats.org/officeDocument/2006/relationships/diagramLayout" Target="../diagrams/layout32.xml"/><Relationship Id="rId9" Type="http://schemas.openxmlformats.org/officeDocument/2006/relationships/diagramLayout" Target="../diagrams/layout3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39.xml"/><Relationship Id="rId3" Type="http://schemas.openxmlformats.org/officeDocument/2006/relationships/diagramData" Target="../diagrams/data38.xml"/><Relationship Id="rId7" Type="http://schemas.microsoft.com/office/2007/relationships/diagramDrawing" Target="../diagrams/drawing38.xml"/><Relationship Id="rId12" Type="http://schemas.microsoft.com/office/2007/relationships/diagramDrawing" Target="../diagrams/drawing3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8.xml"/><Relationship Id="rId11" Type="http://schemas.openxmlformats.org/officeDocument/2006/relationships/diagramColors" Target="../diagrams/colors39.xml"/><Relationship Id="rId5" Type="http://schemas.openxmlformats.org/officeDocument/2006/relationships/diagramQuickStyle" Target="../diagrams/quickStyle38.xml"/><Relationship Id="rId10" Type="http://schemas.openxmlformats.org/officeDocument/2006/relationships/diagramQuickStyle" Target="../diagrams/quickStyle39.xml"/><Relationship Id="rId4" Type="http://schemas.openxmlformats.org/officeDocument/2006/relationships/diagramLayout" Target="../diagrams/layout38.xml"/><Relationship Id="rId9" Type="http://schemas.openxmlformats.org/officeDocument/2006/relationships/diagramLayout" Target="../diagrams/layout3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3.xml"/><Relationship Id="rId11" Type="http://schemas.openxmlformats.org/officeDocument/2006/relationships/image" Target="../media/image28.png"/><Relationship Id="rId5" Type="http://schemas.openxmlformats.org/officeDocument/2006/relationships/diagramQuickStyle" Target="../diagrams/quickStyle43.xml"/><Relationship Id="rId10" Type="http://schemas.openxmlformats.org/officeDocument/2006/relationships/image" Target="../media/image27.png"/><Relationship Id="rId4" Type="http://schemas.openxmlformats.org/officeDocument/2006/relationships/diagramLayout" Target="../diagrams/layout43.xml"/><Relationship Id="rId9" Type="http://schemas.openxmlformats.org/officeDocument/2006/relationships/image" Target="../media/image26.png"/></Relationships>
</file>

<file path=ppt/slides/_rels/slide4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8.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30.png"/><Relationship Id="rId7" Type="http://schemas.openxmlformats.org/officeDocument/2006/relationships/diagramColors" Target="../diagrams/colors4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3.xml.rels><?xml version="1.0" encoding="UTF-8" standalone="yes"?>
<Relationships xmlns="http://schemas.openxmlformats.org/package/2006/relationships"><Relationship Id="rId8" Type="http://schemas.openxmlformats.org/officeDocument/2006/relationships/diagramData" Target="../diagrams/data51.xml"/><Relationship Id="rId3" Type="http://schemas.openxmlformats.org/officeDocument/2006/relationships/diagramData" Target="../diagrams/data50.xml"/><Relationship Id="rId7" Type="http://schemas.microsoft.com/office/2007/relationships/diagramDrawing" Target="../diagrams/drawing50.xml"/><Relationship Id="rId12" Type="http://schemas.microsoft.com/office/2007/relationships/diagramDrawing" Target="../diagrams/drawing5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50.xml"/><Relationship Id="rId11" Type="http://schemas.openxmlformats.org/officeDocument/2006/relationships/diagramColors" Target="../diagrams/colors51.xml"/><Relationship Id="rId5" Type="http://schemas.openxmlformats.org/officeDocument/2006/relationships/diagramQuickStyle" Target="../diagrams/quickStyle50.xml"/><Relationship Id="rId10" Type="http://schemas.openxmlformats.org/officeDocument/2006/relationships/diagramQuickStyle" Target="../diagrams/quickStyle51.xml"/><Relationship Id="rId4" Type="http://schemas.openxmlformats.org/officeDocument/2006/relationships/diagramLayout" Target="../diagrams/layout50.xml"/><Relationship Id="rId9" Type="http://schemas.openxmlformats.org/officeDocument/2006/relationships/diagramLayout" Target="../diagrams/layout51.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53.xml"/><Relationship Id="rId3" Type="http://schemas.openxmlformats.org/officeDocument/2006/relationships/diagramData" Target="../diagrams/data52.xml"/><Relationship Id="rId7" Type="http://schemas.microsoft.com/office/2007/relationships/diagramDrawing" Target="../diagrams/drawing52.xml"/><Relationship Id="rId12" Type="http://schemas.microsoft.com/office/2007/relationships/diagramDrawing" Target="../diagrams/drawing5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52.xml"/><Relationship Id="rId11" Type="http://schemas.openxmlformats.org/officeDocument/2006/relationships/diagramColors" Target="../diagrams/colors53.xml"/><Relationship Id="rId5" Type="http://schemas.openxmlformats.org/officeDocument/2006/relationships/diagramQuickStyle" Target="../diagrams/quickStyle52.xml"/><Relationship Id="rId10" Type="http://schemas.openxmlformats.org/officeDocument/2006/relationships/diagramQuickStyle" Target="../diagrams/quickStyle53.xml"/><Relationship Id="rId4" Type="http://schemas.openxmlformats.org/officeDocument/2006/relationships/diagramLayout" Target="../diagrams/layout52.xml"/><Relationship Id="rId9" Type="http://schemas.openxmlformats.org/officeDocument/2006/relationships/diagramLayout" Target="../diagrams/layout53.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57.xml"/><Relationship Id="rId13" Type="http://schemas.openxmlformats.org/officeDocument/2006/relationships/image" Target="../media/image31.png"/><Relationship Id="rId3" Type="http://schemas.openxmlformats.org/officeDocument/2006/relationships/diagramData" Target="../diagrams/data56.xml"/><Relationship Id="rId7" Type="http://schemas.microsoft.com/office/2007/relationships/diagramDrawing" Target="../diagrams/drawing56.xml"/><Relationship Id="rId12" Type="http://schemas.microsoft.com/office/2007/relationships/diagramDrawing" Target="../diagrams/drawing57.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56.xml"/><Relationship Id="rId11" Type="http://schemas.openxmlformats.org/officeDocument/2006/relationships/diagramColors" Target="../diagrams/colors57.xml"/><Relationship Id="rId5" Type="http://schemas.openxmlformats.org/officeDocument/2006/relationships/diagramQuickStyle" Target="../diagrams/quickStyle56.xml"/><Relationship Id="rId10" Type="http://schemas.openxmlformats.org/officeDocument/2006/relationships/diagramQuickStyle" Target="../diagrams/quickStyle57.xml"/><Relationship Id="rId4" Type="http://schemas.openxmlformats.org/officeDocument/2006/relationships/diagramLayout" Target="../diagrams/layout56.xml"/><Relationship Id="rId9" Type="http://schemas.openxmlformats.org/officeDocument/2006/relationships/diagramLayout" Target="../diagrams/layout57.xml"/></Relationships>
</file>

<file path=ppt/slides/_rels/slide59.xml.rels><?xml version="1.0" encoding="UTF-8" standalone="yes"?>
<Relationships xmlns="http://schemas.openxmlformats.org/package/2006/relationships"><Relationship Id="rId8" Type="http://schemas.openxmlformats.org/officeDocument/2006/relationships/diagramData" Target="../diagrams/data59.xml"/><Relationship Id="rId13" Type="http://schemas.openxmlformats.org/officeDocument/2006/relationships/image" Target="../media/image31.png"/><Relationship Id="rId3" Type="http://schemas.openxmlformats.org/officeDocument/2006/relationships/diagramData" Target="../diagrams/data58.xml"/><Relationship Id="rId7" Type="http://schemas.microsoft.com/office/2007/relationships/diagramDrawing" Target="../diagrams/drawing58.xml"/><Relationship Id="rId12" Type="http://schemas.microsoft.com/office/2007/relationships/diagramDrawing" Target="../diagrams/drawing59.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58.xml"/><Relationship Id="rId11" Type="http://schemas.openxmlformats.org/officeDocument/2006/relationships/diagramColors" Target="../diagrams/colors59.xml"/><Relationship Id="rId5" Type="http://schemas.openxmlformats.org/officeDocument/2006/relationships/diagramQuickStyle" Target="../diagrams/quickStyle58.xml"/><Relationship Id="rId10" Type="http://schemas.openxmlformats.org/officeDocument/2006/relationships/diagramQuickStyle" Target="../diagrams/quickStyle59.xml"/><Relationship Id="rId4" Type="http://schemas.openxmlformats.org/officeDocument/2006/relationships/diagramLayout" Target="../diagrams/layout58.xml"/><Relationship Id="rId9" Type="http://schemas.openxmlformats.org/officeDocument/2006/relationships/diagramLayout" Target="../diagrams/layout59.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61.xml"/><Relationship Id="rId13" Type="http://schemas.openxmlformats.org/officeDocument/2006/relationships/image" Target="../media/image31.png"/><Relationship Id="rId18" Type="http://schemas.microsoft.com/office/2007/relationships/diagramDrawing" Target="../diagrams/drawing62.xml"/><Relationship Id="rId3" Type="http://schemas.openxmlformats.org/officeDocument/2006/relationships/diagramData" Target="../diagrams/data60.xml"/><Relationship Id="rId7" Type="http://schemas.microsoft.com/office/2007/relationships/diagramDrawing" Target="../diagrams/drawing60.xml"/><Relationship Id="rId12" Type="http://schemas.microsoft.com/office/2007/relationships/diagramDrawing" Target="../diagrams/drawing61.xml"/><Relationship Id="rId17" Type="http://schemas.openxmlformats.org/officeDocument/2006/relationships/diagramColors" Target="../diagrams/colors62.xml"/><Relationship Id="rId2" Type="http://schemas.openxmlformats.org/officeDocument/2006/relationships/notesSlide" Target="../notesSlides/notesSlide51.xml"/><Relationship Id="rId16" Type="http://schemas.openxmlformats.org/officeDocument/2006/relationships/diagramQuickStyle" Target="../diagrams/quickStyle62.xml"/><Relationship Id="rId1" Type="http://schemas.openxmlformats.org/officeDocument/2006/relationships/slideLayout" Target="../slideLayouts/slideLayout2.xml"/><Relationship Id="rId6" Type="http://schemas.openxmlformats.org/officeDocument/2006/relationships/diagramColors" Target="../diagrams/colors60.xml"/><Relationship Id="rId11" Type="http://schemas.openxmlformats.org/officeDocument/2006/relationships/diagramColors" Target="../diagrams/colors61.xml"/><Relationship Id="rId5" Type="http://schemas.openxmlformats.org/officeDocument/2006/relationships/diagramQuickStyle" Target="../diagrams/quickStyle60.xml"/><Relationship Id="rId15" Type="http://schemas.openxmlformats.org/officeDocument/2006/relationships/diagramLayout" Target="../diagrams/layout62.xml"/><Relationship Id="rId10" Type="http://schemas.openxmlformats.org/officeDocument/2006/relationships/diagramQuickStyle" Target="../diagrams/quickStyle61.xml"/><Relationship Id="rId4" Type="http://schemas.openxmlformats.org/officeDocument/2006/relationships/diagramLayout" Target="../diagrams/layout60.xml"/><Relationship Id="rId9" Type="http://schemas.openxmlformats.org/officeDocument/2006/relationships/diagramLayout" Target="../diagrams/layout61.xml"/><Relationship Id="rId14" Type="http://schemas.openxmlformats.org/officeDocument/2006/relationships/diagramData" Target="../diagrams/data6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4.xml"/><Relationship Id="rId13" Type="http://schemas.openxmlformats.org/officeDocument/2006/relationships/image" Target="../media/image31.png"/><Relationship Id="rId3" Type="http://schemas.openxmlformats.org/officeDocument/2006/relationships/diagramData" Target="../diagrams/data63.xml"/><Relationship Id="rId7" Type="http://schemas.microsoft.com/office/2007/relationships/diagramDrawing" Target="../diagrams/drawing63.xml"/><Relationship Id="rId12" Type="http://schemas.microsoft.com/office/2007/relationships/diagramDrawing" Target="../diagrams/drawing64.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63.xml"/><Relationship Id="rId11" Type="http://schemas.openxmlformats.org/officeDocument/2006/relationships/diagramColors" Target="../diagrams/colors64.xml"/><Relationship Id="rId5" Type="http://schemas.openxmlformats.org/officeDocument/2006/relationships/diagramQuickStyle" Target="../diagrams/quickStyle63.xml"/><Relationship Id="rId10" Type="http://schemas.openxmlformats.org/officeDocument/2006/relationships/diagramQuickStyle" Target="../diagrams/quickStyle64.xml"/><Relationship Id="rId4" Type="http://schemas.openxmlformats.org/officeDocument/2006/relationships/diagramLayout" Target="../diagrams/layout63.xml"/><Relationship Id="rId9" Type="http://schemas.openxmlformats.org/officeDocument/2006/relationships/diagramLayout" Target="../diagrams/layout64.xml"/></Relationships>
</file>

<file path=ppt/slides/_rels/slide62.xml.rels><?xml version="1.0" encoding="UTF-8" standalone="yes"?>
<Relationships xmlns="http://schemas.openxmlformats.org/package/2006/relationships"><Relationship Id="rId8" Type="http://schemas.openxmlformats.org/officeDocument/2006/relationships/diagramData" Target="../diagrams/data66.xml"/><Relationship Id="rId13" Type="http://schemas.openxmlformats.org/officeDocument/2006/relationships/image" Target="../media/image31.png"/><Relationship Id="rId3" Type="http://schemas.openxmlformats.org/officeDocument/2006/relationships/diagramData" Target="../diagrams/data65.xml"/><Relationship Id="rId7" Type="http://schemas.microsoft.com/office/2007/relationships/diagramDrawing" Target="../diagrams/drawing65.xml"/><Relationship Id="rId12" Type="http://schemas.microsoft.com/office/2007/relationships/diagramDrawing" Target="../diagrams/drawing66.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65.xml"/><Relationship Id="rId11" Type="http://schemas.openxmlformats.org/officeDocument/2006/relationships/diagramColors" Target="../diagrams/colors66.xml"/><Relationship Id="rId5" Type="http://schemas.openxmlformats.org/officeDocument/2006/relationships/diagramQuickStyle" Target="../diagrams/quickStyle65.xml"/><Relationship Id="rId10" Type="http://schemas.openxmlformats.org/officeDocument/2006/relationships/diagramQuickStyle" Target="../diagrams/quickStyle66.xml"/><Relationship Id="rId4" Type="http://schemas.openxmlformats.org/officeDocument/2006/relationships/diagramLayout" Target="../diagrams/layout65.xml"/><Relationship Id="rId9" Type="http://schemas.openxmlformats.org/officeDocument/2006/relationships/diagramLayout" Target="../diagrams/layout66.xm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68.xml"/><Relationship Id="rId13" Type="http://schemas.openxmlformats.org/officeDocument/2006/relationships/image" Target="../media/image31.png"/><Relationship Id="rId18" Type="http://schemas.microsoft.com/office/2007/relationships/diagramDrawing" Target="../diagrams/drawing69.xml"/><Relationship Id="rId3" Type="http://schemas.openxmlformats.org/officeDocument/2006/relationships/diagramData" Target="../diagrams/data67.xml"/><Relationship Id="rId7" Type="http://schemas.microsoft.com/office/2007/relationships/diagramDrawing" Target="../diagrams/drawing67.xml"/><Relationship Id="rId12" Type="http://schemas.microsoft.com/office/2007/relationships/diagramDrawing" Target="../diagrams/drawing68.xml"/><Relationship Id="rId17" Type="http://schemas.openxmlformats.org/officeDocument/2006/relationships/diagramColors" Target="../diagrams/colors69.xml"/><Relationship Id="rId2" Type="http://schemas.openxmlformats.org/officeDocument/2006/relationships/notesSlide" Target="../notesSlides/notesSlide54.xml"/><Relationship Id="rId16" Type="http://schemas.openxmlformats.org/officeDocument/2006/relationships/diagramQuickStyle" Target="../diagrams/quickStyle69.xml"/><Relationship Id="rId1" Type="http://schemas.openxmlformats.org/officeDocument/2006/relationships/slideLayout" Target="../slideLayouts/slideLayout2.xml"/><Relationship Id="rId6" Type="http://schemas.openxmlformats.org/officeDocument/2006/relationships/diagramColors" Target="../diagrams/colors67.xml"/><Relationship Id="rId11" Type="http://schemas.openxmlformats.org/officeDocument/2006/relationships/diagramColors" Target="../diagrams/colors68.xml"/><Relationship Id="rId5" Type="http://schemas.openxmlformats.org/officeDocument/2006/relationships/diagramQuickStyle" Target="../diagrams/quickStyle67.xml"/><Relationship Id="rId15" Type="http://schemas.openxmlformats.org/officeDocument/2006/relationships/diagramLayout" Target="../diagrams/layout69.xml"/><Relationship Id="rId10" Type="http://schemas.openxmlformats.org/officeDocument/2006/relationships/diagramQuickStyle" Target="../diagrams/quickStyle68.xml"/><Relationship Id="rId4" Type="http://schemas.openxmlformats.org/officeDocument/2006/relationships/diagramLayout" Target="../diagrams/layout67.xml"/><Relationship Id="rId9" Type="http://schemas.openxmlformats.org/officeDocument/2006/relationships/diagramLayout" Target="../diagrams/layout68.xml"/><Relationship Id="rId14" Type="http://schemas.openxmlformats.org/officeDocument/2006/relationships/diagramData" Target="../diagrams/data69.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71.xml"/><Relationship Id="rId13" Type="http://schemas.openxmlformats.org/officeDocument/2006/relationships/image" Target="../media/image31.png"/><Relationship Id="rId3" Type="http://schemas.openxmlformats.org/officeDocument/2006/relationships/diagramData" Target="../diagrams/data70.xml"/><Relationship Id="rId7" Type="http://schemas.microsoft.com/office/2007/relationships/diagramDrawing" Target="../diagrams/drawing70.xml"/><Relationship Id="rId12" Type="http://schemas.microsoft.com/office/2007/relationships/diagramDrawing" Target="../diagrams/drawing7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70.xml"/><Relationship Id="rId11" Type="http://schemas.openxmlformats.org/officeDocument/2006/relationships/diagramColors" Target="../diagrams/colors71.xml"/><Relationship Id="rId5" Type="http://schemas.openxmlformats.org/officeDocument/2006/relationships/diagramQuickStyle" Target="../diagrams/quickStyle70.xml"/><Relationship Id="rId10" Type="http://schemas.openxmlformats.org/officeDocument/2006/relationships/diagramQuickStyle" Target="../diagrams/quickStyle71.xml"/><Relationship Id="rId4" Type="http://schemas.openxmlformats.org/officeDocument/2006/relationships/diagramLayout" Target="../diagrams/layout70.xml"/><Relationship Id="rId9" Type="http://schemas.openxmlformats.org/officeDocument/2006/relationships/diagramLayout" Target="../diagrams/layout71.xml"/></Relationships>
</file>

<file path=ppt/slides/_rels/slide65.xml.rels><?xml version="1.0" encoding="UTF-8" standalone="yes"?>
<Relationships xmlns="http://schemas.openxmlformats.org/package/2006/relationships"><Relationship Id="rId8" Type="http://schemas.microsoft.com/office/2007/relationships/diagramDrawing" Target="../diagrams/drawing72.xml"/><Relationship Id="rId3" Type="http://schemas.openxmlformats.org/officeDocument/2006/relationships/image" Target="../media/image32.png"/><Relationship Id="rId7" Type="http://schemas.openxmlformats.org/officeDocument/2006/relationships/diagramColors" Target="../diagrams/colors72.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QuickStyle" Target="../diagrams/quickStyle72.xml"/><Relationship Id="rId5" Type="http://schemas.openxmlformats.org/officeDocument/2006/relationships/diagramLayout" Target="../diagrams/layout72.xml"/><Relationship Id="rId4" Type="http://schemas.openxmlformats.org/officeDocument/2006/relationships/diagramData" Target="../diagrams/data7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microsoft.com/office/2007/relationships/diagramDrawing" Target="../diagrams/drawing76.xml"/><Relationship Id="rId3" Type="http://schemas.openxmlformats.org/officeDocument/2006/relationships/image" Target="../media/image33.png"/><Relationship Id="rId7" Type="http://schemas.openxmlformats.org/officeDocument/2006/relationships/diagramColors" Target="../diagrams/colors76.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QuickStyle" Target="../diagrams/quickStyle76.xml"/><Relationship Id="rId5" Type="http://schemas.openxmlformats.org/officeDocument/2006/relationships/diagramLayout" Target="../diagrams/layout76.xml"/><Relationship Id="rId4" Type="http://schemas.openxmlformats.org/officeDocument/2006/relationships/diagramData" Target="../diagrams/data76.xml"/></Relationships>
</file>

<file path=ppt/slides/_rels/slide7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7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74.xml.rels><?xml version="1.0" encoding="UTF-8" standalone="yes"?>
<Relationships xmlns="http://schemas.openxmlformats.org/package/2006/relationships"><Relationship Id="rId8" Type="http://schemas.microsoft.com/office/2007/relationships/diagramDrawing" Target="../diagrams/drawing79.xml"/><Relationship Id="rId3" Type="http://schemas.openxmlformats.org/officeDocument/2006/relationships/image" Target="../media/image36.png"/><Relationship Id="rId7" Type="http://schemas.openxmlformats.org/officeDocument/2006/relationships/diagramColors" Target="../diagrams/colors79.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QuickStyle" Target="../diagrams/quickStyle79.xml"/><Relationship Id="rId5" Type="http://schemas.openxmlformats.org/officeDocument/2006/relationships/diagramLayout" Target="../diagrams/layout79.xml"/><Relationship Id="rId4" Type="http://schemas.openxmlformats.org/officeDocument/2006/relationships/diagramData" Target="../diagrams/data79.xml"/></Relationships>
</file>

<file path=ppt/slides/_rels/slide75.xml.rels><?xml version="1.0" encoding="UTF-8" standalone="yes"?>
<Relationships xmlns="http://schemas.openxmlformats.org/package/2006/relationships"><Relationship Id="rId8" Type="http://schemas.microsoft.com/office/2007/relationships/diagramDrawing" Target="../diagrams/drawing80.xml"/><Relationship Id="rId3" Type="http://schemas.openxmlformats.org/officeDocument/2006/relationships/image" Target="../media/image36.png"/><Relationship Id="rId7" Type="http://schemas.openxmlformats.org/officeDocument/2006/relationships/diagramColors" Target="../diagrams/colors80.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QuickStyle" Target="../diagrams/quickStyle80.xml"/><Relationship Id="rId5" Type="http://schemas.openxmlformats.org/officeDocument/2006/relationships/diagramLayout" Target="../diagrams/layout80.xml"/><Relationship Id="rId4" Type="http://schemas.openxmlformats.org/officeDocument/2006/relationships/diagramData" Target="../diagrams/data80.xml"/></Relationships>
</file>

<file path=ppt/slides/_rels/slide76.xml.rels><?xml version="1.0" encoding="UTF-8" standalone="yes"?>
<Relationships xmlns="http://schemas.openxmlformats.org/package/2006/relationships"><Relationship Id="rId8" Type="http://schemas.microsoft.com/office/2007/relationships/diagramDrawing" Target="../diagrams/drawing81.xml"/><Relationship Id="rId3" Type="http://schemas.openxmlformats.org/officeDocument/2006/relationships/image" Target="../media/image37.png"/><Relationship Id="rId7" Type="http://schemas.openxmlformats.org/officeDocument/2006/relationships/diagramColors" Target="../diagrams/colors81.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QuickStyle" Target="../diagrams/quickStyle81.xml"/><Relationship Id="rId5" Type="http://schemas.openxmlformats.org/officeDocument/2006/relationships/diagramLayout" Target="../diagrams/layout81.xml"/><Relationship Id="rId4" Type="http://schemas.openxmlformats.org/officeDocument/2006/relationships/diagramData" Target="../diagrams/data81.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83.xml"/><Relationship Id="rId7" Type="http://schemas.microsoft.com/office/2007/relationships/diagramDrawing" Target="../diagrams/drawing83.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83.xml"/><Relationship Id="rId5" Type="http://schemas.openxmlformats.org/officeDocument/2006/relationships/diagramQuickStyle" Target="../diagrams/quickStyle83.xml"/><Relationship Id="rId4" Type="http://schemas.openxmlformats.org/officeDocument/2006/relationships/diagramLayout" Target="../diagrams/layout83.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84.xml"/><Relationship Id="rId7" Type="http://schemas.microsoft.com/office/2007/relationships/diagramDrawing" Target="../diagrams/drawing84.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84.xml"/><Relationship Id="rId5" Type="http://schemas.openxmlformats.org/officeDocument/2006/relationships/diagramQuickStyle" Target="../diagrams/quickStyle84.xml"/><Relationship Id="rId4" Type="http://schemas.openxmlformats.org/officeDocument/2006/relationships/diagramLayout" Target="../diagrams/layout84.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rPr lang="en-US"/>
              <a:t>Lift Assist</a:t>
            </a:r>
            <a:endParaRPr/>
          </a:p>
        </p:txBody>
      </p:sp>
      <p:sp>
        <p:nvSpPr>
          <p:cNvPr id="3" name="Subtitle 2"/>
          <p:cNvSpPr>
            <a:spLocks noGrp="1"/>
          </p:cNvSpPr>
          <p:nvPr>
            <p:ph type="subTitle" idx="1"/>
          </p:nvPr>
        </p:nvSpPr>
        <p:spPr bwMode="auto">
          <a:xfrm>
            <a:off x="1524000" y="3602038"/>
            <a:ext cx="4572001" cy="1655762"/>
          </a:xfrm>
        </p:spPr>
        <p:txBody>
          <a:bodyPr vert="horz" lIns="91440" tIns="45720" rIns="91440" bIns="45720" rtlCol="0" anchor="t">
            <a:normAutofit/>
          </a:bodyPr>
          <a:lstStyle/>
          <a:p>
            <a:pPr>
              <a:defRPr/>
            </a:pPr>
            <a:r>
              <a:rPr lang="en-US" sz="1900" b="1"/>
              <a:t>Systems Engineering</a:t>
            </a:r>
          </a:p>
          <a:p>
            <a:pPr>
              <a:defRPr/>
            </a:pPr>
            <a:r>
              <a:rPr lang="en-US" sz="1900"/>
              <a:t>Nick Skinner</a:t>
            </a:r>
          </a:p>
        </p:txBody>
      </p:sp>
      <p:sp>
        <p:nvSpPr>
          <p:cNvPr id="5" name="Subtitle 2">
            <a:extLst>
              <a:ext uri="{FF2B5EF4-FFF2-40B4-BE49-F238E27FC236}">
                <a16:creationId xmlns:a16="http://schemas.microsoft.com/office/drawing/2014/main" id="{DBEE98BA-E51B-7956-FD14-0106D162A091}"/>
              </a:ext>
            </a:extLst>
          </p:cNvPr>
          <p:cNvSpPr txBox="1">
            <a:spLocks/>
          </p:cNvSpPr>
          <p:nvPr/>
        </p:nvSpPr>
        <p:spPr bwMode="auto">
          <a:xfrm>
            <a:off x="6094071" y="3600109"/>
            <a:ext cx="4572001" cy="1655762"/>
          </a:xfrm>
          <a:prstGeom prst="rect">
            <a:avLst/>
          </a:prstGeom>
        </p:spPr>
        <p:txBody>
          <a:bodyPr vert="horz" lIns="91440" tIns="45720" rIns="91440" bIns="45720" rtlCol="0" anchor="t">
            <a:normAutofit fontScale="77500" lnSpcReduction="20000"/>
          </a:bodyPr>
          <a:lstStyle>
            <a:lvl1pPr marL="0" indent="0" algn="ctr" defTabSz="914400">
              <a:lnSpc>
                <a:spcPct val="90000"/>
              </a:lnSpc>
              <a:spcBef>
                <a:spcPts val="1000"/>
              </a:spcBef>
              <a:buFont typeface="Arial"/>
              <a:buNone/>
              <a:defRPr sz="2400">
                <a:solidFill>
                  <a:schemeClr val="tx1"/>
                </a:solidFill>
                <a:latin typeface="+mn-lt"/>
                <a:ea typeface="+mn-ea"/>
                <a:cs typeface="+mn-cs"/>
              </a:defRPr>
            </a:lvl1pPr>
            <a:lvl2pPr marL="457200" indent="0" algn="ctr" defTabSz="914400">
              <a:lnSpc>
                <a:spcPct val="90000"/>
              </a:lnSpc>
              <a:spcBef>
                <a:spcPts val="500"/>
              </a:spcBef>
              <a:buFont typeface="Arial"/>
              <a:buNone/>
              <a:defRPr sz="2000">
                <a:solidFill>
                  <a:schemeClr val="tx1"/>
                </a:solidFill>
                <a:latin typeface="+mn-lt"/>
                <a:ea typeface="+mn-ea"/>
                <a:cs typeface="+mn-cs"/>
              </a:defRPr>
            </a:lvl2pPr>
            <a:lvl3pPr marL="914400" indent="0" algn="ctr" defTabSz="914400">
              <a:lnSpc>
                <a:spcPct val="90000"/>
              </a:lnSpc>
              <a:spcBef>
                <a:spcPts val="500"/>
              </a:spcBef>
              <a:buFont typeface="Arial"/>
              <a:buNone/>
              <a:defRPr sz="1800">
                <a:solidFill>
                  <a:schemeClr val="tx1"/>
                </a:solidFill>
                <a:latin typeface="+mn-lt"/>
                <a:ea typeface="+mn-ea"/>
                <a:cs typeface="+mn-cs"/>
              </a:defRPr>
            </a:lvl3pPr>
            <a:lvl4pPr marL="1371600" indent="0" algn="ctr" defTabSz="914400">
              <a:lnSpc>
                <a:spcPct val="90000"/>
              </a:lnSpc>
              <a:spcBef>
                <a:spcPts val="500"/>
              </a:spcBef>
              <a:buFont typeface="Arial"/>
              <a:buNone/>
              <a:defRPr sz="1600">
                <a:solidFill>
                  <a:schemeClr val="tx1"/>
                </a:solidFill>
                <a:latin typeface="+mn-lt"/>
                <a:ea typeface="+mn-ea"/>
                <a:cs typeface="+mn-cs"/>
              </a:defRPr>
            </a:lvl4pPr>
            <a:lvl5pPr marL="1828800" indent="0" algn="ctr" defTabSz="914400">
              <a:lnSpc>
                <a:spcPct val="90000"/>
              </a:lnSpc>
              <a:spcBef>
                <a:spcPts val="500"/>
              </a:spcBef>
              <a:buFont typeface="Arial"/>
              <a:buNone/>
              <a:defRPr sz="1600">
                <a:solidFill>
                  <a:schemeClr val="tx1"/>
                </a:solidFill>
                <a:latin typeface="+mn-lt"/>
                <a:ea typeface="+mn-ea"/>
                <a:cs typeface="+mn-cs"/>
              </a:defRPr>
            </a:lvl5pPr>
            <a:lvl6pPr marL="2286000" indent="0" algn="ctr" defTabSz="914400">
              <a:lnSpc>
                <a:spcPct val="90000"/>
              </a:lnSpc>
              <a:spcBef>
                <a:spcPts val="500"/>
              </a:spcBef>
              <a:buFont typeface="Arial"/>
              <a:buNone/>
              <a:defRPr sz="1600">
                <a:solidFill>
                  <a:schemeClr val="tx1"/>
                </a:solidFill>
                <a:latin typeface="+mn-lt"/>
                <a:ea typeface="+mn-ea"/>
                <a:cs typeface="+mn-cs"/>
              </a:defRPr>
            </a:lvl6pPr>
            <a:lvl7pPr marL="2743200" indent="0" algn="ctr" defTabSz="914400">
              <a:lnSpc>
                <a:spcPct val="90000"/>
              </a:lnSpc>
              <a:spcBef>
                <a:spcPts val="500"/>
              </a:spcBef>
              <a:buFont typeface="Arial"/>
              <a:buNone/>
              <a:defRPr sz="1600">
                <a:solidFill>
                  <a:schemeClr val="tx1"/>
                </a:solidFill>
                <a:latin typeface="+mn-lt"/>
                <a:ea typeface="+mn-ea"/>
                <a:cs typeface="+mn-cs"/>
              </a:defRPr>
            </a:lvl7pPr>
            <a:lvl8pPr marL="3200400" indent="0" algn="ctr" defTabSz="914400">
              <a:lnSpc>
                <a:spcPct val="90000"/>
              </a:lnSpc>
              <a:spcBef>
                <a:spcPts val="500"/>
              </a:spcBef>
              <a:buFont typeface="Arial"/>
              <a:buNone/>
              <a:defRPr sz="1600">
                <a:solidFill>
                  <a:schemeClr val="tx1"/>
                </a:solidFill>
                <a:latin typeface="+mn-lt"/>
                <a:ea typeface="+mn-ea"/>
                <a:cs typeface="+mn-cs"/>
              </a:defRPr>
            </a:lvl8pPr>
            <a:lvl9pPr marL="3657600" indent="0" algn="ctr" defTabSz="914400">
              <a:lnSpc>
                <a:spcPct val="90000"/>
              </a:lnSpc>
              <a:spcBef>
                <a:spcPts val="500"/>
              </a:spcBef>
              <a:buFont typeface="Arial"/>
              <a:buNone/>
              <a:defRPr sz="1600">
                <a:solidFill>
                  <a:schemeClr val="tx1"/>
                </a:solidFill>
                <a:latin typeface="+mn-lt"/>
                <a:ea typeface="+mn-ea"/>
                <a:cs typeface="+mn-cs"/>
              </a:defRPr>
            </a:lvl9pPr>
          </a:lstStyle>
          <a:p>
            <a:pPr>
              <a:defRPr/>
            </a:pPr>
            <a:r>
              <a:rPr lang="en-US" b="1"/>
              <a:t>Design Engineering</a:t>
            </a:r>
          </a:p>
          <a:p>
            <a:pPr>
              <a:defRPr/>
            </a:pPr>
            <a:r>
              <a:rPr lang="en-US"/>
              <a:t>Courtney Halvorson</a:t>
            </a:r>
          </a:p>
          <a:p>
            <a:pPr>
              <a:defRPr/>
            </a:pPr>
            <a:r>
              <a:rPr lang="en-US"/>
              <a:t>Rita Bergstrom</a:t>
            </a:r>
          </a:p>
          <a:p>
            <a:pPr>
              <a:defRPr/>
            </a:pPr>
            <a:r>
              <a:rPr lang="en-US"/>
              <a:t>Aidan Trueworthy</a:t>
            </a:r>
            <a:endParaRPr lang="en-US" dirty="0"/>
          </a:p>
          <a:p>
            <a:pPr>
              <a:defRPr/>
            </a:pPr>
            <a:r>
              <a:rPr lang="en-US"/>
              <a:t>Tre Williams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286997" y="146703"/>
            <a:ext cx="10131425" cy="476553"/>
          </a:xfrm>
        </p:spPr>
        <p:txBody>
          <a:bodyPr>
            <a:normAutofit fontScale="90000"/>
          </a:bodyPr>
          <a:lstStyle/>
          <a:p>
            <a:pPr>
              <a:defRPr/>
            </a:pPr>
            <a:r>
              <a:rPr lang="en-US"/>
              <a:t>Project Charter – Rev 2</a:t>
            </a:r>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66985013"/>
              </p:ext>
            </p:extLst>
          </p:nvPr>
        </p:nvGraphicFramePr>
        <p:xfrm>
          <a:off x="289845" y="671942"/>
          <a:ext cx="11655037" cy="5882640"/>
        </p:xfrm>
        <a:graphic>
          <a:graphicData uri="http://schemas.openxmlformats.org/drawingml/2006/table">
            <a:tbl>
              <a:tblPr>
                <a:tableStyleId>{793D81CF-94F2-401A-BA57-92F5A7B2D0C5}</a:tableStyleId>
              </a:tblPr>
              <a:tblGrid>
                <a:gridCol w="3361344">
                  <a:extLst>
                    <a:ext uri="{9D8B030D-6E8A-4147-A177-3AD203B41FA5}">
                      <a16:colId xmlns:a16="http://schemas.microsoft.com/office/drawing/2014/main" val="20000"/>
                    </a:ext>
                  </a:extLst>
                </a:gridCol>
                <a:gridCol w="4408680">
                  <a:extLst>
                    <a:ext uri="{9D8B030D-6E8A-4147-A177-3AD203B41FA5}">
                      <a16:colId xmlns:a16="http://schemas.microsoft.com/office/drawing/2014/main" val="20001"/>
                    </a:ext>
                  </a:extLst>
                </a:gridCol>
                <a:gridCol w="3885013">
                  <a:extLst>
                    <a:ext uri="{9D8B030D-6E8A-4147-A177-3AD203B41FA5}">
                      <a16:colId xmlns:a16="http://schemas.microsoft.com/office/drawing/2014/main" val="20002"/>
                    </a:ext>
                  </a:extLst>
                </a:gridCol>
              </a:tblGrid>
              <a:tr h="166306">
                <a:tc gridSpan="3">
                  <a:txBody>
                    <a:bodyPr/>
                    <a:lstStyle/>
                    <a:p>
                      <a:pPr lvl="0" algn="ctr">
                        <a:buNone/>
                        <a:defRPr/>
                      </a:pPr>
                      <a:r>
                        <a:rPr lang="en-US" sz="1000" b="1"/>
                        <a:t>Lift Assist – Mobility For The Future</a:t>
                      </a:r>
                      <a:endParaRPr lang="en-US" sz="1000"/>
                    </a:p>
                  </a:txBody>
                  <a:tcPr>
                    <a:lnL w="12700" algn="ctr">
                      <a:solidFill>
                        <a:schemeClr val="tx1"/>
                      </a:solidFill>
                    </a:lnL>
                    <a:lnR w="12700" algn="ctr">
                      <a:solidFill>
                        <a:schemeClr val="tx1"/>
                      </a:solidFill>
                      <a:miter/>
                    </a:lnR>
                    <a:lnT w="12700" algn="ctr">
                      <a:solidFill>
                        <a:schemeClr val="tx1"/>
                      </a:solidFill>
                    </a:lnT>
                    <a:lnB w="12700" algn="ctr">
                      <a:solidFill>
                        <a:schemeClr val="tx1"/>
                      </a:solidFill>
                      <a:miter/>
                    </a:lnB>
                    <a:solidFill>
                      <a:schemeClr val="accent2"/>
                    </a:solidFill>
                  </a:tcPr>
                </a:tc>
                <a:tc hMerge="1">
                  <a:txBody>
                    <a:bodyPr/>
                    <a:lstStyle/>
                    <a:p>
                      <a:endParaRPr/>
                    </a:p>
                  </a:txBody>
                  <a:tcPr/>
                </a:tc>
                <a:tc hMerge="1">
                  <a:txBody>
                    <a:bodyPr/>
                    <a:lstStyle/>
                    <a:p>
                      <a:endParaRPr/>
                    </a:p>
                  </a:txBody>
                  <a:tcPr/>
                </a:tc>
                <a:extLst>
                  <a:ext uri="{0D108BD9-81ED-4DB2-BD59-A6C34878D82A}">
                    <a16:rowId xmlns:a16="http://schemas.microsoft.com/office/drawing/2014/main" val="10000"/>
                  </a:ext>
                </a:extLst>
              </a:tr>
              <a:tr h="166306">
                <a:tc rowSpan="2">
                  <a:txBody>
                    <a:bodyPr/>
                    <a:lstStyle/>
                    <a:p>
                      <a:pPr lvl="0">
                        <a:buNone/>
                        <a:defRPr/>
                      </a:pPr>
                      <a:r>
                        <a:rPr lang="en-US" sz="1000" b="1" i="0" u="none" strike="noStrike">
                          <a:solidFill>
                            <a:srgbClr val="000000"/>
                          </a:solidFill>
                          <a:latin typeface="Calibri"/>
                        </a:rPr>
                        <a:t>Champion:</a:t>
                      </a:r>
                      <a:r>
                        <a:rPr lang="en-US" sz="1000" b="0" i="0" u="none" strike="noStrike">
                          <a:solidFill>
                            <a:srgbClr val="000000"/>
                          </a:solidFill>
                          <a:latin typeface="Calibri"/>
                        </a:rPr>
                        <a:t> University of North Dakota (coursework)</a:t>
                      </a:r>
                      <a:endParaRPr/>
                    </a:p>
                    <a:p>
                      <a:pPr lvl="0">
                        <a:buNone/>
                        <a:defRPr/>
                      </a:pPr>
                      <a:r>
                        <a:rPr lang="en-US" sz="1000" b="1" i="0" u="none" strike="noStrike">
                          <a:solidFill>
                            <a:srgbClr val="000000"/>
                          </a:solidFill>
                          <a:latin typeface="Calibri"/>
                        </a:rPr>
                        <a:t>Team Lead:</a:t>
                      </a:r>
                      <a:r>
                        <a:rPr lang="en-US" sz="1000" b="0" i="0" u="none" strike="noStrike">
                          <a:solidFill>
                            <a:srgbClr val="000000"/>
                          </a:solidFill>
                          <a:latin typeface="Calibri"/>
                        </a:rPr>
                        <a:t> (Systems) Nick Skinner</a:t>
                      </a:r>
                      <a:endParaRPr/>
                    </a:p>
                    <a:p>
                      <a:pPr lvl="0">
                        <a:buNone/>
                        <a:defRPr/>
                      </a:pPr>
                      <a:r>
                        <a:rPr lang="en-US" sz="1000" b="1" i="0" u="none" strike="noStrike">
                          <a:solidFill>
                            <a:srgbClr val="000000"/>
                          </a:solidFill>
                          <a:latin typeface="Calibri"/>
                        </a:rPr>
                        <a:t>SME Mentor: </a:t>
                      </a:r>
                      <a:r>
                        <a:rPr lang="en-US" sz="1000" b="0"/>
                        <a:t>(Systems) Tan Kordell; (Team) Julian Thrash</a:t>
                      </a:r>
                      <a:endParaRPr lang="en-US" sz="1000" b="1"/>
                    </a:p>
                  </a:txBody>
                  <a:tcPr>
                    <a:lnL w="12700" algn="ctr">
                      <a:solidFill>
                        <a:schemeClr val="tx1"/>
                      </a:solidFill>
                    </a:lnL>
                    <a:lnR w="12700" algn="ctr">
                      <a:solidFill>
                        <a:schemeClr val="tx1"/>
                      </a:solidFill>
                    </a:lnR>
                    <a:lnT w="12700" algn="ctr">
                      <a:solidFill>
                        <a:schemeClr val="tx1"/>
                      </a:solidFill>
                      <a:miter/>
                    </a:lnT>
                    <a:lnB w="12700" algn="ctr">
                      <a:solidFill>
                        <a:schemeClr val="tx1"/>
                      </a:solidFill>
                      <a:miter/>
                    </a:lnB>
                  </a:tcPr>
                </a:tc>
                <a:tc>
                  <a:txBody>
                    <a:bodyPr/>
                    <a:lstStyle/>
                    <a:p>
                      <a:pPr lvl="0">
                        <a:buNone/>
                        <a:defRPr/>
                      </a:pPr>
                      <a:r>
                        <a:rPr lang="en-US" sz="1000" b="1"/>
                        <a:t>Team Members</a:t>
                      </a:r>
                      <a:endParaRPr/>
                    </a:p>
                  </a:txBody>
                  <a:tcPr>
                    <a:lnL w="12700" algn="ctr">
                      <a:solidFill>
                        <a:schemeClr val="tx1"/>
                      </a:solidFill>
                    </a:lnL>
                    <a:lnR w="12700" algn="ctr">
                      <a:solidFill>
                        <a:schemeClr val="tx1"/>
                      </a:solidFill>
                      <a:miter/>
                    </a:lnR>
                    <a:lnT w="12700" algn="ctr">
                      <a:solidFill>
                        <a:schemeClr val="tx1"/>
                      </a:solidFill>
                    </a:lnT>
                    <a:lnB w="12700" algn="ctr">
                      <a:solidFill>
                        <a:schemeClr val="tx1"/>
                      </a:solidFill>
                      <a:miter/>
                    </a:lnB>
                    <a:solidFill>
                      <a:schemeClr val="accent1">
                        <a:lumMod val="60000"/>
                        <a:lumOff val="40000"/>
                      </a:schemeClr>
                    </a:solidFill>
                  </a:tcPr>
                </a:tc>
                <a:tc>
                  <a:txBody>
                    <a:bodyPr/>
                    <a:lstStyle/>
                    <a:p>
                      <a:pPr>
                        <a:defRPr/>
                      </a:pPr>
                      <a:r>
                        <a:rPr lang="en-US" sz="900" b="1"/>
                        <a:t>Key Stakeholders</a:t>
                      </a:r>
                      <a:endParaRPr/>
                    </a:p>
                  </a:txBody>
                  <a:tcPr>
                    <a:lnL w="12700" algn="ctr">
                      <a:solidFill>
                        <a:schemeClr val="tx1"/>
                      </a:solidFill>
                      <a:miter/>
                    </a:lnL>
                    <a:lnR w="12700" algn="ctr">
                      <a:solidFill>
                        <a:schemeClr val="tx1"/>
                      </a:solidFill>
                      <a:miter/>
                    </a:lnR>
                    <a:lnT w="12700" algn="ctr">
                      <a:solidFill>
                        <a:schemeClr val="tx1"/>
                      </a:solidFill>
                    </a:lnT>
                    <a:lnB w="12700" algn="ctr">
                      <a:solidFill>
                        <a:schemeClr val="tx1"/>
                      </a:solidFill>
                    </a:lnB>
                    <a:solidFill>
                      <a:schemeClr val="accent1">
                        <a:lumMod val="60000"/>
                        <a:lumOff val="40000"/>
                      </a:schemeClr>
                    </a:solidFill>
                  </a:tcPr>
                </a:tc>
                <a:extLst>
                  <a:ext uri="{0D108BD9-81ED-4DB2-BD59-A6C34878D82A}">
                    <a16:rowId xmlns:a16="http://schemas.microsoft.com/office/drawing/2014/main" val="10001"/>
                  </a:ext>
                </a:extLst>
              </a:tr>
              <a:tr h="265049">
                <a:tc vMerge="1">
                  <a:txBody>
                    <a:bodyPr/>
                    <a:lstStyle/>
                    <a:p>
                      <a:pPr>
                        <a:defRPr/>
                      </a:pPr>
                      <a:endParaRPr lang="en-US"/>
                    </a:p>
                  </a:txBody>
                  <a:tcPr>
                    <a:lnL w="12700" algn="ctr">
                      <a:solidFill>
                        <a:schemeClr val="tx1"/>
                      </a:solidFill>
                    </a:lnL>
                    <a:lnR w="12700" algn="ctr">
                      <a:solidFill>
                        <a:schemeClr val="tx1"/>
                      </a:solidFill>
                      <a:miter/>
                    </a:lnR>
                    <a:lnT w="12700" algn="ctr">
                      <a:solidFill>
                        <a:schemeClr val="tx1"/>
                      </a:solidFill>
                      <a:miter/>
                    </a:lnT>
                    <a:lnB w="12700" algn="ctr">
                      <a:solidFill>
                        <a:schemeClr val="tx1"/>
                      </a:solidFill>
                    </a:lnB>
                  </a:tcPr>
                </a:tc>
                <a:tc>
                  <a:txBody>
                    <a:bodyPr/>
                    <a:lstStyle/>
                    <a:p>
                      <a:pPr>
                        <a:defRPr/>
                      </a:pPr>
                      <a:r>
                        <a:rPr lang="en-US" sz="1000"/>
                        <a:t>Nick Skinner, Aidan Trueworthy, Courtney Halvorson, Rita Bergstrom, Tre Williams</a:t>
                      </a:r>
                      <a:endParaRPr/>
                    </a:p>
                  </a:txBody>
                  <a:tcPr>
                    <a:lnL w="12700" algn="ctr">
                      <a:solidFill>
                        <a:schemeClr val="tx1"/>
                      </a:solidFill>
                      <a:miter/>
                    </a:lnL>
                    <a:lnR w="12700" algn="ctr">
                      <a:solidFill>
                        <a:schemeClr val="tx1"/>
                      </a:solidFill>
                    </a:lnR>
                    <a:lnT w="12700" cap="flat" cmpd="sng" algn="ctr">
                      <a:solidFill>
                        <a:schemeClr val="tx1"/>
                      </a:solidFill>
                      <a:prstDash val="solid"/>
                      <a:miter lim="800000"/>
                      <a:headEnd type="none" w="med" len="med"/>
                      <a:tailEnd type="none" w="med" len="med"/>
                    </a:lnT>
                    <a:lnB w="12700" algn="ctr">
                      <a:solidFill>
                        <a:schemeClr val="tx1"/>
                      </a:solidFill>
                    </a:lnB>
                  </a:tcPr>
                </a:tc>
                <a:tc>
                  <a:txBody>
                    <a:bodyPr/>
                    <a:lstStyle/>
                    <a:p>
                      <a:pPr lvl="0">
                        <a:buNone/>
                        <a:defRPr/>
                      </a:pPr>
                      <a:r>
                        <a:rPr lang="en-US" sz="900"/>
                        <a:t>Operators, Medical Facilities, Physical Therapy Users, Disability Users, University of North Dakota (coursework)</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2"/>
                  </a:ext>
                </a:extLst>
              </a:tr>
              <a:tr h="166306">
                <a:tc gridSpan="3">
                  <a:txBody>
                    <a:bodyPr/>
                    <a:lstStyle/>
                    <a:p>
                      <a:pPr algn="ctr">
                        <a:defRPr/>
                      </a:pPr>
                      <a:r>
                        <a:rPr lang="en-US" sz="1000" b="1"/>
                        <a:t>What is the Problem We Want to Solve?</a:t>
                      </a:r>
                      <a:endParaRPr/>
                    </a:p>
                  </a:txBody>
                  <a:tcPr>
                    <a:lnL w="12700" algn="ctr">
                      <a:solidFill>
                        <a:schemeClr val="tx1"/>
                      </a:solidFill>
                      <a:miter/>
                    </a:lnL>
                    <a:lnR w="12700" algn="ctr">
                      <a:solidFill>
                        <a:schemeClr val="tx1"/>
                      </a:solidFill>
                    </a:lnR>
                    <a:lnT w="12700" algn="ctr">
                      <a:solidFill>
                        <a:schemeClr val="tx1"/>
                      </a:solidFill>
                      <a:miter/>
                    </a:lnT>
                    <a:lnB w="12700" algn="ctr">
                      <a:solidFill>
                        <a:schemeClr val="tx1"/>
                      </a:solidFill>
                      <a:miter/>
                    </a:lnB>
                    <a:solidFill>
                      <a:schemeClr val="accent1">
                        <a:lumMod val="60000"/>
                        <a:lumOff val="40000"/>
                      </a:schemeClr>
                    </a:solidFill>
                  </a:tcPr>
                </a:tc>
                <a:tc hMerge="1">
                  <a:txBody>
                    <a:bodyPr/>
                    <a:lstStyle/>
                    <a:p>
                      <a:endParaRPr/>
                    </a:p>
                  </a:txBody>
                  <a:tcPr/>
                </a:tc>
                <a:tc hMerge="1">
                  <a:txBody>
                    <a:bodyPr/>
                    <a:lstStyle/>
                    <a:p>
                      <a:endParaRPr/>
                    </a:p>
                  </a:txBody>
                  <a:tcPr/>
                </a:tc>
                <a:extLst>
                  <a:ext uri="{0D108BD9-81ED-4DB2-BD59-A6C34878D82A}">
                    <a16:rowId xmlns:a16="http://schemas.microsoft.com/office/drawing/2014/main" val="10003"/>
                  </a:ext>
                </a:extLst>
              </a:tr>
              <a:tr h="753575">
                <a:tc gridSpan="3">
                  <a:txBody>
                    <a:bodyPr/>
                    <a:lstStyle/>
                    <a:p>
                      <a:pPr>
                        <a:defRPr/>
                      </a:pPr>
                      <a:r>
                        <a:rPr lang="en-US" sz="1000"/>
                        <a:t>Many people struggle to lift objects, maintain their balance, and manipulate the world around them. Whether that be because of an injury they are getting therapy for, a disability that prevents precise movement or balance, an injury that makes it painful to lift moderate loads, or simply due to old age. While there are technologies being developed to assistance in walking and physical therapy, these devices require a user that either can maintain balance on their own or use an external walker or cane. This prevents a user with disabilities from both having the assistance of an external device in lifting capacity and using that same device to help maintain their balance.</a:t>
                      </a:r>
                      <a:endParaRPr/>
                    </a:p>
                    <a:p>
                      <a:pPr lvl="0">
                        <a:buNone/>
                        <a:defRPr/>
                      </a:pPr>
                      <a:endParaRPr lang="en-US" sz="1000"/>
                    </a:p>
                    <a:p>
                      <a:pPr lvl="0">
                        <a:buNone/>
                        <a:defRPr/>
                      </a:pPr>
                      <a:r>
                        <a:rPr lang="en-US" sz="1000"/>
                        <a:t>Some heavy robotics projects have incorporated both the movement of two legs with the stability of being able to lift a moderate load and balance. Bridging the gap between robotics technologies and incorporating it onto the human body could significantly improve the life of users who wish to regain mobility in their life without having to give something else up.</a:t>
                      </a:r>
                      <a:endParaRPr/>
                    </a:p>
                  </a:txBody>
                  <a:tcPr>
                    <a:lnL w="12700" algn="ctr">
                      <a:solidFill>
                        <a:schemeClr val="tx1"/>
                      </a:solidFill>
                    </a:lnL>
                    <a:lnR w="12700" algn="ctr">
                      <a:solidFill>
                        <a:schemeClr val="tx1"/>
                      </a:solidFill>
                      <a:miter/>
                    </a:lnR>
                    <a:lnT w="12700" algn="ctr">
                      <a:solidFill>
                        <a:schemeClr val="tx1"/>
                      </a:solidFill>
                      <a:miter/>
                    </a:lnT>
                    <a:lnB w="12700" algn="ctr">
                      <a:solidFill>
                        <a:schemeClr val="tx1"/>
                      </a:solidFill>
                    </a:lnB>
                  </a:tcPr>
                </a:tc>
                <a:tc hMerge="1">
                  <a:txBody>
                    <a:bodyPr/>
                    <a:lstStyle/>
                    <a:p>
                      <a:endParaRPr/>
                    </a:p>
                  </a:txBody>
                  <a:tcPr/>
                </a:tc>
                <a:tc hMerge="1">
                  <a:txBody>
                    <a:bodyPr/>
                    <a:lstStyle/>
                    <a:p>
                      <a:endParaRPr/>
                    </a:p>
                  </a:txBody>
                  <a:tcPr/>
                </a:tc>
                <a:extLst>
                  <a:ext uri="{0D108BD9-81ED-4DB2-BD59-A6C34878D82A}">
                    <a16:rowId xmlns:a16="http://schemas.microsoft.com/office/drawing/2014/main" val="10004"/>
                  </a:ext>
                </a:extLst>
              </a:tr>
              <a:tr h="166306">
                <a:tc gridSpan="3">
                  <a:txBody>
                    <a:bodyPr/>
                    <a:lstStyle/>
                    <a:p>
                      <a:pPr algn="ctr">
                        <a:defRPr/>
                      </a:pPr>
                      <a:r>
                        <a:rPr lang="en-US" sz="1000" b="1"/>
                        <a:t>Business Case</a:t>
                      </a:r>
                      <a:endParaRPr/>
                    </a:p>
                  </a:txBody>
                  <a:tcPr>
                    <a:lnL w="12700" algn="ctr">
                      <a:solidFill>
                        <a:schemeClr val="tx1"/>
                      </a:solidFill>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solidFill>
                      <a:schemeClr val="accent1">
                        <a:lumMod val="60000"/>
                        <a:lumOff val="40000"/>
                      </a:schemeClr>
                    </a:solidFill>
                  </a:tcPr>
                </a:tc>
                <a:tc hMerge="1">
                  <a:txBody>
                    <a:bodyPr/>
                    <a:lstStyle/>
                    <a:p>
                      <a:endParaRPr/>
                    </a:p>
                  </a:txBody>
                  <a:tcPr/>
                </a:tc>
                <a:tc hMerge="1">
                  <a:txBody>
                    <a:bodyPr/>
                    <a:lstStyle/>
                    <a:p>
                      <a:endParaRPr/>
                    </a:p>
                  </a:txBody>
                  <a:tcPr/>
                </a:tc>
                <a:extLst>
                  <a:ext uri="{0D108BD9-81ED-4DB2-BD59-A6C34878D82A}">
                    <a16:rowId xmlns:a16="http://schemas.microsoft.com/office/drawing/2014/main" val="10005"/>
                  </a:ext>
                </a:extLst>
              </a:tr>
              <a:tr h="769164">
                <a:tc gridSpan="3">
                  <a:txBody>
                    <a:bodyPr/>
                    <a:lstStyle/>
                    <a:p>
                      <a:pPr>
                        <a:defRPr/>
                      </a:pPr>
                      <a:r>
                        <a:rPr lang="en-US" sz="1000"/>
                        <a:t>A few companies exist in the exoskeleton space today. Primarily focusing on the medical device industry for physical therapy, or devices for able-bodied people in hiking. However very few devices are both cheap for the user and very useful for long-term assistance in people with lifelong disabilities or joint pain. By bridging these industries, an at-scale assistance device could be created to allow many people to afford comfortabilities they may have once had. Many companies also focus primarily on a resistive technique to help strengthen muscles rather than assisting in getting up from a sitting or lying position.</a:t>
                      </a:r>
                      <a:endParaRPr/>
                    </a:p>
                    <a:p>
                      <a:pPr lvl="0">
                        <a:buNone/>
                        <a:defRPr/>
                      </a:pPr>
                      <a:endParaRPr lang="en-US" sz="1000"/>
                    </a:p>
                    <a:p>
                      <a:pPr lvl="0">
                        <a:buNone/>
                        <a:defRPr/>
                      </a:pPr>
                      <a:r>
                        <a:rPr lang="en-US" sz="1000"/>
                        <a:t>Alongside difficulties with the operator getting into the walking position, nurses or assistants can struggle using existing technologies without undue strain on themselves or the end user. With a better active support system, users may be able to get into the walking position with limited or not assistance.</a:t>
                      </a:r>
                      <a:endParaRPr/>
                    </a:p>
                    <a:p>
                      <a:pPr lvl="0">
                        <a:buNone/>
                        <a:defRPr/>
                      </a:pPr>
                      <a:endParaRPr lang="en-US" sz="1000"/>
                    </a:p>
                  </a:txBody>
                  <a:tcPr>
                    <a:lnL w="12700" algn="ctr">
                      <a:solidFill>
                        <a:schemeClr val="tx1"/>
                      </a:solidFill>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tcPr>
                </a:tc>
                <a:tc hMerge="1">
                  <a:txBody>
                    <a:bodyPr/>
                    <a:lstStyle/>
                    <a:p>
                      <a:endParaRPr/>
                    </a:p>
                  </a:txBody>
                  <a:tcPr/>
                </a:tc>
                <a:tc hMerge="1">
                  <a:txBody>
                    <a:bodyPr/>
                    <a:lstStyle/>
                    <a:p>
                      <a:endParaRPr/>
                    </a:p>
                  </a:txBody>
                  <a:tcPr/>
                </a:tc>
                <a:extLst>
                  <a:ext uri="{0D108BD9-81ED-4DB2-BD59-A6C34878D82A}">
                    <a16:rowId xmlns:a16="http://schemas.microsoft.com/office/drawing/2014/main" val="10006"/>
                  </a:ext>
                </a:extLst>
              </a:tr>
              <a:tr h="166306">
                <a:tc>
                  <a:txBody>
                    <a:bodyPr/>
                    <a:lstStyle/>
                    <a:p>
                      <a:pPr algn="ctr">
                        <a:defRPr/>
                      </a:pPr>
                      <a:r>
                        <a:rPr lang="en-US" sz="1000" b="1"/>
                        <a:t>In Scope</a:t>
                      </a:r>
                      <a:endParaRPr/>
                    </a:p>
                  </a:txBody>
                  <a:tcPr>
                    <a:lnL w="12700" algn="ctr">
                      <a:solidFill>
                        <a:schemeClr val="tx1"/>
                      </a:solidFill>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solidFill>
                      <a:schemeClr val="accent1">
                        <a:lumMod val="60000"/>
                        <a:lumOff val="40000"/>
                      </a:schemeClr>
                    </a:solidFill>
                  </a:tcPr>
                </a:tc>
                <a:tc gridSpan="2">
                  <a:txBody>
                    <a:bodyPr/>
                    <a:lstStyle/>
                    <a:p>
                      <a:pPr algn="ctr">
                        <a:defRPr/>
                      </a:pPr>
                      <a:r>
                        <a:rPr lang="en-US" sz="1000" b="1"/>
                        <a:t>Key Milestones</a:t>
                      </a:r>
                      <a:endParaRPr/>
                    </a:p>
                  </a:txBody>
                  <a:tcPr>
                    <a:lnL w="12700" cap="flat" cmpd="sng" algn="ctr">
                      <a:solidFill>
                        <a:schemeClr val="tx1"/>
                      </a:solidFill>
                      <a:prstDash val="solid"/>
                      <a:miter lim="800000"/>
                      <a:headEnd type="none" w="med" len="med"/>
                      <a:tailEnd type="none" w="med" len="med"/>
                    </a:lnL>
                    <a:lnR w="12700" algn="ctr">
                      <a:solidFill>
                        <a:schemeClr val="tx1"/>
                      </a:solidFill>
                      <a:miter/>
                    </a:lnR>
                    <a:lnT w="12700" algn="ctr">
                      <a:solidFill>
                        <a:schemeClr val="tx1"/>
                      </a:solidFill>
                      <a:miter/>
                    </a:lnT>
                    <a:lnB w="12700" algn="ctr">
                      <a:solidFill>
                        <a:schemeClr val="tx1"/>
                      </a:solidFill>
                    </a:lnB>
                    <a:solidFill>
                      <a:schemeClr val="accent1">
                        <a:lumMod val="60000"/>
                        <a:lumOff val="40000"/>
                      </a:schemeClr>
                    </a:solidFill>
                  </a:tcPr>
                </a:tc>
                <a:tc hMerge="1">
                  <a:txBody>
                    <a:bodyPr/>
                    <a:lstStyle/>
                    <a:p>
                      <a:endParaRPr/>
                    </a:p>
                  </a:txBody>
                  <a:tcPr/>
                </a:tc>
                <a:extLst>
                  <a:ext uri="{0D108BD9-81ED-4DB2-BD59-A6C34878D82A}">
                    <a16:rowId xmlns:a16="http://schemas.microsoft.com/office/drawing/2014/main" val="10007"/>
                  </a:ext>
                </a:extLst>
              </a:tr>
              <a:tr h="831527">
                <a:tc>
                  <a:txBody>
                    <a:bodyPr/>
                    <a:lstStyle/>
                    <a:p>
                      <a:pPr marL="228600" lvl="0" indent="-228600">
                        <a:buAutoNum type="arabicPeriod"/>
                        <a:defRPr/>
                      </a:pPr>
                      <a:r>
                        <a:rPr lang="en-US" sz="1000"/>
                        <a:t>Users with difficulty standing up from a sitting or lying position</a:t>
                      </a:r>
                      <a:endParaRPr/>
                    </a:p>
                    <a:p>
                      <a:pPr marL="228600" lvl="0" indent="-228600">
                        <a:buAutoNum type="arabicPeriod"/>
                        <a:defRPr/>
                      </a:pPr>
                      <a:r>
                        <a:rPr lang="en-US" sz="1000"/>
                        <a:t>Uses with Kyphosis or other similar conditions</a:t>
                      </a:r>
                      <a:endParaRPr/>
                    </a:p>
                    <a:p>
                      <a:pPr marL="228600" lvl="0" indent="-228600">
                        <a:buAutoNum type="arabicPeriod"/>
                        <a:defRPr/>
                      </a:pPr>
                      <a:r>
                        <a:rPr lang="en-US" sz="1000"/>
                        <a:t>Passive or active stabilization methods</a:t>
                      </a:r>
                      <a:endParaRPr/>
                    </a:p>
                    <a:p>
                      <a:pPr marL="228600" lvl="0" indent="-228600">
                        <a:buAutoNum type="arabicPeriod"/>
                        <a:defRPr/>
                      </a:pPr>
                      <a:r>
                        <a:rPr lang="en-US" sz="1000"/>
                        <a:t>Attached (exoskeleton) or detached system to the human body</a:t>
                      </a:r>
                      <a:endParaRPr/>
                    </a:p>
                    <a:p>
                      <a:pPr marL="228600" lvl="0" indent="-228600">
                        <a:buAutoNum type="arabicPeriod"/>
                        <a:defRPr/>
                      </a:pPr>
                      <a:endParaRPr lang="en-US" sz="1000"/>
                    </a:p>
                  </a:txBody>
                  <a:tcPr>
                    <a:lnL w="12700" algn="ctr">
                      <a:solidFill>
                        <a:schemeClr val="tx1"/>
                      </a:solidFill>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tcPr>
                </a:tc>
                <a:tc gridSpan="2">
                  <a:txBody>
                    <a:bodyPr/>
                    <a:lstStyle/>
                    <a:p>
                      <a:pPr marL="228600" lvl="0" indent="-228600" algn="l">
                        <a:buAutoNum type="arabicPeriod"/>
                        <a:defRPr/>
                      </a:pPr>
                      <a:r>
                        <a:rPr lang="en-US" sz="1000"/>
                        <a:t>Development of a prototype that can attach to the knee joint of an operator and support knee weight</a:t>
                      </a:r>
                      <a:endParaRPr/>
                    </a:p>
                    <a:p>
                      <a:pPr marL="228600" lvl="0" indent="-228600" algn="l">
                        <a:buAutoNum type="arabicPeriod"/>
                        <a:defRPr/>
                      </a:pPr>
                      <a:r>
                        <a:rPr lang="en-US" sz="1000"/>
                        <a:t>Development of a prototype that can attach to the knee prototype and hip to help support both joint weights</a:t>
                      </a:r>
                      <a:endParaRPr/>
                    </a:p>
                    <a:p>
                      <a:pPr marL="228600" lvl="0" indent="-228600" algn="l">
                        <a:buAutoNum type="arabicPeriod"/>
                        <a:defRPr/>
                      </a:pPr>
                      <a:r>
                        <a:rPr lang="en-US" sz="1000"/>
                        <a:t>Investigation into efficient methods of active stabilization</a:t>
                      </a:r>
                      <a:endParaRPr/>
                    </a:p>
                    <a:p>
                      <a:pPr marL="228600" lvl="0" indent="-228600" algn="l">
                        <a:buAutoNum type="arabicPeriod"/>
                        <a:defRPr/>
                      </a:pPr>
                      <a:r>
                        <a:rPr lang="en-US" sz="1000"/>
                        <a:t>A technology investigation into methods of supporting an operator and active stabilization</a:t>
                      </a:r>
                      <a:endParaRPr/>
                    </a:p>
                    <a:p>
                      <a:pPr marL="228600" lvl="0" indent="-228600" algn="l">
                        <a:buAutoNum type="arabicPeriod"/>
                        <a:defRPr/>
                      </a:pPr>
                      <a:r>
                        <a:rPr lang="en-US" sz="1000"/>
                        <a:t>All systems engineering artifacts pertaining to users and improving mobility</a:t>
                      </a:r>
                      <a:endParaRPr/>
                    </a:p>
                    <a:p>
                      <a:pPr marL="228600" lvl="0" indent="-228600" algn="l">
                        <a:buAutoNum type="arabicPeriod"/>
                        <a:defRPr/>
                      </a:pPr>
                      <a:r>
                        <a:rPr lang="en-US" sz="1000"/>
                        <a:t>Completion of University of North Dakota project courses</a:t>
                      </a:r>
                      <a:endParaRPr/>
                    </a:p>
                  </a:txBody>
                  <a:tcPr>
                    <a:lnL w="12700" algn="ctr">
                      <a:solidFill>
                        <a:schemeClr val="tx1"/>
                      </a:solidFill>
                      <a:miter/>
                    </a:lnL>
                    <a:lnR w="12700" algn="ctr">
                      <a:solidFill>
                        <a:schemeClr val="tx1"/>
                      </a:solidFill>
                    </a:lnR>
                    <a:lnT w="12700" algn="ctr">
                      <a:solidFill>
                        <a:schemeClr val="tx1"/>
                      </a:solidFill>
                    </a:lnT>
                    <a:lnB w="12700" algn="ctr">
                      <a:solidFill>
                        <a:schemeClr val="tx1"/>
                      </a:solidFill>
                    </a:lnB>
                  </a:tcPr>
                </a:tc>
                <a:tc hMerge="1">
                  <a:txBody>
                    <a:bodyPr/>
                    <a:lstStyle/>
                    <a:p>
                      <a:endParaRPr/>
                    </a:p>
                  </a:txBody>
                  <a:tcPr/>
                </a:tc>
                <a:extLst>
                  <a:ext uri="{0D108BD9-81ED-4DB2-BD59-A6C34878D82A}">
                    <a16:rowId xmlns:a16="http://schemas.microsoft.com/office/drawing/2014/main" val="10008"/>
                  </a:ext>
                </a:extLst>
              </a:tr>
              <a:tr h="166306">
                <a:tc gridSpan="3">
                  <a:txBody>
                    <a:bodyPr/>
                    <a:lstStyle/>
                    <a:p>
                      <a:pPr lvl="0" algn="ctr">
                        <a:buNone/>
                        <a:defRPr/>
                      </a:pPr>
                      <a:r>
                        <a:rPr lang="en-US" sz="1000" b="1"/>
                        <a:t>Deliverables</a:t>
                      </a:r>
                      <a:endParaRPr/>
                    </a:p>
                  </a:txBody>
                  <a:tcPr>
                    <a:lnL w="12700" algn="ctr">
                      <a:solidFill>
                        <a:schemeClr val="tx1"/>
                      </a:solidFill>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solidFill>
                      <a:schemeClr val="accent1">
                        <a:lumMod val="60000"/>
                        <a:lumOff val="40000"/>
                      </a:schemeClr>
                    </a:solidFill>
                  </a:tcPr>
                </a:tc>
                <a:tc hMerge="1">
                  <a:txBody>
                    <a:bodyPr/>
                    <a:lstStyle/>
                    <a:p>
                      <a:endParaRPr/>
                    </a:p>
                  </a:txBody>
                  <a:tcPr/>
                </a:tc>
                <a:tc hMerge="1">
                  <a:txBody>
                    <a:bodyPr/>
                    <a:lstStyle/>
                    <a:p>
                      <a:endParaRPr/>
                    </a:p>
                  </a:txBody>
                  <a:tcPr/>
                </a:tc>
                <a:extLst>
                  <a:ext uri="{0D108BD9-81ED-4DB2-BD59-A6C34878D82A}">
                    <a16:rowId xmlns:a16="http://schemas.microsoft.com/office/drawing/2014/main" val="10009"/>
                  </a:ext>
                </a:extLst>
              </a:tr>
              <a:tr h="400173">
                <a:tc gridSpan="3">
                  <a:txBody>
                    <a:bodyPr/>
                    <a:lstStyle/>
                    <a:p>
                      <a:pPr marL="0" lvl="0" indent="0">
                        <a:buNone/>
                        <a:defRPr/>
                      </a:pPr>
                      <a:r>
                        <a:rPr lang="en-US" sz="1000"/>
                        <a:t>A knee and hip prototype system that is attachable to a human body | </a:t>
                      </a:r>
                      <a:r>
                        <a:rPr lang="en-US" sz="1000" b="0" i="0" u="none" strike="noStrike">
                          <a:solidFill>
                            <a:srgbClr val="000000"/>
                          </a:solidFill>
                          <a:latin typeface="Calibri"/>
                        </a:rPr>
                        <a:t>Addition of sensors and movement feedback for active assistance</a:t>
                      </a:r>
                      <a:endParaRPr lang="en-US" sz="1000"/>
                    </a:p>
                    <a:p>
                      <a:pPr marL="0" lvl="0" indent="0">
                        <a:buNone/>
                        <a:defRPr/>
                      </a:pPr>
                      <a:r>
                        <a:rPr lang="en-US" sz="1000" b="0" i="0" u="none" strike="noStrike">
                          <a:solidFill>
                            <a:srgbClr val="000000"/>
                          </a:solidFill>
                          <a:latin typeface="Calibri"/>
                        </a:rPr>
                        <a:t>Addition of passive or active stabilization of a person while standing still </a:t>
                      </a:r>
                      <a:r>
                        <a:rPr lang="en-US" sz="1000" b="1" i="0" u="none" strike="noStrike">
                          <a:solidFill>
                            <a:srgbClr val="000000"/>
                          </a:solidFill>
                          <a:latin typeface="Calibri"/>
                        </a:rPr>
                        <a:t>|</a:t>
                      </a:r>
                      <a:r>
                        <a:rPr lang="en-US" sz="1000" b="0" i="0" u="none" strike="noStrike">
                          <a:solidFill>
                            <a:srgbClr val="000000"/>
                          </a:solidFill>
                          <a:latin typeface="Calibri"/>
                        </a:rPr>
                        <a:t> Active stabilization of the user during walking</a:t>
                      </a:r>
                      <a:endParaRPr lang="en-US" sz="1000" b="1" i="0" u="none" strike="noStrike">
                        <a:solidFill>
                          <a:srgbClr val="000000"/>
                        </a:solidFill>
                        <a:latin typeface="Calibri"/>
                      </a:endParaRPr>
                    </a:p>
                    <a:p>
                      <a:pPr marL="0" lvl="0" indent="0">
                        <a:buNone/>
                        <a:defRPr/>
                      </a:pPr>
                      <a:endParaRPr lang="en-US" sz="1000"/>
                    </a:p>
                  </a:txBody>
                  <a:tcPr>
                    <a:lnL w="12700" algn="ctr">
                      <a:solidFill>
                        <a:schemeClr val="tx1"/>
                      </a:solidFill>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tcPr>
                </a:tc>
                <a:tc hMerge="1">
                  <a:txBody>
                    <a:bodyPr/>
                    <a:lstStyle/>
                    <a:p>
                      <a:endParaRPr/>
                    </a:p>
                  </a:txBody>
                  <a:tcPr/>
                </a:tc>
                <a:tc hMerge="1">
                  <a:txBody>
                    <a:bodyPr/>
                    <a:lstStyle/>
                    <a:p>
                      <a:endParaRPr/>
                    </a:p>
                  </a:txBody>
                  <a:tcPr/>
                </a:tc>
                <a:extLst>
                  <a:ext uri="{0D108BD9-81ED-4DB2-BD59-A6C34878D82A}">
                    <a16:rowId xmlns:a16="http://schemas.microsoft.com/office/drawing/2014/main" val="10010"/>
                  </a:ext>
                </a:extLst>
              </a:tr>
            </a:tbl>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ea typeface="Calibri Light"/>
                <a:cs typeface="Calibri Light"/>
              </a:rPr>
              <a:t>Project Objective – Rev 1</a:t>
            </a:r>
            <a:endParaRPr/>
          </a:p>
        </p:txBody>
      </p:sp>
      <p:sp>
        <p:nvSpPr>
          <p:cNvPr id="3" name="Content Placeholder 2"/>
          <p:cNvSpPr>
            <a:spLocks noGrp="1"/>
          </p:cNvSpPr>
          <p:nvPr>
            <p:ph idx="1"/>
          </p:nvPr>
        </p:nvSpPr>
        <p:spPr bwMode="auto">
          <a:xfrm>
            <a:off x="685801" y="1278432"/>
            <a:ext cx="10131425" cy="4512767"/>
          </a:xfrm>
        </p:spPr>
        <p:txBody>
          <a:bodyPr vert="horz" lIns="91440" tIns="45720" rIns="91440" bIns="45720" rtlCol="0" anchor="t">
            <a:normAutofit lnSpcReduction="10000"/>
          </a:bodyPr>
          <a:lstStyle/>
          <a:p>
            <a:pPr>
              <a:defRPr/>
            </a:pPr>
            <a:r>
              <a:rPr lang="en-US" b="1">
                <a:ea typeface="Calibri"/>
                <a:cs typeface="Calibri"/>
              </a:rPr>
              <a:t>To </a:t>
            </a:r>
            <a:r>
              <a:rPr lang="en-US">
                <a:solidFill>
                  <a:srgbClr val="000000"/>
                </a:solidFill>
                <a:ea typeface="Calibri"/>
                <a:cs typeface="Calibri"/>
              </a:rPr>
              <a:t>develop a system that allows users with impaired movement ability to regain their ability to move around. </a:t>
            </a:r>
            <a:r>
              <a:rPr lang="en-US" b="1">
                <a:solidFill>
                  <a:schemeClr val="accent4"/>
                </a:solidFill>
                <a:ea typeface="Calibri"/>
                <a:cs typeface="Calibri"/>
              </a:rPr>
              <a:t>(Value Needed)</a:t>
            </a:r>
            <a:endParaRPr lang="en-US">
              <a:solidFill>
                <a:schemeClr val="accent4"/>
              </a:solidFill>
              <a:ea typeface="Calibri"/>
              <a:cs typeface="Calibri"/>
            </a:endParaRPr>
          </a:p>
          <a:p>
            <a:pPr>
              <a:defRPr/>
            </a:pPr>
            <a:r>
              <a:rPr lang="en-US" b="1">
                <a:ea typeface="Calibri"/>
                <a:cs typeface="Calibri"/>
              </a:rPr>
              <a:t>By </a:t>
            </a:r>
            <a:r>
              <a:rPr lang="en-US">
                <a:solidFill>
                  <a:srgbClr val="000000"/>
                </a:solidFill>
                <a:ea typeface="Calibri"/>
                <a:cs typeface="Calibri"/>
              </a:rPr>
              <a:t>understanding the functions of a mobile human body and likely impairments to develop a system to relieve those impairments. </a:t>
            </a:r>
            <a:r>
              <a:rPr lang="en-US" b="1">
                <a:solidFill>
                  <a:schemeClr val="accent6"/>
                </a:solidFill>
                <a:ea typeface="Calibri"/>
                <a:cs typeface="Calibri"/>
              </a:rPr>
              <a:t>(Action Needed)</a:t>
            </a:r>
            <a:endParaRPr lang="en-US">
              <a:solidFill>
                <a:schemeClr val="accent6"/>
              </a:solidFill>
              <a:ea typeface="Calibri"/>
              <a:cs typeface="Calibri"/>
            </a:endParaRPr>
          </a:p>
          <a:p>
            <a:pPr>
              <a:defRPr/>
            </a:pPr>
            <a:r>
              <a:rPr lang="en-US" b="1">
                <a:ea typeface="Calibri"/>
                <a:cs typeface="Calibri"/>
              </a:rPr>
              <a:t>Using </a:t>
            </a:r>
            <a:r>
              <a:rPr lang="en-US">
                <a:solidFill>
                  <a:srgbClr val="000000"/>
                </a:solidFill>
                <a:ea typeface="Calibri"/>
                <a:cs typeface="Calibri"/>
              </a:rPr>
              <a:t>industry and academic knowledge to apply the system engineering methodology. </a:t>
            </a:r>
            <a:r>
              <a:rPr lang="en-US" b="1">
                <a:solidFill>
                  <a:srgbClr val="C00000"/>
                </a:solidFill>
                <a:ea typeface="Calibri"/>
                <a:cs typeface="Calibri"/>
              </a:rPr>
              <a:t>(Process or System Delivering the Value)</a:t>
            </a:r>
            <a:endParaRPr lang="en-US">
              <a:ea typeface="Calibri"/>
              <a:cs typeface="Calibri"/>
            </a:endParaRPr>
          </a:p>
          <a:p>
            <a:pPr>
              <a:defRPr/>
            </a:pPr>
            <a:r>
              <a:rPr lang="en-US" b="1">
                <a:ea typeface="Calibri"/>
                <a:cs typeface="Calibri"/>
              </a:rPr>
              <a:t>While </a:t>
            </a:r>
            <a:r>
              <a:rPr lang="en-US">
                <a:solidFill>
                  <a:srgbClr val="000000"/>
                </a:solidFill>
                <a:ea typeface="Calibri"/>
                <a:cs typeface="Calibri"/>
              </a:rPr>
              <a:t>satisfying industry standards and regulations that may be required for a future state and coursework for the University of North Dakota. </a:t>
            </a:r>
            <a:r>
              <a:rPr lang="en-US" b="1">
                <a:solidFill>
                  <a:srgbClr val="0070C0"/>
                </a:solidFill>
                <a:ea typeface="Calibri"/>
                <a:cs typeface="Calibri"/>
              </a:rPr>
              <a:t>(Constraint)</a:t>
            </a: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ea typeface="Calibri Light"/>
                <a:cs typeface="Calibri Light"/>
              </a:rPr>
              <a:t>Project Objective – Rev 2</a:t>
            </a:r>
            <a:endParaRPr/>
          </a:p>
        </p:txBody>
      </p:sp>
      <p:sp>
        <p:nvSpPr>
          <p:cNvPr id="3" name="Content Placeholder 2"/>
          <p:cNvSpPr>
            <a:spLocks noGrp="1"/>
          </p:cNvSpPr>
          <p:nvPr>
            <p:ph idx="1"/>
          </p:nvPr>
        </p:nvSpPr>
        <p:spPr bwMode="auto">
          <a:xfrm>
            <a:off x="685801" y="1278432"/>
            <a:ext cx="10131425" cy="4512767"/>
          </a:xfrm>
        </p:spPr>
        <p:txBody>
          <a:bodyPr vert="horz" lIns="91440" tIns="45720" rIns="91440" bIns="45720" rtlCol="0" anchor="t">
            <a:normAutofit fontScale="92500"/>
          </a:bodyPr>
          <a:lstStyle/>
          <a:p>
            <a:pPr>
              <a:defRPr/>
            </a:pPr>
            <a:r>
              <a:rPr lang="en-US" b="1">
                <a:ea typeface="Calibri"/>
                <a:cs typeface="Calibri"/>
              </a:rPr>
              <a:t>To </a:t>
            </a:r>
            <a:r>
              <a:rPr lang="en-US">
                <a:solidFill>
                  <a:srgbClr val="000000"/>
                </a:solidFill>
                <a:ea typeface="Calibri"/>
                <a:cs typeface="Calibri"/>
              </a:rPr>
              <a:t>develop a system that assists users with impaired movement conditions, such as Kyphosis, with being able to stand up and walk around. </a:t>
            </a:r>
            <a:r>
              <a:rPr lang="en-US" b="1">
                <a:solidFill>
                  <a:schemeClr val="accent4"/>
                </a:solidFill>
                <a:ea typeface="Calibri"/>
                <a:cs typeface="Calibri"/>
              </a:rPr>
              <a:t>(Value Needed)</a:t>
            </a:r>
            <a:endParaRPr lang="en-US">
              <a:solidFill>
                <a:schemeClr val="accent4"/>
              </a:solidFill>
              <a:ea typeface="Calibri"/>
              <a:cs typeface="Calibri"/>
            </a:endParaRPr>
          </a:p>
          <a:p>
            <a:pPr>
              <a:defRPr/>
            </a:pPr>
            <a:r>
              <a:rPr lang="en-US" b="1">
                <a:ea typeface="Calibri"/>
                <a:cs typeface="Calibri"/>
              </a:rPr>
              <a:t>By </a:t>
            </a:r>
            <a:r>
              <a:rPr lang="en-US">
                <a:solidFill>
                  <a:srgbClr val="000000"/>
                </a:solidFill>
                <a:ea typeface="Calibri"/>
                <a:cs typeface="Calibri"/>
              </a:rPr>
              <a:t>understanding the functions of a mobile human body and impairments from Kyphosis or similar conditions to develop a system to relieve those conditions. </a:t>
            </a:r>
            <a:r>
              <a:rPr lang="en-US" b="1">
                <a:solidFill>
                  <a:schemeClr val="accent6"/>
                </a:solidFill>
                <a:ea typeface="Calibri"/>
                <a:cs typeface="Calibri"/>
              </a:rPr>
              <a:t>(Action Needed)</a:t>
            </a:r>
            <a:endParaRPr lang="en-US">
              <a:solidFill>
                <a:schemeClr val="accent6"/>
              </a:solidFill>
              <a:ea typeface="Calibri"/>
              <a:cs typeface="Calibri"/>
            </a:endParaRPr>
          </a:p>
          <a:p>
            <a:pPr>
              <a:defRPr/>
            </a:pPr>
            <a:r>
              <a:rPr lang="en-US" b="1">
                <a:ea typeface="Calibri"/>
                <a:cs typeface="Calibri"/>
              </a:rPr>
              <a:t>Using </a:t>
            </a:r>
            <a:r>
              <a:rPr lang="en-US">
                <a:solidFill>
                  <a:srgbClr val="000000"/>
                </a:solidFill>
                <a:ea typeface="Calibri"/>
                <a:cs typeface="Calibri"/>
              </a:rPr>
              <a:t>industry and academic knowledge to apply the system engineering methodology. </a:t>
            </a:r>
            <a:r>
              <a:rPr lang="en-US" b="1">
                <a:solidFill>
                  <a:srgbClr val="C00000"/>
                </a:solidFill>
                <a:ea typeface="Calibri"/>
                <a:cs typeface="Calibri"/>
              </a:rPr>
              <a:t>(Process or System Delivering the Value)</a:t>
            </a:r>
            <a:endParaRPr lang="en-US">
              <a:ea typeface="Calibri"/>
              <a:cs typeface="Calibri"/>
            </a:endParaRPr>
          </a:p>
          <a:p>
            <a:pPr>
              <a:defRPr/>
            </a:pPr>
            <a:r>
              <a:rPr lang="en-US" b="1">
                <a:ea typeface="Calibri"/>
                <a:cs typeface="Calibri"/>
              </a:rPr>
              <a:t>While </a:t>
            </a:r>
            <a:r>
              <a:rPr lang="en-US">
                <a:solidFill>
                  <a:srgbClr val="000000"/>
                </a:solidFill>
                <a:ea typeface="Calibri"/>
                <a:cs typeface="Calibri"/>
              </a:rPr>
              <a:t>satisfying industry standards and regulations that may be required for a future state and coursework for the University of North Dakota. </a:t>
            </a:r>
            <a:r>
              <a:rPr lang="en-US" b="1">
                <a:solidFill>
                  <a:srgbClr val="0070C0"/>
                </a:solidFill>
                <a:ea typeface="Calibri"/>
                <a:cs typeface="Calibri"/>
              </a:rPr>
              <a:t>(Constraint)</a:t>
            </a: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556442"/>
          </a:xfrm>
        </p:spPr>
        <p:txBody>
          <a:bodyPr>
            <a:normAutofit fontScale="90000"/>
          </a:bodyPr>
          <a:lstStyle/>
          <a:p>
            <a:pPr>
              <a:defRPr/>
            </a:pPr>
            <a:endParaRPr lang="en-US"/>
          </a:p>
        </p:txBody>
      </p:sp>
      <p:sp>
        <p:nvSpPr>
          <p:cNvPr id="3" name="Content Placeholder 2"/>
          <p:cNvSpPr>
            <a:spLocks noGrp="1"/>
          </p:cNvSpPr>
          <p:nvPr>
            <p:ph idx="1"/>
          </p:nvPr>
        </p:nvSpPr>
        <p:spPr bwMode="auto"/>
        <p:txBody>
          <a:bodyPr vert="horz" lIns="91440" tIns="45720" rIns="91440" bIns="45720" rtlCol="0" anchor="t">
            <a:normAutofit/>
          </a:bodyPr>
          <a:lstStyle/>
          <a:p>
            <a:pPr>
              <a:defRPr/>
            </a:pPr>
            <a:r>
              <a:rPr lang="en-US">
                <a:cs typeface="Calibri"/>
              </a:rPr>
              <a:t>Not too much force, due to bone density</a:t>
            </a:r>
            <a:endParaRPr/>
          </a:p>
          <a:p>
            <a:pPr>
              <a:defRPr/>
            </a:pPr>
            <a:r>
              <a:rPr lang="en-US">
                <a:cs typeface="Calibri"/>
              </a:rPr>
              <a:t>Constraint on how expensive it might be allowed to be</a:t>
            </a:r>
            <a:endParaRPr/>
          </a:p>
          <a:p>
            <a:pPr>
              <a:defRPr/>
            </a:pPr>
            <a:r>
              <a:rPr lang="en-US">
                <a:cs typeface="Calibri"/>
              </a:rPr>
              <a:t>Less space required</a:t>
            </a:r>
            <a:endParaRPr/>
          </a:p>
          <a:p>
            <a:pPr>
              <a:defRPr/>
            </a:pPr>
            <a:r>
              <a:rPr lang="en-US">
                <a:cs typeface="Calibri"/>
              </a:rPr>
              <a:t>Limited to self-assist from the person with Kyphosis</a:t>
            </a:r>
            <a:endParaRPr/>
          </a:p>
          <a:p>
            <a:pPr>
              <a:defRPr/>
            </a:pPr>
            <a:r>
              <a:rPr lang="en-US">
                <a:cs typeface="Calibri"/>
              </a:rPr>
              <a:t>Check under "balance issue"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t>Opportunity Illustration (Legs) – Rev 1</a:t>
            </a:r>
            <a:endParaRPr/>
          </a:p>
        </p:txBody>
      </p:sp>
      <p:graphicFrame>
        <p:nvGraphicFramePr>
          <p:cNvPr id="9" name="Diagram 8"/>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80" name="Picture 579" descr="A person wearing green pants and a black device&#10;&#10;Description automatically generated"/>
          <p:cNvPicPr>
            <a:picLocks noChangeAspect="1"/>
          </p:cNvPicPr>
          <p:nvPr/>
        </p:nvPicPr>
        <p:blipFill>
          <a:blip r:embed="rId8"/>
          <a:stretch/>
        </p:blipFill>
        <p:spPr bwMode="auto">
          <a:xfrm>
            <a:off x="9882498" y="1084649"/>
            <a:ext cx="1873056" cy="2794001"/>
          </a:xfrm>
          <a:prstGeom prst="rect">
            <a:avLst/>
          </a:prstGeom>
        </p:spPr>
      </p:pic>
      <p:sp>
        <p:nvSpPr>
          <p:cNvPr id="581" name="TextBox 580"/>
          <p:cNvSpPr txBox="1"/>
          <p:nvPr/>
        </p:nvSpPr>
        <p:spPr bwMode="auto">
          <a:xfrm>
            <a:off x="9885404" y="4064000"/>
            <a:ext cx="2025134"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sz="1400">
                <a:ea typeface="Calibri"/>
                <a:cs typeface="Calibri"/>
              </a:rPr>
              <a:t>For Hiking (2025)</a:t>
            </a:r>
            <a:endParaRPr/>
          </a:p>
          <a:p>
            <a:pPr marL="285750" indent="-285750">
              <a:buFont typeface="Calibri"/>
              <a:buChar char="-"/>
              <a:defRPr/>
            </a:pPr>
            <a:r>
              <a:rPr lang="en-US" sz="1400">
                <a:ea typeface="Calibri"/>
                <a:cs typeface="Calibri"/>
              </a:rPr>
              <a:t>Expensive ($5,000)</a:t>
            </a:r>
            <a:endParaRPr/>
          </a:p>
          <a:p>
            <a:pPr marL="285750" indent="-285750">
              <a:buFont typeface="Calibri"/>
              <a:buChar char="-"/>
              <a:defRPr/>
            </a:pPr>
            <a:r>
              <a:rPr lang="en-US" sz="1400">
                <a:ea typeface="Calibri"/>
                <a:cs typeface="Calibri"/>
              </a:rPr>
              <a:t>Specialty Motor and Design</a:t>
            </a:r>
            <a:endParaRPr/>
          </a:p>
          <a:p>
            <a:pPr marL="285750" indent="-285750">
              <a:buFont typeface="Calibri"/>
              <a:buChar char="-"/>
              <a:defRPr/>
            </a:pPr>
            <a:r>
              <a:rPr lang="en-US" sz="1400">
                <a:ea typeface="Calibri"/>
                <a:cs typeface="Calibri"/>
              </a:rPr>
              <a:t>Long Setup Time (internal braces)</a:t>
            </a:r>
            <a:endParaRPr/>
          </a:p>
          <a:p>
            <a:pPr marL="285750" indent="-285750">
              <a:buFont typeface="Calibri"/>
              <a:buChar char="-"/>
              <a:defRPr/>
            </a:pPr>
            <a:r>
              <a:rPr lang="en-US" sz="1400">
                <a:ea typeface="Calibri"/>
                <a:cs typeface="Calibri"/>
              </a:rPr>
              <a:t>No Active Stabilization</a:t>
            </a:r>
            <a:endParaRPr/>
          </a:p>
        </p:txBody>
      </p:sp>
      <p:pic>
        <p:nvPicPr>
          <p:cNvPr id="582" name="Picture 581" descr="A person running in the woods&#10;&#10;Description automatically generated"/>
          <p:cNvPicPr>
            <a:picLocks noChangeAspect="1"/>
          </p:cNvPicPr>
          <p:nvPr/>
        </p:nvPicPr>
        <p:blipFill>
          <a:blip r:embed="rId9"/>
          <a:stretch/>
        </p:blipFill>
        <p:spPr bwMode="auto">
          <a:xfrm>
            <a:off x="7598976" y="1083061"/>
            <a:ext cx="1717074" cy="2797177"/>
          </a:xfrm>
          <a:prstGeom prst="rect">
            <a:avLst/>
          </a:prstGeom>
        </p:spPr>
      </p:pic>
      <p:sp>
        <p:nvSpPr>
          <p:cNvPr id="600" name="TextBox 599"/>
          <p:cNvSpPr txBox="1"/>
          <p:nvPr/>
        </p:nvSpPr>
        <p:spPr bwMode="auto">
          <a:xfrm>
            <a:off x="7599404" y="4064000"/>
            <a:ext cx="202513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sz="1400">
                <a:ea typeface="Calibri"/>
                <a:cs typeface="Calibri"/>
              </a:rPr>
              <a:t>Hiking/Running, General Use</a:t>
            </a:r>
            <a:endParaRPr/>
          </a:p>
          <a:p>
            <a:pPr marL="285750" indent="-285750">
              <a:buFont typeface="Calibri"/>
              <a:buChar char="-"/>
              <a:defRPr/>
            </a:pPr>
            <a:r>
              <a:rPr lang="en-US" sz="1400">
                <a:ea typeface="Calibri"/>
                <a:cs typeface="Calibri"/>
              </a:rPr>
              <a:t>Assumes able-bodied</a:t>
            </a:r>
            <a:endParaRPr/>
          </a:p>
          <a:p>
            <a:pPr marL="285750" indent="-285750">
              <a:buFont typeface="Calibri"/>
              <a:buChar char="-"/>
              <a:defRPr/>
            </a:pPr>
            <a:r>
              <a:rPr lang="en-US" sz="1400">
                <a:ea typeface="Calibri"/>
                <a:cs typeface="Calibri"/>
              </a:rPr>
              <a:t>Complex AI engine</a:t>
            </a:r>
            <a:endParaRPr/>
          </a:p>
          <a:p>
            <a:pPr marL="285750" indent="-285750">
              <a:buFont typeface="Calibri"/>
              <a:buChar char="-"/>
              <a:defRPr/>
            </a:pPr>
            <a:r>
              <a:rPr lang="en-US" sz="1400">
                <a:ea typeface="Calibri"/>
                <a:cs typeface="Calibri"/>
              </a:rPr>
              <a:t>Unknown potential (unreleased)</a:t>
            </a:r>
            <a:endParaRPr/>
          </a:p>
          <a:p>
            <a:pPr marL="285750" indent="-285750">
              <a:buFont typeface="Calibri"/>
              <a:buChar char="-"/>
              <a:defRPr/>
            </a:pPr>
            <a:r>
              <a:rPr lang="en-US" sz="1400">
                <a:ea typeface="Calibri"/>
                <a:cs typeface="Calibri"/>
              </a:rPr>
              <a:t>&gt;1M in Kickstarter funding</a:t>
            </a:r>
            <a:endParaRPr/>
          </a:p>
          <a:p>
            <a:pPr marL="285750" indent="-285750">
              <a:buFont typeface="Calibri"/>
              <a:buChar char="-"/>
              <a:defRPr/>
            </a:pPr>
            <a:r>
              <a:rPr lang="en-US" sz="1400">
                <a:ea typeface="Calibri"/>
                <a:cs typeface="Calibri"/>
              </a:rPr>
              <a:t>Does not support knee joint, putting extra pressure on it</a:t>
            </a:r>
            <a:endParaRPr lang="en-US"/>
          </a:p>
        </p:txBody>
      </p:sp>
      <p:pic>
        <p:nvPicPr>
          <p:cNvPr id="601" name="Picture 600" descr="A person walking with a person in a wheelchair&#10;&#10;Description automatically generated"/>
          <p:cNvPicPr>
            <a:picLocks noChangeAspect="1"/>
          </p:cNvPicPr>
          <p:nvPr/>
        </p:nvPicPr>
        <p:blipFill>
          <a:blip r:embed="rId10"/>
          <a:stretch/>
        </p:blipFill>
        <p:spPr bwMode="auto">
          <a:xfrm>
            <a:off x="5155244" y="1084649"/>
            <a:ext cx="2375781" cy="2794000"/>
          </a:xfrm>
          <a:prstGeom prst="rect">
            <a:avLst/>
          </a:prstGeom>
        </p:spPr>
      </p:pic>
      <p:sp>
        <p:nvSpPr>
          <p:cNvPr id="618" name="TextBox 617"/>
          <p:cNvSpPr txBox="1"/>
          <p:nvPr/>
        </p:nvSpPr>
        <p:spPr bwMode="auto">
          <a:xfrm>
            <a:off x="5155512" y="4064000"/>
            <a:ext cx="202513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sz="1600">
                <a:ea typeface="Calibri"/>
                <a:cs typeface="Calibri"/>
              </a:rPr>
              <a:t>Requires cane/walker</a:t>
            </a:r>
            <a:endParaRPr/>
          </a:p>
          <a:p>
            <a:pPr marL="285750" indent="-285750">
              <a:buFont typeface="Calibri"/>
              <a:buChar char="-"/>
              <a:defRPr/>
            </a:pPr>
            <a:r>
              <a:rPr lang="en-US" sz="1600">
                <a:ea typeface="Calibri"/>
                <a:cs typeface="Calibri"/>
              </a:rPr>
              <a:t>No active stabilization</a:t>
            </a:r>
            <a:endParaRPr/>
          </a:p>
          <a:p>
            <a:pPr marL="285750" indent="-285750">
              <a:buFont typeface="Calibri"/>
              <a:buChar char="-"/>
              <a:defRPr/>
            </a:pPr>
            <a:r>
              <a:rPr lang="en-US" sz="1600">
                <a:ea typeface="Calibri"/>
                <a:cs typeface="Calibri"/>
              </a:rPr>
              <a:t>Supports hip, knee, and foot</a:t>
            </a:r>
            <a:endParaRPr/>
          </a:p>
          <a:p>
            <a:pPr marL="285750" indent="-285750">
              <a:buFont typeface="Calibri"/>
              <a:buChar char="-"/>
              <a:defRPr/>
            </a:pPr>
            <a:r>
              <a:rPr lang="en-US" sz="1600">
                <a:ea typeface="Calibri"/>
                <a:cs typeface="Calibri"/>
              </a:rPr>
              <a:t>Primary physical therapy use</a:t>
            </a:r>
            <a:endParaRPr/>
          </a:p>
        </p:txBody>
      </p:sp>
      <p:pic>
        <p:nvPicPr>
          <p:cNvPr id="619" name="Picture 618" descr="A person with his knee in his hand&#10;&#10;Description automatically generated"/>
          <p:cNvPicPr>
            <a:picLocks noChangeAspect="1"/>
          </p:cNvPicPr>
          <p:nvPr/>
        </p:nvPicPr>
        <p:blipFill>
          <a:blip r:embed="rId11"/>
          <a:stretch/>
        </p:blipFill>
        <p:spPr bwMode="auto">
          <a:xfrm>
            <a:off x="3444120" y="1112108"/>
            <a:ext cx="1445705" cy="2794000"/>
          </a:xfrm>
          <a:prstGeom prst="rect">
            <a:avLst/>
          </a:prstGeom>
        </p:spPr>
      </p:pic>
      <p:sp>
        <p:nvSpPr>
          <p:cNvPr id="620" name="TextBox 619"/>
          <p:cNvSpPr txBox="1"/>
          <p:nvPr/>
        </p:nvSpPr>
        <p:spPr bwMode="auto">
          <a:xfrm>
            <a:off x="3446160" y="4064000"/>
            <a:ext cx="1647568"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sz="1600">
                <a:ea typeface="Calibri"/>
                <a:cs typeface="Calibri"/>
              </a:rPr>
              <a:t>Some users simply struggle with knee pain</a:t>
            </a:r>
            <a:endParaRPr/>
          </a:p>
          <a:p>
            <a:pPr marL="285750" indent="-285750">
              <a:buFont typeface="Calibri"/>
              <a:buChar char="-"/>
              <a:defRPr/>
            </a:pPr>
            <a:r>
              <a:rPr lang="en-US" sz="1600">
                <a:ea typeface="Calibri"/>
                <a:cs typeface="Calibri"/>
              </a:rPr>
              <a:t>Pain when walking can cause trips and falls</a:t>
            </a:r>
            <a:endParaRPr/>
          </a:p>
        </p:txBody>
      </p:sp>
      <p:pic>
        <p:nvPicPr>
          <p:cNvPr id="621" name="Picture 620" descr="An old person using a walker&#10;&#10;Description automatically generated"/>
          <p:cNvPicPr>
            <a:picLocks noChangeAspect="1"/>
          </p:cNvPicPr>
          <p:nvPr/>
        </p:nvPicPr>
        <p:blipFill>
          <a:blip r:embed="rId12"/>
          <a:stretch/>
        </p:blipFill>
        <p:spPr bwMode="auto">
          <a:xfrm>
            <a:off x="606339" y="1084906"/>
            <a:ext cx="2370782" cy="2793487"/>
          </a:xfrm>
          <a:prstGeom prst="rect">
            <a:avLst/>
          </a:prstGeom>
        </p:spPr>
      </p:pic>
      <p:sp>
        <p:nvSpPr>
          <p:cNvPr id="639" name="TextBox 638"/>
          <p:cNvSpPr txBox="1"/>
          <p:nvPr/>
        </p:nvSpPr>
        <p:spPr bwMode="auto">
          <a:xfrm>
            <a:off x="604106" y="4064000"/>
            <a:ext cx="237524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sz="1600">
                <a:ea typeface="Calibri"/>
                <a:cs typeface="Calibri"/>
              </a:rPr>
              <a:t>Users can struggle to stand up from a sitting or lying position</a:t>
            </a:r>
            <a:endParaRPr lang="en-US">
              <a:ea typeface="Calibri"/>
              <a:cs typeface="Calibri"/>
            </a:endParaRPr>
          </a:p>
          <a:p>
            <a:pPr marL="285750" indent="-285750">
              <a:buFont typeface="Calibri"/>
              <a:buChar char="-"/>
              <a:defRPr/>
            </a:pPr>
            <a:r>
              <a:rPr lang="en-US" sz="1600">
                <a:ea typeface="Calibri"/>
                <a:cs typeface="Calibri"/>
              </a:rPr>
              <a:t>Use of a walker or cane hinders daily life</a:t>
            </a:r>
            <a:endParaRPr/>
          </a:p>
          <a:p>
            <a:pPr marL="285750" indent="-285750">
              <a:buFont typeface="Calibri"/>
              <a:buChar char="-"/>
              <a:defRPr/>
            </a:pPr>
            <a:r>
              <a:rPr lang="en-US" sz="1600">
                <a:ea typeface="Calibri"/>
                <a:cs typeface="Calibri"/>
              </a:rPr>
              <a:t>Devices make standing or moving around difficult for long periods of time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t>Opportunity Illustration (Active Stabilization) – Rev 1</a:t>
            </a:r>
            <a:endParaRPr/>
          </a:p>
        </p:txBody>
      </p:sp>
      <p:graphicFrame>
        <p:nvGraphicFramePr>
          <p:cNvPr id="9" name="Diagram 8"/>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 name="Picture 19" descr="A robot standing on a blue mat&#10;&#10;Description automatically generated"/>
          <p:cNvPicPr>
            <a:picLocks noChangeAspect="1"/>
          </p:cNvPicPr>
          <p:nvPr/>
        </p:nvPicPr>
        <p:blipFill>
          <a:blip r:embed="rId8"/>
          <a:stretch/>
        </p:blipFill>
        <p:spPr bwMode="auto">
          <a:xfrm>
            <a:off x="683408" y="1787496"/>
            <a:ext cx="3219425" cy="3760150"/>
          </a:xfrm>
          <a:prstGeom prst="rect">
            <a:avLst/>
          </a:prstGeom>
        </p:spPr>
      </p:pic>
      <p:sp>
        <p:nvSpPr>
          <p:cNvPr id="21" name="TextBox 20"/>
          <p:cNvSpPr txBox="1"/>
          <p:nvPr/>
        </p:nvSpPr>
        <p:spPr bwMode="auto">
          <a:xfrm>
            <a:off x="7682925" y="1085035"/>
            <a:ext cx="422304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a:ea typeface="Calibri"/>
                <a:cs typeface="Calibri"/>
              </a:rPr>
              <a:t>Decades of research done in balancing robotics, include heavier-than-human loads.</a:t>
            </a:r>
            <a:endParaRPr/>
          </a:p>
          <a:p>
            <a:pPr marL="285750" indent="-285750">
              <a:buFont typeface="Calibri"/>
              <a:buChar char="-"/>
              <a:defRPr/>
            </a:pPr>
            <a:r>
              <a:rPr lang="en-US">
                <a:ea typeface="Calibri"/>
                <a:cs typeface="Calibri"/>
              </a:rPr>
              <a:t>Robotics typically controls all joint force/balance. An external system must account for unpredictable or semi-predictable movement.</a:t>
            </a:r>
            <a:endParaRPr/>
          </a:p>
          <a:p>
            <a:pPr marL="285750" indent="-285750">
              <a:buFont typeface="Calibri"/>
              <a:buChar char="-"/>
              <a:defRPr/>
            </a:pPr>
            <a:r>
              <a:rPr lang="en-US">
                <a:ea typeface="Calibri"/>
                <a:cs typeface="Calibri"/>
              </a:rPr>
              <a:t>Some robotics use non-human shapes for efficiency.</a:t>
            </a:r>
            <a:endParaRPr/>
          </a:p>
        </p:txBody>
      </p:sp>
      <p:pic>
        <p:nvPicPr>
          <p:cNvPr id="22" name="Picture 21"/>
          <p:cNvPicPr>
            <a:picLocks noChangeAspect="1"/>
          </p:cNvPicPr>
          <p:nvPr/>
        </p:nvPicPr>
        <p:blipFill>
          <a:blip r:embed="rId9"/>
          <a:stretch/>
        </p:blipFill>
        <p:spPr bwMode="auto">
          <a:xfrm>
            <a:off x="4020974" y="3479741"/>
            <a:ext cx="1735866" cy="3017734"/>
          </a:xfrm>
          <a:prstGeom prst="rect">
            <a:avLst/>
          </a:prstGeom>
        </p:spPr>
      </p:pic>
      <p:pic>
        <p:nvPicPr>
          <p:cNvPr id="23" name="Picture 22" descr="A close up of a robot&#10;&#10;Description automatically generated"/>
          <p:cNvPicPr>
            <a:picLocks noChangeAspect="1"/>
          </p:cNvPicPr>
          <p:nvPr/>
        </p:nvPicPr>
        <p:blipFill>
          <a:blip r:embed="rId10"/>
          <a:stretch/>
        </p:blipFill>
        <p:spPr bwMode="auto">
          <a:xfrm>
            <a:off x="4023035" y="1032615"/>
            <a:ext cx="1076564" cy="2399945"/>
          </a:xfrm>
          <a:prstGeom prst="rect">
            <a:avLst/>
          </a:prstGeom>
        </p:spPr>
      </p:pic>
      <p:sp>
        <p:nvSpPr>
          <p:cNvPr id="4" name="TextBox 3"/>
          <p:cNvSpPr txBox="1"/>
          <p:nvPr/>
        </p:nvSpPr>
        <p:spPr bwMode="auto">
          <a:xfrm>
            <a:off x="6268800" y="4849635"/>
            <a:ext cx="4920000" cy="923330"/>
          </a:xfrm>
          <a:prstGeom prst="rect">
            <a:avLst/>
          </a:prstGeom>
          <a:noFill/>
        </p:spPr>
        <p:txBody>
          <a:bodyPr wrap="square">
            <a:spAutoFit/>
          </a:bodyPr>
          <a:lstStyle/>
          <a:p>
            <a:pPr>
              <a:defRPr/>
            </a:pPr>
            <a:r>
              <a:rPr lang="en-US"/>
              <a:t>https://www.sfu.ca/sfunews/stories/2023/11/xomotion-created-by-sfu-researchers-to-be-world-s-most-advanced-.html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28829" y="317619"/>
            <a:ext cx="10131425" cy="476553"/>
          </a:xfrm>
        </p:spPr>
        <p:txBody>
          <a:bodyPr>
            <a:normAutofit fontScale="90000"/>
          </a:bodyPr>
          <a:lstStyle/>
          <a:p>
            <a:pPr>
              <a:defRPr/>
            </a:pPr>
            <a:r>
              <a:rPr lang="en-US">
                <a:ea typeface="Calibri Light"/>
                <a:cs typeface="Calibri Light"/>
              </a:rPr>
              <a:t>Opportunity Illustration (Arms) – Rev 1</a:t>
            </a:r>
            <a:endParaRPr/>
          </a:p>
        </p:txBody>
      </p:sp>
      <p:pic>
        <p:nvPicPr>
          <p:cNvPr id="21" name="Content Placeholder 20"/>
          <p:cNvPicPr>
            <a:picLocks noGrp="1" noChangeAspect="1"/>
          </p:cNvPicPr>
          <p:nvPr>
            <p:ph idx="1"/>
          </p:nvPr>
        </p:nvPicPr>
        <p:blipFill>
          <a:blip r:embed="rId3"/>
          <a:stretch/>
        </p:blipFill>
        <p:spPr bwMode="auto">
          <a:xfrm>
            <a:off x="624972" y="1378134"/>
            <a:ext cx="1913811" cy="2518748"/>
          </a:xfrm>
        </p:spPr>
      </p:pic>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Picture 21" descr="A person wearing a body armor and a black and blue body armor&#10;&#10;Description automatically generated"/>
          <p:cNvPicPr>
            <a:picLocks noChangeAspect="1"/>
          </p:cNvPicPr>
          <p:nvPr/>
        </p:nvPicPr>
        <p:blipFill>
          <a:blip r:embed="rId9"/>
          <a:stretch/>
        </p:blipFill>
        <p:spPr bwMode="auto">
          <a:xfrm>
            <a:off x="626113" y="3895458"/>
            <a:ext cx="3782672" cy="2748898"/>
          </a:xfrm>
          <a:prstGeom prst="rect">
            <a:avLst/>
          </a:prstGeom>
        </p:spPr>
      </p:pic>
      <p:pic>
        <p:nvPicPr>
          <p:cNvPr id="23" name="Picture 22" descr="A person in a military uniform&#10;&#10;Description automatically generated"/>
          <p:cNvPicPr>
            <a:picLocks noChangeAspect="1"/>
          </p:cNvPicPr>
          <p:nvPr/>
        </p:nvPicPr>
        <p:blipFill>
          <a:blip r:embed="rId10"/>
          <a:stretch/>
        </p:blipFill>
        <p:spPr bwMode="auto">
          <a:xfrm>
            <a:off x="2664330" y="1450426"/>
            <a:ext cx="3487753" cy="2369055"/>
          </a:xfrm>
          <a:prstGeom prst="rect">
            <a:avLst/>
          </a:prstGeom>
        </p:spPr>
      </p:pic>
      <p:sp>
        <p:nvSpPr>
          <p:cNvPr id="24" name="TextBox 23"/>
          <p:cNvSpPr txBox="1"/>
          <p:nvPr/>
        </p:nvSpPr>
        <p:spPr bwMode="auto">
          <a:xfrm>
            <a:off x="6152972" y="1452785"/>
            <a:ext cx="24497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a:ea typeface="Calibri"/>
                <a:cs typeface="Calibri"/>
              </a:rPr>
              <a:t>Most assistance for arms focus on strength or fatigue</a:t>
            </a:r>
            <a:endParaRPr/>
          </a:p>
          <a:p>
            <a:pPr marL="285750" indent="-285750">
              <a:buFont typeface="Calibri"/>
              <a:buChar char="-"/>
              <a:defRPr/>
            </a:pPr>
            <a:r>
              <a:rPr lang="en-US">
                <a:ea typeface="Calibri"/>
                <a:cs typeface="Calibri"/>
              </a:rPr>
              <a:t>Almost no consideration for people with stability issues</a:t>
            </a:r>
            <a:endParaRPr/>
          </a:p>
        </p:txBody>
      </p:sp>
      <p:pic>
        <p:nvPicPr>
          <p:cNvPr id="25" name="Picture 24" descr="A person holding a spoon with food on it&#10;&#10;Description automatically generated"/>
          <p:cNvPicPr>
            <a:picLocks noChangeAspect="1"/>
          </p:cNvPicPr>
          <p:nvPr/>
        </p:nvPicPr>
        <p:blipFill>
          <a:blip r:embed="rId11"/>
          <a:stretch/>
        </p:blipFill>
        <p:spPr bwMode="auto">
          <a:xfrm>
            <a:off x="9089387" y="4819027"/>
            <a:ext cx="2672965" cy="1628152"/>
          </a:xfrm>
          <a:prstGeom prst="rect">
            <a:avLst/>
          </a:prstGeom>
        </p:spPr>
      </p:pic>
      <p:sp>
        <p:nvSpPr>
          <p:cNvPr id="26" name="TextBox 25"/>
          <p:cNvSpPr txBox="1"/>
          <p:nvPr/>
        </p:nvSpPr>
        <p:spPr bwMode="auto">
          <a:xfrm>
            <a:off x="9314915" y="2941177"/>
            <a:ext cx="244979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a:ea typeface="Calibri"/>
                <a:cs typeface="Calibri"/>
              </a:rPr>
              <a:t>Some smaller product focus on helping people with stability issues eat or do common dexterous tasks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422694"/>
            <a:ext cx="10390217" cy="476553"/>
          </a:xfrm>
        </p:spPr>
        <p:txBody>
          <a:bodyPr>
            <a:normAutofit fontScale="90000"/>
          </a:bodyPr>
          <a:lstStyle/>
          <a:p>
            <a:pPr>
              <a:defRPr/>
            </a:pPr>
            <a:r>
              <a:rPr lang="en-US">
                <a:ea typeface="Calibri Light"/>
                <a:cs typeface="Calibri Light"/>
              </a:rPr>
              <a:t>Opportunity Illustration – Rev 2</a:t>
            </a:r>
            <a:endParaRPr/>
          </a:p>
        </p:txBody>
      </p:sp>
      <p:sp>
        <p:nvSpPr>
          <p:cNvPr id="3" name="Content Placeholder 2"/>
          <p:cNvSpPr>
            <a:spLocks noGrp="1"/>
          </p:cNvSpPr>
          <p:nvPr>
            <p:ph idx="1"/>
          </p:nvPr>
        </p:nvSpPr>
        <p:spPr bwMode="auto">
          <a:xfrm>
            <a:off x="685801" y="1374477"/>
            <a:ext cx="10131425" cy="4416723"/>
          </a:xfrm>
        </p:spPr>
        <p:txBody>
          <a:bodyPr vert="horz" lIns="91440" tIns="45720" rIns="91440" bIns="45720" rtlCol="0" anchor="t">
            <a:normAutofit/>
          </a:bodyPr>
          <a:lstStyle/>
          <a:p>
            <a:pPr>
              <a:defRPr/>
            </a:pPr>
            <a:endParaRPr lang="en-US">
              <a:cs typeface="Calibri"/>
            </a:endParaRPr>
          </a:p>
          <a:p>
            <a:pPr>
              <a:defRPr/>
            </a:pPr>
            <a:endParaRPr lang="en-US">
              <a:cs typeface="Calibri"/>
            </a:endParaRP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descr="A person in a hammock&#10;&#10;Description automatically generated"/>
          <p:cNvPicPr>
            <a:picLocks noChangeAspect="1"/>
          </p:cNvPicPr>
          <p:nvPr/>
        </p:nvPicPr>
        <p:blipFill>
          <a:blip r:embed="rId8"/>
          <a:stretch/>
        </p:blipFill>
        <p:spPr bwMode="auto">
          <a:xfrm>
            <a:off x="687830" y="1152213"/>
            <a:ext cx="2378128" cy="3273166"/>
          </a:xfrm>
          <a:prstGeom prst="rect">
            <a:avLst/>
          </a:prstGeom>
        </p:spPr>
      </p:pic>
      <p:sp>
        <p:nvSpPr>
          <p:cNvPr id="14" name="TextBox 13"/>
          <p:cNvSpPr txBox="1"/>
          <p:nvPr/>
        </p:nvSpPr>
        <p:spPr bwMode="auto">
          <a:xfrm>
            <a:off x="684947" y="4495473"/>
            <a:ext cx="247722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sz="1400">
                <a:ea typeface="Calibri"/>
                <a:cs typeface="Calibri"/>
              </a:rPr>
              <a:t>Lifts can be expensive, bulky, and difficult to get users into.</a:t>
            </a:r>
            <a:endParaRPr/>
          </a:p>
          <a:p>
            <a:pPr marL="285750" indent="-285750">
              <a:buFont typeface="Calibri"/>
              <a:buChar char="-"/>
              <a:defRPr/>
            </a:pPr>
            <a:r>
              <a:rPr lang="en-US" sz="1400">
                <a:ea typeface="Calibri"/>
                <a:cs typeface="Calibri"/>
              </a:rPr>
              <a:t>Many nurses may not have strength to get users into the unit without a lot of strain.</a:t>
            </a:r>
            <a:endParaRPr/>
          </a:p>
          <a:p>
            <a:pPr marL="285750" indent="-285750">
              <a:buFont typeface="Calibri"/>
              <a:buChar char="-"/>
              <a:defRPr/>
            </a:pPr>
            <a:r>
              <a:rPr lang="en-US" sz="1400">
                <a:ea typeface="Calibri"/>
                <a:cs typeface="Calibri"/>
              </a:rPr>
              <a:t>The sling may be uncomfortable for some users.</a:t>
            </a:r>
            <a:endParaRPr/>
          </a:p>
        </p:txBody>
      </p:sp>
      <p:pic>
        <p:nvPicPr>
          <p:cNvPr id="15" name="Picture 14" descr="Kyphosis: What It Is, Causes, Symptoms, Types &amp; Treatment"/>
          <p:cNvPicPr>
            <a:picLocks noChangeAspect="1"/>
          </p:cNvPicPr>
          <p:nvPr/>
        </p:nvPicPr>
        <p:blipFill>
          <a:blip r:embed="rId9"/>
          <a:stretch/>
        </p:blipFill>
        <p:spPr bwMode="auto">
          <a:xfrm>
            <a:off x="3344056" y="1045210"/>
            <a:ext cx="2605790" cy="3380987"/>
          </a:xfrm>
          <a:prstGeom prst="rect">
            <a:avLst/>
          </a:prstGeom>
        </p:spPr>
      </p:pic>
      <p:sp>
        <p:nvSpPr>
          <p:cNvPr id="16" name="TextBox 15"/>
          <p:cNvSpPr txBox="1"/>
          <p:nvPr/>
        </p:nvSpPr>
        <p:spPr bwMode="auto">
          <a:xfrm>
            <a:off x="3345700" y="4451751"/>
            <a:ext cx="247722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sz="1400">
                <a:ea typeface="Calibri"/>
                <a:cs typeface="Calibri"/>
              </a:rPr>
              <a:t>Users with Kyphosis (or similar conditions) can have difficulties keeping balanced due to a hunched-over upper body.</a:t>
            </a:r>
            <a:endParaRPr lang="en-US"/>
          </a:p>
        </p:txBody>
      </p:sp>
      <p:pic>
        <p:nvPicPr>
          <p:cNvPr id="18" name="Picture 17" descr="A group of people with crutches&#10;&#10;Description automatically generated"/>
          <p:cNvPicPr>
            <a:picLocks noChangeAspect="1"/>
          </p:cNvPicPr>
          <p:nvPr/>
        </p:nvPicPr>
        <p:blipFill>
          <a:blip r:embed="rId10"/>
          <a:stretch/>
        </p:blipFill>
        <p:spPr bwMode="auto">
          <a:xfrm>
            <a:off x="6155883" y="1045798"/>
            <a:ext cx="3178071" cy="1905781"/>
          </a:xfrm>
          <a:prstGeom prst="rect">
            <a:avLst/>
          </a:prstGeom>
        </p:spPr>
      </p:pic>
      <p:sp>
        <p:nvSpPr>
          <p:cNvPr id="19" name="TextBox 18"/>
          <p:cNvSpPr txBox="1"/>
          <p:nvPr/>
        </p:nvSpPr>
        <p:spPr bwMode="auto">
          <a:xfrm>
            <a:off x="6156355" y="2958980"/>
            <a:ext cx="317676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sz="1400">
                <a:ea typeface="Calibri"/>
                <a:cs typeface="Calibri"/>
              </a:rPr>
              <a:t>Many devices are used today to prevent someone with difficulties standing on their own from falling over</a:t>
            </a:r>
            <a:endParaRPr/>
          </a:p>
          <a:p>
            <a:pPr marL="285750" indent="-285750">
              <a:buFont typeface="Calibri"/>
              <a:buChar char="-"/>
              <a:defRPr/>
            </a:pPr>
            <a:r>
              <a:rPr lang="en-US" sz="1400">
                <a:ea typeface="Calibri"/>
                <a:cs typeface="Calibri"/>
              </a:rPr>
              <a:t>Most devices function. while the user is already standing or walking and require other movement to get into position.</a:t>
            </a:r>
            <a:endParaRPr/>
          </a:p>
        </p:txBody>
      </p:sp>
      <p:pic>
        <p:nvPicPr>
          <p:cNvPr id="20" name="Picture 19" descr="Helping someone get up"/>
          <p:cNvPicPr>
            <a:picLocks noChangeAspect="1"/>
          </p:cNvPicPr>
          <p:nvPr/>
        </p:nvPicPr>
        <p:blipFill>
          <a:blip r:embed="rId11"/>
          <a:stretch/>
        </p:blipFill>
        <p:spPr bwMode="auto">
          <a:xfrm>
            <a:off x="9484792" y="3011774"/>
            <a:ext cx="2428875" cy="2133600"/>
          </a:xfrm>
          <a:prstGeom prst="rect">
            <a:avLst/>
          </a:prstGeom>
        </p:spPr>
      </p:pic>
      <p:sp>
        <p:nvSpPr>
          <p:cNvPr id="21" name="TextBox 20"/>
          <p:cNvSpPr txBox="1"/>
          <p:nvPr/>
        </p:nvSpPr>
        <p:spPr bwMode="auto">
          <a:xfrm>
            <a:off x="9485421" y="5207505"/>
            <a:ext cx="247722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defRPr/>
            </a:pPr>
            <a:r>
              <a:rPr lang="en-US" sz="1400">
                <a:ea typeface="Calibri"/>
                <a:cs typeface="Calibri"/>
              </a:rPr>
              <a:t>Falling while trying to stand leads to new injuries or exacerbation of existing disabilities or injury</a:t>
            </a:r>
            <a:endParaRPr lang="en-US">
              <a:ea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t>Opportunity Illustration (Markets) – Rev 1</a:t>
            </a:r>
            <a:endParaRP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p:cNvSpPr>
            <a:spLocks noGrp="1"/>
          </p:cNvSpPr>
          <p:nvPr>
            <p:ph idx="1"/>
          </p:nvPr>
        </p:nvSpPr>
        <p:spPr bwMode="auto">
          <a:xfrm>
            <a:off x="685801" y="1335669"/>
            <a:ext cx="7824599" cy="5108331"/>
          </a:xfrm>
        </p:spPr>
        <p:txBody>
          <a:bodyPr>
            <a:normAutofit/>
          </a:bodyPr>
          <a:lstStyle/>
          <a:p>
            <a:pPr>
              <a:defRPr/>
            </a:pPr>
            <a:r>
              <a:rPr lang="en-US" sz="1800"/>
              <a:t>“Excessive Kyphosis has detrimental effects on erect posture that can lead to impaired balance and an increased risk of falling”[1]</a:t>
            </a:r>
            <a:endParaRPr/>
          </a:p>
          <a:p>
            <a:pPr>
              <a:defRPr/>
            </a:pPr>
            <a:r>
              <a:rPr lang="en-US" sz="1800"/>
              <a:t>“Postural changes in sagittal plane alignment can lead to limitations in performing daily activities, […] physical function, falls and fractures that can negatively impact health-related quality of life”[1]</a:t>
            </a:r>
            <a:endParaRPr/>
          </a:p>
          <a:p>
            <a:pPr>
              <a:defRPr/>
            </a:pPr>
            <a:r>
              <a:rPr lang="en-US" sz="1800"/>
              <a:t>“After excluding congenital and neuromuscular scoliosis, the number of patients diagnosed with scoliosis between 2011 and 2015 was 267,283.” [2]</a:t>
            </a:r>
            <a:endParaRPr/>
          </a:p>
          <a:p>
            <a:pPr>
              <a:defRPr/>
            </a:pPr>
            <a:r>
              <a:rPr lang="en-US" sz="1800"/>
              <a:t>From 1999 through 2008, the USA had a rate of 2.29 knee injuries per 1,000 population[5], with those in 15 to 24 years of age having the highest injury rate at 3.83 per 1,000 population.[5]</a:t>
            </a:r>
            <a:endParaRPr/>
          </a:p>
          <a:p>
            <a:pPr>
              <a:defRPr/>
            </a:pPr>
            <a:r>
              <a:rPr lang="en-US" sz="1800"/>
              <a:t>In a study of seating in aged care, 10% used a wheelchair, 25% a walking stick, 50% a walker, and 15% with no external support[6]</a:t>
            </a:r>
            <a:endParaRPr/>
          </a:p>
          <a:p>
            <a:pPr>
              <a:defRPr/>
            </a:pPr>
            <a:r>
              <a:rPr lang="en-US" sz="1800"/>
              <a:t>In all STS (Sit-to-Stand) transitions, 90% involved careful, considered techniques, with 100% involving leaning forward and pushing up on something.[6]</a:t>
            </a:r>
            <a:endParaRPr/>
          </a:p>
          <a:p>
            <a:pPr marL="0" indent="0">
              <a:buNone/>
              <a:defRPr/>
            </a:pPr>
            <a:endParaRPr lang="en-US" sz="1800"/>
          </a:p>
          <a:p>
            <a:pPr>
              <a:defRPr/>
            </a:pPr>
            <a:endParaRPr lang="en-US" sz="1800"/>
          </a:p>
        </p:txBody>
      </p:sp>
      <p:sp>
        <p:nvSpPr>
          <p:cNvPr id="4" name="TextBox 3"/>
          <p:cNvSpPr txBox="1"/>
          <p:nvPr/>
        </p:nvSpPr>
        <p:spPr bwMode="auto">
          <a:xfrm>
            <a:off x="8510400" y="3889834"/>
            <a:ext cx="3681600" cy="2785378"/>
          </a:xfrm>
          <a:prstGeom prst="rect">
            <a:avLst/>
          </a:prstGeom>
          <a:noFill/>
        </p:spPr>
        <p:txBody>
          <a:bodyPr wrap="square" rtlCol="0">
            <a:spAutoFit/>
          </a:bodyPr>
          <a:lstStyle/>
          <a:p>
            <a:pPr marL="228600" indent="-228600">
              <a:buAutoNum type="arabicPeriod"/>
              <a:defRPr/>
            </a:pPr>
            <a:r>
              <a:rPr lang="en-US" sz="700" err="1"/>
              <a:t>Roghani</a:t>
            </a:r>
            <a:r>
              <a:rPr lang="en-US" sz="700"/>
              <a:t>, T., </a:t>
            </a:r>
            <a:r>
              <a:rPr lang="en-US" sz="700" err="1"/>
              <a:t>Zavieh</a:t>
            </a:r>
            <a:r>
              <a:rPr lang="en-US" sz="700"/>
              <a:t>, M. K., </a:t>
            </a:r>
            <a:r>
              <a:rPr lang="en-US" sz="700" err="1"/>
              <a:t>Manshadi</a:t>
            </a:r>
            <a:r>
              <a:rPr lang="en-US" sz="700"/>
              <a:t>, F. D., King, N., &amp; Katzman, W. (2016). Age-related </a:t>
            </a:r>
            <a:r>
              <a:rPr lang="en-US" sz="700" err="1"/>
              <a:t>hyperkyphosis</a:t>
            </a:r>
            <a:r>
              <a:rPr lang="en-US" sz="700"/>
              <a:t>: update of its potential causes and clinical impacts—narrative review. </a:t>
            </a:r>
            <a:r>
              <a:rPr lang="en-US" sz="700" i="1"/>
              <a:t>Aging Clinical and Experimental Research</a:t>
            </a:r>
            <a:r>
              <a:rPr lang="en-US" sz="700"/>
              <a:t>, </a:t>
            </a:r>
            <a:r>
              <a:rPr lang="en-US" sz="700" i="1"/>
              <a:t>29</a:t>
            </a:r>
            <a:r>
              <a:rPr lang="en-US" sz="700"/>
              <a:t>(4), 567–577. </a:t>
            </a:r>
            <a:r>
              <a:rPr lang="en-US" sz="700" u="sng"/>
              <a:t>https://doi.org/10.1007/s40520-016-0617-3</a:t>
            </a:r>
            <a:endParaRPr/>
          </a:p>
          <a:p>
            <a:pPr marL="228600" indent="-228600">
              <a:buAutoNum type="arabicPeriod"/>
              <a:defRPr/>
            </a:pPr>
            <a:r>
              <a:rPr lang="en-US" sz="700"/>
              <a:t>Scoliosis – Sung, S., Chae, H.-W., Lee, H. S., Kim, S., Kwon, J.-W., Lee, S.-B., Moon, S.-H., Lee, H.-M., &amp; Lee, B. H. (2021, August 1). Incidence and surgery rate of idiopathic scoliosis: A nationwide database study. International journal of environmental research and public health. https://www.ncbi.nlm.nih.gov/pmc/articles/PMC8346015/ McIntyre, S., Goldsmith, S., Webb, A., </a:t>
            </a:r>
            <a:r>
              <a:rPr lang="en-US" sz="700" err="1"/>
              <a:t>Ehlinger</a:t>
            </a:r>
            <a:r>
              <a:rPr lang="en-US" sz="700"/>
              <a:t>, V., </a:t>
            </a:r>
            <a:r>
              <a:rPr lang="en-US" sz="700" err="1"/>
              <a:t>Hollung</a:t>
            </a:r>
            <a:r>
              <a:rPr lang="en-US" sz="700"/>
              <a:t>, S. J., McConnell, K., Arnaud, C., Smithers‐Sheedy, H., </a:t>
            </a:r>
            <a:r>
              <a:rPr lang="en-US" sz="700" err="1"/>
              <a:t>Oskoui</a:t>
            </a:r>
            <a:r>
              <a:rPr lang="en-US" sz="700"/>
              <a:t>, M., </a:t>
            </a:r>
            <a:r>
              <a:rPr lang="en-US" sz="700" err="1"/>
              <a:t>Khandaker</a:t>
            </a:r>
            <a:r>
              <a:rPr lang="en-US" sz="700"/>
              <a:t>, G., &amp; </a:t>
            </a:r>
            <a:r>
              <a:rPr lang="en-US" sz="700" err="1"/>
              <a:t>Himmelmann</a:t>
            </a:r>
            <a:r>
              <a:rPr lang="en-US" sz="700"/>
              <a:t>, K. (2022). Global prevalence of cerebral palsy: A systematic analysis. Developmental Medicine &amp; Child Neurology, 64(12), 1494–1506. </a:t>
            </a:r>
            <a:r>
              <a:rPr lang="en-US" sz="700" u="sng">
                <a:hlinkClick r:id="rId8" tooltip="https://doi.org/10.1111/dmcn.15346"/>
              </a:rPr>
              <a:t>https://doi.org/10.1111/dmcn.15346</a:t>
            </a:r>
            <a:endParaRPr lang="en-US" sz="700"/>
          </a:p>
          <a:p>
            <a:pPr marL="228600" indent="-228600">
              <a:buAutoNum type="arabicPeriod"/>
              <a:defRPr/>
            </a:pPr>
            <a:r>
              <a:rPr lang="en-US" sz="700" err="1"/>
              <a:t>Elgaddal</a:t>
            </a:r>
            <a:r>
              <a:rPr lang="en-US" sz="700"/>
              <a:t>, N., </a:t>
            </a:r>
            <a:r>
              <a:rPr lang="en-US" sz="700" err="1"/>
              <a:t>Kramarow</a:t>
            </a:r>
            <a:r>
              <a:rPr lang="en-US" sz="700"/>
              <a:t>, E., Weeks, J., &amp; Reuben, C. (2024). Arthritis in adults age 18 and older: United States, 2022. </a:t>
            </a:r>
            <a:r>
              <a:rPr lang="en-US" sz="700" u="sng">
                <a:hlinkClick r:id="rId9" tooltip="https://doi.org/10.15620/cdc:145594"/>
              </a:rPr>
              <a:t>https://doi.org/10.15620/cdc:145594</a:t>
            </a:r>
            <a:endParaRPr lang="en-US" sz="700"/>
          </a:p>
          <a:p>
            <a:pPr marL="228600" indent="-228600">
              <a:buAutoNum type="arabicPeriod"/>
              <a:defRPr/>
            </a:pPr>
            <a:r>
              <a:rPr lang="en-US" sz="700"/>
              <a:t>Gage, B. E., McIlvain, N. M., Collins, C. L., Fields, S. K., &amp; Comstock, R. D. (2012). Epidemiology of 6.6 million knee injuries presenting to United States emergency departments from 1999 through 2008. Academic Emergency Medicine, 19(4), 378–385. </a:t>
            </a:r>
            <a:r>
              <a:rPr lang="en-US" sz="700" u="sng">
                <a:hlinkClick r:id="rId10" tooltip="https://doi.org/10.1111/j.1553-2712.2012.01315.x"/>
              </a:rPr>
              <a:t>https://doi.org/10.1111/j.1553-2712.2012.01315.x</a:t>
            </a:r>
            <a:endParaRPr lang="en-US" sz="700"/>
          </a:p>
          <a:p>
            <a:pPr marL="228600" indent="-228600">
              <a:buAutoNum type="arabicPeriod"/>
              <a:defRPr/>
            </a:pPr>
            <a:r>
              <a:rPr lang="en-US" sz="700"/>
              <a:t>Knee Osteoarthritis – Cui, A., Li, H., Wang, D., Zhong, J., Chen, Y., &amp; Lu, H. (2020, November 26). Global, regional prevalence, incidence and risk factors of knee osteoarthritis in population-based studies. </a:t>
            </a:r>
            <a:r>
              <a:rPr lang="en-US" sz="700" err="1"/>
              <a:t>EClinicalMedicine</a:t>
            </a:r>
            <a:r>
              <a:rPr lang="en-US" sz="700"/>
              <a:t>. https://www.ncbi.nlm.nih.gov/pmc/articles/PMC7704420/ </a:t>
            </a:r>
            <a:endParaRPr/>
          </a:p>
          <a:p>
            <a:pPr marL="228600" indent="-228600">
              <a:buFontTx/>
              <a:buAutoNum type="arabicPeriod"/>
              <a:defRPr/>
            </a:pPr>
            <a:r>
              <a:rPr lang="en-US" sz="700" err="1"/>
              <a:t>Blackler</a:t>
            </a:r>
            <a:r>
              <a:rPr lang="en-US" sz="700"/>
              <a:t>, A., Brophy, C., O’Reilly, M., &amp; Chamorro-</a:t>
            </a:r>
            <a:r>
              <a:rPr lang="en-US" sz="700" err="1"/>
              <a:t>Koc</a:t>
            </a:r>
            <a:r>
              <a:rPr lang="en-US" sz="700"/>
              <a:t>, M. (2018, January 4). Seating in aged care: Physical fit, independence and comfort. SAGE open medicine. https://www.ncbi.nlm.nih.gov/pmc/articles/PMC5758957/ </a:t>
            </a:r>
            <a:endParaRPr/>
          </a:p>
        </p:txBody>
      </p:sp>
      <p:sp>
        <p:nvSpPr>
          <p:cNvPr id="8" name="Rectangle 7"/>
          <p:cNvSpPr/>
          <p:nvPr/>
        </p:nvSpPr>
        <p:spPr bwMode="auto">
          <a:xfrm>
            <a:off x="685800" y="1953035"/>
            <a:ext cx="7407000" cy="878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t> </a:t>
            </a:r>
            <a:endParaRPr/>
          </a:p>
        </p:txBody>
      </p:sp>
      <p:sp>
        <p:nvSpPr>
          <p:cNvPr id="9" name="Rectangle 8"/>
          <p:cNvSpPr/>
          <p:nvPr/>
        </p:nvSpPr>
        <p:spPr bwMode="auto">
          <a:xfrm>
            <a:off x="685800" y="4327200"/>
            <a:ext cx="7586999" cy="547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t> </a:t>
            </a:r>
            <a:endParaRPr/>
          </a:p>
        </p:txBody>
      </p:sp>
      <p:sp>
        <p:nvSpPr>
          <p:cNvPr id="10" name="Rectangle 9"/>
          <p:cNvSpPr/>
          <p:nvPr/>
        </p:nvSpPr>
        <p:spPr bwMode="auto">
          <a:xfrm>
            <a:off x="685801" y="4910400"/>
            <a:ext cx="6715798" cy="878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8)">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8)">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8)">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428469"/>
            <a:ext cx="10131425" cy="476553"/>
          </a:xfrm>
        </p:spPr>
        <p:txBody>
          <a:bodyPr>
            <a:normAutofit fontScale="90000"/>
          </a:bodyPr>
          <a:lstStyle/>
          <a:p>
            <a:pPr>
              <a:defRPr/>
            </a:pPr>
            <a:r>
              <a:rPr lang="en-US"/>
              <a:t>Opportunities?</a:t>
            </a:r>
            <a:endParaRPr/>
          </a:p>
        </p:txBody>
      </p:sp>
      <p:sp>
        <p:nvSpPr>
          <p:cNvPr id="3" name="Content Placeholder 2"/>
          <p:cNvSpPr>
            <a:spLocks noGrp="1"/>
          </p:cNvSpPr>
          <p:nvPr>
            <p:ph idx="1"/>
          </p:nvPr>
        </p:nvSpPr>
        <p:spPr bwMode="auto">
          <a:xfrm>
            <a:off x="685801" y="1159201"/>
            <a:ext cx="10131425" cy="4632000"/>
          </a:xfrm>
        </p:spPr>
        <p:txBody>
          <a:bodyPr/>
          <a:lstStyle/>
          <a:p>
            <a:pPr>
              <a:defRPr/>
            </a:pPr>
            <a:r>
              <a:rPr lang="en-US"/>
              <a:t>Maybe not just strengthening muscles, but helping by using underutilized muscles to keep someone standing upright</a:t>
            </a:r>
            <a:endParaRP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bwMode="auto">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3" name="Picture 32" descr="People working on ideas"/>
          <p:cNvPicPr>
            <a:picLocks noChangeAspect="1"/>
          </p:cNvPicPr>
          <p:nvPr/>
        </p:nvPicPr>
        <p:blipFill>
          <a:blip r:embed="rId3"/>
          <a:srcRect l="1717" r="6030" b="1"/>
          <a:stretch/>
        </p:blipFill>
        <p:spPr bwMode="auto">
          <a:xfrm>
            <a:off x="1" y="10"/>
            <a:ext cx="9669642" cy="6857990"/>
          </a:xfrm>
          <a:prstGeom prst="rect">
            <a:avLst/>
          </a:prstGeom>
        </p:spPr>
      </p:pic>
      <p:sp>
        <p:nvSpPr>
          <p:cNvPr id="34" name="Rectangle 33"/>
          <p:cNvSpPr>
            <a:spLocks noGrp="1" noRot="1" noChangeAspect="1" noMove="1" noResize="1" noEditPoints="1" noAdjustHandles="1" noChangeArrowheads="1" noChangeShapeType="1" noTextEdit="1"/>
          </p:cNvSpPr>
          <p:nvPr/>
        </p:nvSpPr>
        <p:spPr bwMode="auto">
          <a:xfrm flipH="1">
            <a:off x="5125019" y="0"/>
            <a:ext cx="7066977" cy="6858000"/>
          </a:xfrm>
          <a:prstGeom prst="rect">
            <a:avLst/>
          </a:prstGeom>
          <a:gradFill>
            <a:gsLst>
              <a:gs pos="0">
                <a:schemeClr val="bg1">
                  <a:alpha val="0"/>
                </a:schemeClr>
              </a:gs>
              <a:gs pos="19000">
                <a:schemeClr val="bg1">
                  <a:alpha val="38000"/>
                </a:schemeClr>
              </a:gs>
              <a:gs pos="35000">
                <a:schemeClr val="bg1">
                  <a:alpha val="77000"/>
                </a:schemeClr>
              </a:gs>
              <a:gs pos="4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itle 1"/>
          <p:cNvSpPr txBox="1"/>
          <p:nvPr/>
        </p:nvSpPr>
        <p:spPr bwMode="auto">
          <a:xfrm>
            <a:off x="7531610" y="365125"/>
            <a:ext cx="3822189" cy="1899912"/>
          </a:xfrm>
          <a:prstGeom prst="rect">
            <a:avLst/>
          </a:prstGeom>
        </p:spPr>
        <p:txBody>
          <a:bodyPr vert="horz" lIns="91440" tIns="45720" rIns="91440" bIns="45720" rtlCol="0" anchor="ctr">
            <a:normAutofit/>
          </a:bodyPr>
          <a:lstStyle>
            <a:lvl1pPr algn="l" defTabSz="914400">
              <a:lnSpc>
                <a:spcPct val="90000"/>
              </a:lnSpc>
              <a:spcBef>
                <a:spcPts val="0"/>
              </a:spcBef>
              <a:buNone/>
              <a:defRPr sz="4400">
                <a:solidFill>
                  <a:schemeClr val="tx1"/>
                </a:solidFill>
                <a:latin typeface="+mj-lt"/>
                <a:ea typeface="+mj-ea"/>
                <a:cs typeface="+mj-cs"/>
              </a:defRPr>
            </a:lvl1pPr>
          </a:lstStyle>
          <a:p>
            <a:pPr>
              <a:spcAft>
                <a:spcPts val="600"/>
              </a:spcAft>
              <a:defRPr/>
            </a:pPr>
            <a:r>
              <a:rPr lang="en-US" sz="4000"/>
              <a:t>Introductions</a:t>
            </a:r>
            <a:endParaRPr lang="en-US"/>
          </a:p>
        </p:txBody>
      </p:sp>
      <p:sp>
        <p:nvSpPr>
          <p:cNvPr id="35" name="Content Placeholder 2"/>
          <p:cNvSpPr>
            <a:spLocks noGrp="1"/>
          </p:cNvSpPr>
          <p:nvPr>
            <p:ph idx="1"/>
          </p:nvPr>
        </p:nvSpPr>
        <p:spPr bwMode="auto">
          <a:xfrm>
            <a:off x="7531610" y="2434201"/>
            <a:ext cx="3822189" cy="3742762"/>
          </a:xfrm>
        </p:spPr>
        <p:txBody>
          <a:bodyPr vert="horz" lIns="91440" tIns="45720" rIns="91440" bIns="45720" rtlCol="0" anchor="t">
            <a:normAutofit/>
          </a:bodyPr>
          <a:lstStyle/>
          <a:p>
            <a:pPr marL="0">
              <a:defRPr/>
            </a:pPr>
            <a:r>
              <a:rPr lang="en-US" sz="2000">
                <a:ea typeface="Calibri"/>
                <a:cs typeface="Calibri"/>
              </a:rPr>
              <a:t>Project Timeline</a:t>
            </a:r>
            <a:endParaRPr lang="en-US"/>
          </a:p>
          <a:p>
            <a:pPr marL="0">
              <a:defRPr/>
            </a:pPr>
            <a:endParaRPr lang="en-US" sz="2000">
              <a:ea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428469"/>
            <a:ext cx="10131425" cy="476553"/>
          </a:xfrm>
        </p:spPr>
        <p:txBody>
          <a:bodyPr>
            <a:normAutofit fontScale="90000"/>
          </a:bodyPr>
          <a:lstStyle/>
          <a:p>
            <a:pPr>
              <a:defRPr/>
            </a:pPr>
            <a:r>
              <a:rPr lang="en-US"/>
              <a:t>Problem Framing Canvas – Rev 1</a:t>
            </a:r>
            <a:endParaRP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26272008" name="Picture 1626272007"/>
          <p:cNvPicPr>
            <a:picLocks noChangeAspect="1"/>
          </p:cNvPicPr>
          <p:nvPr/>
        </p:nvPicPr>
        <p:blipFill>
          <a:blip r:embed="rId8"/>
          <a:stretch/>
        </p:blipFill>
        <p:spPr bwMode="auto">
          <a:xfrm>
            <a:off x="165749" y="1222301"/>
            <a:ext cx="11860499" cy="49061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226874"/>
            <a:ext cx="10131425" cy="1027918"/>
          </a:xfrm>
        </p:spPr>
        <p:txBody>
          <a:bodyPr>
            <a:normAutofit fontScale="90000"/>
          </a:bodyPr>
          <a:lstStyle/>
          <a:p>
            <a:pPr>
              <a:defRPr/>
            </a:pPr>
            <a:r>
              <a:rPr lang="en-US">
                <a:ea typeface="Calibri Light"/>
                <a:cs typeface="Calibri Light"/>
              </a:rPr>
              <a:t>Mission Statement (SOI  -&gt; Operator Lift Assistance System) – Rev 1</a:t>
            </a:r>
            <a:endParaRPr/>
          </a:p>
        </p:txBody>
      </p:sp>
      <p:sp>
        <p:nvSpPr>
          <p:cNvPr id="3" name="Content Placeholder 2"/>
          <p:cNvSpPr>
            <a:spLocks noGrp="1"/>
          </p:cNvSpPr>
          <p:nvPr>
            <p:ph idx="1"/>
          </p:nvPr>
        </p:nvSpPr>
        <p:spPr bwMode="auto">
          <a:xfrm>
            <a:off x="685801" y="1624700"/>
            <a:ext cx="10131425" cy="4453811"/>
          </a:xfrm>
        </p:spPr>
        <p:txBody>
          <a:bodyPr vert="horz" lIns="91440" tIns="45720" rIns="91440" bIns="45720" rtlCol="0" anchor="t">
            <a:normAutofit/>
          </a:bodyPr>
          <a:lstStyle/>
          <a:p>
            <a:pPr>
              <a:defRPr/>
            </a:pPr>
            <a:r>
              <a:rPr lang="en-US" b="1">
                <a:ea typeface="Calibri"/>
                <a:cs typeface="Calibri"/>
              </a:rPr>
              <a:t>To </a:t>
            </a:r>
            <a:r>
              <a:rPr lang="en-US">
                <a:solidFill>
                  <a:srgbClr val="000000"/>
                </a:solidFill>
                <a:ea typeface="Calibri"/>
                <a:cs typeface="Calibri"/>
              </a:rPr>
              <a:t>allow a user to get up from a sitting or lying position to a standing or walking position with limited or no assistance from another person</a:t>
            </a:r>
            <a:r>
              <a:rPr lang="en-US" b="1">
                <a:solidFill>
                  <a:srgbClr val="000000"/>
                </a:solidFill>
                <a:ea typeface="Calibri"/>
                <a:cs typeface="Calibri"/>
              </a:rPr>
              <a:t> </a:t>
            </a:r>
            <a:r>
              <a:rPr lang="en-US" b="1">
                <a:solidFill>
                  <a:schemeClr val="accent4"/>
                </a:solidFill>
                <a:ea typeface="Calibri"/>
                <a:cs typeface="Calibri"/>
              </a:rPr>
              <a:t>(Value Needed)</a:t>
            </a:r>
            <a:endParaRPr lang="en-US">
              <a:solidFill>
                <a:schemeClr val="accent4"/>
              </a:solidFill>
              <a:ea typeface="Calibri"/>
              <a:cs typeface="Calibri"/>
            </a:endParaRPr>
          </a:p>
          <a:p>
            <a:pPr>
              <a:defRPr/>
            </a:pPr>
            <a:r>
              <a:rPr lang="en-US" b="1">
                <a:ea typeface="Calibri"/>
                <a:cs typeface="Calibri"/>
              </a:rPr>
              <a:t>By </a:t>
            </a:r>
            <a:r>
              <a:rPr lang="en-US">
                <a:solidFill>
                  <a:srgbClr val="000000"/>
                </a:solidFill>
                <a:ea typeface="Calibri"/>
                <a:cs typeface="Calibri"/>
              </a:rPr>
              <a:t>developing a system to support, assist, resist, or suggest movements (haptics) to a user to keep stable.</a:t>
            </a:r>
            <a:r>
              <a:rPr lang="en-US" b="1">
                <a:solidFill>
                  <a:srgbClr val="000000"/>
                </a:solidFill>
                <a:ea typeface="Calibri"/>
                <a:cs typeface="Calibri"/>
              </a:rPr>
              <a:t> </a:t>
            </a:r>
            <a:r>
              <a:rPr lang="en-US" b="1">
                <a:solidFill>
                  <a:schemeClr val="accent6"/>
                </a:solidFill>
                <a:ea typeface="Calibri"/>
                <a:cs typeface="Calibri"/>
              </a:rPr>
              <a:t>(Action Needed)</a:t>
            </a:r>
            <a:endParaRPr/>
          </a:p>
          <a:p>
            <a:pPr>
              <a:defRPr/>
            </a:pPr>
            <a:r>
              <a:rPr lang="en-US" b="1">
                <a:ea typeface="Calibri"/>
                <a:cs typeface="Calibri"/>
              </a:rPr>
              <a:t>Using </a:t>
            </a:r>
            <a:r>
              <a:rPr lang="en-US">
                <a:solidFill>
                  <a:srgbClr val="000000"/>
                </a:solidFill>
                <a:ea typeface="Calibri"/>
                <a:cs typeface="Calibri"/>
              </a:rPr>
              <a:t>current and future technologies of robotics and medical devices to develop a system architecture and technology roadmap for user assistance.</a:t>
            </a:r>
            <a:r>
              <a:rPr lang="en-US" b="1">
                <a:solidFill>
                  <a:srgbClr val="000000"/>
                </a:solidFill>
                <a:ea typeface="Calibri"/>
                <a:cs typeface="Calibri"/>
              </a:rPr>
              <a:t> </a:t>
            </a:r>
            <a:r>
              <a:rPr lang="en-US" b="1">
                <a:solidFill>
                  <a:srgbClr val="C00000"/>
                </a:solidFill>
                <a:ea typeface="Calibri"/>
                <a:cs typeface="Calibri"/>
              </a:rPr>
              <a:t>(Process or System Delivering the Value)</a:t>
            </a:r>
            <a:endParaRPr/>
          </a:p>
          <a:p>
            <a:pPr>
              <a:defRPr/>
            </a:pPr>
            <a:r>
              <a:rPr lang="en-US" b="1">
                <a:ea typeface="Calibri"/>
                <a:cs typeface="Calibri"/>
              </a:rPr>
              <a:t>While </a:t>
            </a:r>
            <a:r>
              <a:rPr lang="en-US">
                <a:solidFill>
                  <a:srgbClr val="000000"/>
                </a:solidFill>
                <a:ea typeface="Calibri"/>
                <a:cs typeface="Calibri"/>
              </a:rPr>
              <a:t>maintaining a weight limit of </a:t>
            </a:r>
            <a:r>
              <a:rPr lang="en-US" b="1">
                <a:solidFill>
                  <a:srgbClr val="000000"/>
                </a:solidFill>
                <a:ea typeface="Calibri"/>
                <a:cs typeface="Calibri"/>
              </a:rPr>
              <a:t>X</a:t>
            </a:r>
            <a:r>
              <a:rPr lang="en-US">
                <a:solidFill>
                  <a:srgbClr val="000000"/>
                </a:solidFill>
                <a:ea typeface="Calibri"/>
                <a:cs typeface="Calibri"/>
              </a:rPr>
              <a:t> lbs that is unsupported by the system.</a:t>
            </a:r>
            <a:r>
              <a:rPr lang="en-US" b="1">
                <a:solidFill>
                  <a:srgbClr val="000000"/>
                </a:solidFill>
                <a:ea typeface="Calibri"/>
                <a:cs typeface="Calibri"/>
              </a:rPr>
              <a:t> </a:t>
            </a:r>
            <a:r>
              <a:rPr lang="en-US" b="1">
                <a:solidFill>
                  <a:srgbClr val="0070C0"/>
                </a:solidFill>
                <a:ea typeface="Calibri"/>
                <a:cs typeface="Calibri"/>
              </a:rPr>
              <a:t>(Constraint; Optional for Mission Statement)</a:t>
            </a:r>
            <a:endParaRP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226874"/>
            <a:ext cx="10131425" cy="1027918"/>
          </a:xfrm>
        </p:spPr>
        <p:txBody>
          <a:bodyPr>
            <a:normAutofit fontScale="90000"/>
          </a:bodyPr>
          <a:lstStyle/>
          <a:p>
            <a:pPr>
              <a:defRPr/>
            </a:pPr>
            <a:r>
              <a:rPr lang="en-US">
                <a:ea typeface="Calibri Light"/>
                <a:cs typeface="Calibri Light"/>
              </a:rPr>
              <a:t>Mission Statement (SOI  -&gt; Operator Lift Assistance System) – Rev 2</a:t>
            </a:r>
            <a:endParaRPr/>
          </a:p>
        </p:txBody>
      </p:sp>
      <p:sp>
        <p:nvSpPr>
          <p:cNvPr id="3" name="Content Placeholder 2"/>
          <p:cNvSpPr>
            <a:spLocks noGrp="1"/>
          </p:cNvSpPr>
          <p:nvPr>
            <p:ph idx="1"/>
          </p:nvPr>
        </p:nvSpPr>
        <p:spPr bwMode="auto">
          <a:xfrm>
            <a:off x="685801" y="1624700"/>
            <a:ext cx="10131425" cy="4453811"/>
          </a:xfrm>
        </p:spPr>
        <p:txBody>
          <a:bodyPr vert="horz" lIns="91440" tIns="45720" rIns="91440" bIns="45720" rtlCol="0" anchor="t">
            <a:normAutofit/>
          </a:bodyPr>
          <a:lstStyle/>
          <a:p>
            <a:pPr>
              <a:defRPr/>
            </a:pPr>
            <a:r>
              <a:rPr lang="en-US" b="1">
                <a:ea typeface="Calibri"/>
                <a:cs typeface="Calibri"/>
              </a:rPr>
              <a:t>To </a:t>
            </a:r>
            <a:r>
              <a:rPr lang="en-US">
                <a:solidFill>
                  <a:srgbClr val="000000"/>
                </a:solidFill>
                <a:ea typeface="Calibri"/>
                <a:cs typeface="Calibri"/>
              </a:rPr>
              <a:t>allow a user to get up from a sitting or lying position to a standing or walking position with limited (non-professional) or no assistance from another person</a:t>
            </a:r>
            <a:r>
              <a:rPr lang="en-US" b="1">
                <a:solidFill>
                  <a:srgbClr val="000000"/>
                </a:solidFill>
                <a:ea typeface="Calibri"/>
                <a:cs typeface="Calibri"/>
              </a:rPr>
              <a:t> </a:t>
            </a:r>
            <a:r>
              <a:rPr lang="en-US" b="1">
                <a:solidFill>
                  <a:schemeClr val="accent4"/>
                </a:solidFill>
                <a:ea typeface="Calibri"/>
                <a:cs typeface="Calibri"/>
              </a:rPr>
              <a:t>(Value Needed)</a:t>
            </a:r>
            <a:endParaRPr lang="en-US">
              <a:solidFill>
                <a:schemeClr val="accent4"/>
              </a:solidFill>
              <a:ea typeface="Calibri"/>
              <a:cs typeface="Calibri"/>
            </a:endParaRPr>
          </a:p>
          <a:p>
            <a:pPr>
              <a:defRPr/>
            </a:pPr>
            <a:r>
              <a:rPr lang="en-US" b="1">
                <a:ea typeface="Calibri"/>
                <a:cs typeface="Calibri"/>
              </a:rPr>
              <a:t>By </a:t>
            </a:r>
            <a:r>
              <a:rPr lang="en-US">
                <a:solidFill>
                  <a:srgbClr val="000000"/>
                </a:solidFill>
                <a:ea typeface="Calibri"/>
                <a:cs typeface="Calibri"/>
              </a:rPr>
              <a:t>developing a system to support, assist, resist, or suggest movements (haptics) to a user to keep stable.</a:t>
            </a:r>
            <a:r>
              <a:rPr lang="en-US" b="1">
                <a:solidFill>
                  <a:srgbClr val="000000"/>
                </a:solidFill>
                <a:ea typeface="Calibri"/>
                <a:cs typeface="Calibri"/>
              </a:rPr>
              <a:t> </a:t>
            </a:r>
            <a:r>
              <a:rPr lang="en-US" b="1">
                <a:solidFill>
                  <a:schemeClr val="accent6"/>
                </a:solidFill>
                <a:ea typeface="Calibri"/>
                <a:cs typeface="Calibri"/>
              </a:rPr>
              <a:t>(Action Needed)</a:t>
            </a:r>
            <a:endParaRPr/>
          </a:p>
          <a:p>
            <a:pPr>
              <a:defRPr/>
            </a:pPr>
            <a:r>
              <a:rPr lang="en-US" b="1">
                <a:ea typeface="Calibri"/>
                <a:cs typeface="Calibri"/>
              </a:rPr>
              <a:t>Using </a:t>
            </a:r>
            <a:r>
              <a:rPr lang="en-US">
                <a:solidFill>
                  <a:srgbClr val="000000"/>
                </a:solidFill>
                <a:ea typeface="Calibri"/>
                <a:cs typeface="Calibri"/>
              </a:rPr>
              <a:t>current and future technologies of robotics and medical devices to develop a system architecture and technology roadmap for user assistance.</a:t>
            </a:r>
            <a:r>
              <a:rPr lang="en-US" b="1">
                <a:solidFill>
                  <a:srgbClr val="000000"/>
                </a:solidFill>
                <a:ea typeface="Calibri"/>
                <a:cs typeface="Calibri"/>
              </a:rPr>
              <a:t> </a:t>
            </a:r>
            <a:r>
              <a:rPr lang="en-US" b="1">
                <a:solidFill>
                  <a:srgbClr val="C00000"/>
                </a:solidFill>
                <a:ea typeface="Calibri"/>
                <a:cs typeface="Calibri"/>
              </a:rPr>
              <a:t>(Process or System Delivering the Value)</a:t>
            </a:r>
            <a:endParaRPr/>
          </a:p>
          <a:p>
            <a:pPr>
              <a:defRPr/>
            </a:pPr>
            <a:r>
              <a:rPr lang="en-US" b="1">
                <a:ea typeface="Calibri"/>
                <a:cs typeface="Calibri"/>
              </a:rPr>
              <a:t>While </a:t>
            </a:r>
            <a:r>
              <a:rPr lang="en-US">
                <a:solidFill>
                  <a:srgbClr val="000000"/>
                </a:solidFill>
                <a:ea typeface="Calibri"/>
                <a:cs typeface="Calibri"/>
              </a:rPr>
              <a:t>maintaining a weight limit of </a:t>
            </a:r>
            <a:r>
              <a:rPr lang="en-US" b="1">
                <a:solidFill>
                  <a:srgbClr val="000000"/>
                </a:solidFill>
                <a:ea typeface="Calibri"/>
                <a:cs typeface="Calibri"/>
              </a:rPr>
              <a:t>X</a:t>
            </a:r>
            <a:r>
              <a:rPr lang="en-US">
                <a:solidFill>
                  <a:srgbClr val="000000"/>
                </a:solidFill>
                <a:ea typeface="Calibri"/>
                <a:cs typeface="Calibri"/>
              </a:rPr>
              <a:t> lbs that is unsupported by the system.</a:t>
            </a:r>
            <a:r>
              <a:rPr lang="en-US" b="1">
                <a:solidFill>
                  <a:srgbClr val="000000"/>
                </a:solidFill>
                <a:ea typeface="Calibri"/>
                <a:cs typeface="Calibri"/>
              </a:rPr>
              <a:t> </a:t>
            </a:r>
            <a:r>
              <a:rPr lang="en-US" b="1">
                <a:solidFill>
                  <a:srgbClr val="0070C0"/>
                </a:solidFill>
                <a:ea typeface="Calibri"/>
                <a:cs typeface="Calibri"/>
              </a:rPr>
              <a:t>(Constraint; Optional for Mission Statement)</a:t>
            </a:r>
            <a:endParaRP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Boundary Diagram (Levels) – Rev 1</a:t>
            </a:r>
            <a:endParaRPr/>
          </a:p>
        </p:txBody>
      </p:sp>
      <p:sp>
        <p:nvSpPr>
          <p:cNvPr id="3" name="Content Placeholder 2"/>
          <p:cNvSpPr>
            <a:spLocks noGrp="1"/>
          </p:cNvSpPr>
          <p:nvPr>
            <p:ph idx="1"/>
          </p:nvPr>
        </p:nvSpPr>
        <p:spPr bwMode="auto">
          <a:xfrm>
            <a:off x="685800" y="1287753"/>
            <a:ext cx="10131425" cy="4705047"/>
          </a:xfrm>
        </p:spPr>
        <p:txBody>
          <a:bodyPr/>
          <a:lstStyle/>
          <a:p>
            <a:pPr>
              <a:defRPr/>
            </a:pPr>
            <a:r>
              <a:rPr lang="en-US"/>
              <a:t>n + 4 -&gt; Movement Environments (Nursing Home, Hospital, Home)</a:t>
            </a:r>
          </a:p>
          <a:p>
            <a:pPr>
              <a:defRPr/>
            </a:pPr>
            <a:r>
              <a:rPr lang="en-US"/>
              <a:t>n + 3 -&gt; Bodies and Objects (Human, Desk, Drawer, etc.)</a:t>
            </a:r>
          </a:p>
          <a:p>
            <a:pPr>
              <a:defRPr/>
            </a:pPr>
            <a:r>
              <a:rPr lang="en-US"/>
              <a:t>n + 2 -&gt; Major Body Groups (Head, Shoulders, Knees and Toes)</a:t>
            </a:r>
          </a:p>
          <a:p>
            <a:pPr>
              <a:defRPr/>
            </a:pPr>
            <a:r>
              <a:rPr lang="en-US"/>
              <a:t>n + 1 -&gt; Minor Body Groups (Arms, Chest, Legs/Feet, etc.)</a:t>
            </a:r>
          </a:p>
          <a:p>
            <a:pPr>
              <a:defRPr/>
            </a:pPr>
            <a:r>
              <a:rPr lang="en-US"/>
              <a:t>n -&gt;  Movement Systems (balance, power, support)</a:t>
            </a: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Boundary Diagram (Levels) – Rev 2</a:t>
            </a:r>
            <a:endParaRPr/>
          </a:p>
        </p:txBody>
      </p:sp>
      <p:sp>
        <p:nvSpPr>
          <p:cNvPr id="3" name="Content Placeholder 2"/>
          <p:cNvSpPr>
            <a:spLocks noGrp="1"/>
          </p:cNvSpPr>
          <p:nvPr>
            <p:ph idx="1"/>
          </p:nvPr>
        </p:nvSpPr>
        <p:spPr bwMode="auto">
          <a:xfrm>
            <a:off x="685800" y="1287753"/>
            <a:ext cx="10131425" cy="4705047"/>
          </a:xfrm>
        </p:spPr>
        <p:txBody>
          <a:bodyPr/>
          <a:lstStyle/>
          <a:p>
            <a:pPr>
              <a:defRPr/>
            </a:pPr>
            <a:r>
              <a:rPr lang="en-US"/>
              <a:t>n + 4 -&gt;</a:t>
            </a:r>
          </a:p>
          <a:p>
            <a:pPr>
              <a:defRPr/>
            </a:pPr>
            <a:r>
              <a:rPr lang="en-US"/>
              <a:t>n + 3 -&gt; Long-Term Care and Rehabilitation Processes</a:t>
            </a:r>
          </a:p>
          <a:p>
            <a:pPr>
              <a:defRPr/>
            </a:pPr>
            <a:r>
              <a:rPr lang="en-US"/>
              <a:t>n + 2 -&gt; Environment (Medical Facility, Outdoors, Homes)</a:t>
            </a:r>
          </a:p>
          <a:p>
            <a:pPr>
              <a:defRPr/>
            </a:pPr>
            <a:r>
              <a:rPr lang="en-US"/>
              <a:t>n + 1 -&gt; User, Tangential Personnel, Environmental Objects</a:t>
            </a:r>
          </a:p>
          <a:p>
            <a:pPr>
              <a:defRPr/>
            </a:pPr>
            <a:r>
              <a:rPr lang="en-US"/>
              <a:t>n -&gt; Human Body Sections, System-Of-Interest</a:t>
            </a:r>
          </a:p>
          <a:p>
            <a:pPr>
              <a:defRPr/>
            </a:pPr>
            <a:r>
              <a:rPr lang="en-US"/>
              <a:t>n - 1 -&gt;</a:t>
            </a: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9328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4ED-BA44-E7DE-E3CE-4DC67C00C723}"/>
              </a:ext>
            </a:extLst>
          </p:cNvPr>
          <p:cNvSpPr>
            <a:spLocks noGrp="1"/>
          </p:cNvSpPr>
          <p:nvPr>
            <p:ph type="title"/>
          </p:nvPr>
        </p:nvSpPr>
        <p:spPr>
          <a:xfrm>
            <a:off x="838200" y="377317"/>
            <a:ext cx="10515600" cy="1325563"/>
          </a:xfrm>
        </p:spPr>
        <p:txBody>
          <a:bodyPr/>
          <a:lstStyle/>
          <a:p>
            <a:r>
              <a:rPr lang="en-US"/>
              <a:t>Boundary Diagram – Rev 1</a:t>
            </a:r>
          </a:p>
        </p:txBody>
      </p:sp>
      <p:graphicFrame>
        <p:nvGraphicFramePr>
          <p:cNvPr id="4" name="Content Placeholder 3">
            <a:extLst>
              <a:ext uri="{FF2B5EF4-FFF2-40B4-BE49-F238E27FC236}">
                <a16:creationId xmlns:a16="http://schemas.microsoft.com/office/drawing/2014/main" id="{F47C94ED-1207-E95B-BB71-0CD9F1F465FF}"/>
              </a:ext>
            </a:extLst>
          </p:cNvPr>
          <p:cNvGraphicFramePr>
            <a:graphicFrameLocks noGrp="1"/>
          </p:cNvGraphicFramePr>
          <p:nvPr>
            <p:ph idx="1"/>
            <p:extLst>
              <p:ext uri="{D42A27DB-BD31-4B8C-83A1-F6EECF244321}">
                <p14:modId xmlns:p14="http://schemas.microsoft.com/office/powerpoint/2010/main" val="1328134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76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AA855D-7C48-594D-2F36-43DB8CDBF4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311D71-B369-03AB-DF0D-DCC14F922CD1}"/>
              </a:ext>
            </a:extLst>
          </p:cNvPr>
          <p:cNvSpPr>
            <a:spLocks noGrp="1"/>
          </p:cNvSpPr>
          <p:nvPr>
            <p:ph type="title"/>
          </p:nvPr>
        </p:nvSpPr>
        <p:spPr>
          <a:xfrm>
            <a:off x="838200" y="377317"/>
            <a:ext cx="10515600" cy="1325563"/>
          </a:xfrm>
        </p:spPr>
        <p:txBody>
          <a:bodyPr/>
          <a:lstStyle/>
          <a:p>
            <a:r>
              <a:rPr lang="en-US"/>
              <a:t>Boundary Diagram – Rev 2</a:t>
            </a:r>
          </a:p>
        </p:txBody>
      </p:sp>
      <p:graphicFrame>
        <p:nvGraphicFramePr>
          <p:cNvPr id="4" name="Content Placeholder 3">
            <a:extLst>
              <a:ext uri="{FF2B5EF4-FFF2-40B4-BE49-F238E27FC236}">
                <a16:creationId xmlns:a16="http://schemas.microsoft.com/office/drawing/2014/main" id="{01F18062-A553-DF7F-6DDF-4CE58438BEF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3968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00199-5D87-0808-60B0-51A4D52626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CFFCBE-1CA5-4A90-90D8-749E01EEA6A7}"/>
              </a:ext>
            </a:extLst>
          </p:cNvPr>
          <p:cNvSpPr>
            <a:spLocks noGrp="1"/>
          </p:cNvSpPr>
          <p:nvPr>
            <p:ph type="title"/>
          </p:nvPr>
        </p:nvSpPr>
        <p:spPr>
          <a:xfrm>
            <a:off x="838200" y="377317"/>
            <a:ext cx="10515600" cy="1325563"/>
          </a:xfrm>
        </p:spPr>
        <p:txBody>
          <a:bodyPr/>
          <a:lstStyle/>
          <a:p>
            <a:r>
              <a:rPr lang="en-US"/>
              <a:t>Boundary Diagram – Rev 3</a:t>
            </a:r>
          </a:p>
        </p:txBody>
      </p:sp>
      <p:graphicFrame>
        <p:nvGraphicFramePr>
          <p:cNvPr id="4" name="Content Placeholder 3">
            <a:extLst>
              <a:ext uri="{FF2B5EF4-FFF2-40B4-BE49-F238E27FC236}">
                <a16:creationId xmlns:a16="http://schemas.microsoft.com/office/drawing/2014/main" id="{C8E93EEA-7BF8-4286-0FD5-189D30B9994C}"/>
              </a:ext>
            </a:extLst>
          </p:cNvPr>
          <p:cNvGraphicFramePr>
            <a:graphicFrameLocks noGrp="1"/>
          </p:cNvGraphicFramePr>
          <p:nvPr>
            <p:ph idx="1"/>
            <p:extLst>
              <p:ext uri="{D42A27DB-BD31-4B8C-83A1-F6EECF244321}">
                <p14:modId xmlns:p14="http://schemas.microsoft.com/office/powerpoint/2010/main" val="37052231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3650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D117-82C8-AB84-7581-3D9F57E8A8BE}"/>
              </a:ext>
            </a:extLst>
          </p:cNvPr>
          <p:cNvSpPr>
            <a:spLocks noGrp="1"/>
          </p:cNvSpPr>
          <p:nvPr>
            <p:ph type="title"/>
          </p:nvPr>
        </p:nvSpPr>
        <p:spPr/>
        <p:txBody>
          <a:bodyPr/>
          <a:lstStyle/>
          <a:p>
            <a:r>
              <a:rPr lang="en-US"/>
              <a:t>Human Body Structure – Leg</a:t>
            </a:r>
          </a:p>
        </p:txBody>
      </p:sp>
      <p:graphicFrame>
        <p:nvGraphicFramePr>
          <p:cNvPr id="4" name="Diagram 3">
            <a:extLst>
              <a:ext uri="{FF2B5EF4-FFF2-40B4-BE49-F238E27FC236}">
                <a16:creationId xmlns:a16="http://schemas.microsoft.com/office/drawing/2014/main" id="{27E56674-AFA1-948A-09EA-1EAD3A9CB321}"/>
              </a:ext>
            </a:extLst>
          </p:cNvPr>
          <p:cNvGraphicFramePr/>
          <p:nvPr>
            <p:extLst>
              <p:ext uri="{D42A27DB-BD31-4B8C-83A1-F6EECF244321}">
                <p14:modId xmlns:p14="http://schemas.microsoft.com/office/powerpoint/2010/main" val="2708354942"/>
              </p:ext>
            </p:extLst>
          </p:nvPr>
        </p:nvGraphicFramePr>
        <p:xfrm>
          <a:off x="208800" y="1368000"/>
          <a:ext cx="11757600" cy="477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4127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Context Diagram – Rev 1 (WIP)</a:t>
            </a: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10">
            <a:extLst>
              <a:ext uri="{FF2B5EF4-FFF2-40B4-BE49-F238E27FC236}">
                <a16:creationId xmlns:a16="http://schemas.microsoft.com/office/drawing/2014/main" id="{B4AFE10A-7F5D-1525-9724-7751C5C655E2}"/>
              </a:ext>
            </a:extLst>
          </p:cNvPr>
          <p:cNvPicPr>
            <a:picLocks noGrp="1" noChangeAspect="1"/>
          </p:cNvPicPr>
          <p:nvPr>
            <p:ph idx="1"/>
          </p:nvPr>
        </p:nvPicPr>
        <p:blipFill>
          <a:blip r:embed="rId8"/>
          <a:stretch>
            <a:fillRect/>
          </a:stretch>
        </p:blipFill>
        <p:spPr>
          <a:xfrm>
            <a:off x="4205606" y="1825625"/>
            <a:ext cx="3780789" cy="4351338"/>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t>Project Risk Matrix</a:t>
            </a:r>
            <a:endParaRPr/>
          </a:p>
        </p:txBody>
      </p:sp>
      <p:sp>
        <p:nvSpPr>
          <p:cNvPr id="3" name="Content Placeholder 2"/>
          <p:cNvSpPr>
            <a:spLocks noGrp="1"/>
          </p:cNvSpPr>
          <p:nvPr>
            <p:ph idx="1"/>
          </p:nvPr>
        </p:nvSpPr>
        <p:spPr bwMode="auto">
          <a:xfrm>
            <a:off x="685801" y="1086153"/>
            <a:ext cx="10131425" cy="4705047"/>
          </a:xfrm>
        </p:spPr>
        <p:txBody>
          <a:bodyPr vert="horz" lIns="91440" tIns="45720" rIns="91440" bIns="45720" rtlCol="0" anchor="t">
            <a:normAutofit/>
          </a:bodyPr>
          <a:lstStyle/>
          <a:p>
            <a:pPr>
              <a:defRPr/>
            </a:pPr>
            <a:endParaRPr lang="en-US">
              <a:cs typeface="Calibri"/>
            </a:endParaRP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CEC30FDA-5AF8-A16E-A712-264B8C47DFAB}"/>
            </a:ext>
          </a:extLst>
        </p:cNvPr>
        <p:cNvGrpSpPr/>
        <p:nvPr/>
      </p:nvGrpSpPr>
      <p:grpSpPr bwMode="auto">
        <a:xfrm>
          <a:off x="0" y="0"/>
          <a:ext cx="0" cy="0"/>
          <a:chOff x="0" y="0"/>
          <a:chExt cx="0" cy="0"/>
        </a:xfrm>
      </p:grpSpPr>
      <p:sp>
        <p:nvSpPr>
          <p:cNvPr id="2" name="Title 1">
            <a:extLst>
              <a:ext uri="{FF2B5EF4-FFF2-40B4-BE49-F238E27FC236}">
                <a16:creationId xmlns:a16="http://schemas.microsoft.com/office/drawing/2014/main" id="{FD6BF667-294A-A432-8042-25BA778C3003}"/>
              </a:ext>
            </a:extLst>
          </p:cNvPr>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Context Diagram – Rev 2</a:t>
            </a:r>
            <a:endParaRPr lang="en-US"/>
          </a:p>
        </p:txBody>
      </p:sp>
      <p:graphicFrame>
        <p:nvGraphicFramePr>
          <p:cNvPr id="5" name="Diagram 4">
            <a:extLst>
              <a:ext uri="{FF2B5EF4-FFF2-40B4-BE49-F238E27FC236}">
                <a16:creationId xmlns:a16="http://schemas.microsoft.com/office/drawing/2014/main" id="{FA677B3F-0F24-2CF0-273D-1925857E26AC}"/>
              </a:ext>
            </a:extLst>
          </p:cNvPr>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a:extLst>
              <a:ext uri="{FF2B5EF4-FFF2-40B4-BE49-F238E27FC236}">
                <a16:creationId xmlns:a16="http://schemas.microsoft.com/office/drawing/2014/main" id="{B6F7BB82-1F3E-1F78-3269-E1A5B7940959}"/>
              </a:ext>
            </a:extLst>
          </p:cNvPr>
          <p:cNvPicPr>
            <a:picLocks noGrp="1" noChangeAspect="1"/>
          </p:cNvPicPr>
          <p:nvPr>
            <p:ph idx="1"/>
          </p:nvPr>
        </p:nvPicPr>
        <p:blipFill>
          <a:blip r:embed="rId8"/>
          <a:stretch>
            <a:fillRect/>
          </a:stretch>
        </p:blipFill>
        <p:spPr>
          <a:xfrm>
            <a:off x="4190236" y="1086153"/>
            <a:ext cx="3661677" cy="5434549"/>
          </a:xfrm>
        </p:spPr>
      </p:pic>
    </p:spTree>
    <p:extLst>
      <p:ext uri="{BB962C8B-B14F-4D97-AF65-F5344CB8AC3E}">
        <p14:creationId xmlns:p14="http://schemas.microsoft.com/office/powerpoint/2010/main" val="779314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5B63AD7A-8A64-B784-1252-1F0537F4C5A4}"/>
            </a:ext>
          </a:extLst>
        </p:cNvPr>
        <p:cNvGrpSpPr/>
        <p:nvPr/>
      </p:nvGrpSpPr>
      <p:grpSpPr bwMode="auto">
        <a:xfrm>
          <a:off x="0" y="0"/>
          <a:ext cx="0" cy="0"/>
          <a:chOff x="0" y="0"/>
          <a:chExt cx="0" cy="0"/>
        </a:xfrm>
      </p:grpSpPr>
      <p:sp>
        <p:nvSpPr>
          <p:cNvPr id="2" name="Title 1">
            <a:extLst>
              <a:ext uri="{FF2B5EF4-FFF2-40B4-BE49-F238E27FC236}">
                <a16:creationId xmlns:a16="http://schemas.microsoft.com/office/drawing/2014/main" id="{30B0EDC7-9F6C-36FC-0FA1-A079DB55C549}"/>
              </a:ext>
            </a:extLst>
          </p:cNvPr>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Context Diagram – Rev 3</a:t>
            </a:r>
            <a:endParaRPr lang="en-US"/>
          </a:p>
        </p:txBody>
      </p:sp>
      <p:graphicFrame>
        <p:nvGraphicFramePr>
          <p:cNvPr id="5" name="Diagram 4">
            <a:extLst>
              <a:ext uri="{FF2B5EF4-FFF2-40B4-BE49-F238E27FC236}">
                <a16:creationId xmlns:a16="http://schemas.microsoft.com/office/drawing/2014/main" id="{3429D376-D1D4-674A-4352-19973EFB047F}"/>
              </a:ext>
            </a:extLst>
          </p:cNvPr>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A5B343A0-2237-7938-611C-0A53AFDBB4DD}"/>
              </a:ext>
            </a:extLst>
          </p:cNvPr>
          <p:cNvPicPr>
            <a:picLocks noChangeAspect="1"/>
          </p:cNvPicPr>
          <p:nvPr/>
        </p:nvPicPr>
        <p:blipFill>
          <a:blip r:embed="rId8"/>
          <a:stretch>
            <a:fillRect/>
          </a:stretch>
        </p:blipFill>
        <p:spPr>
          <a:xfrm>
            <a:off x="281459" y="1357960"/>
            <a:ext cx="4698425" cy="5291240"/>
          </a:xfrm>
          <a:prstGeom prst="rect">
            <a:avLst/>
          </a:prstGeom>
        </p:spPr>
      </p:pic>
      <p:pic>
        <p:nvPicPr>
          <p:cNvPr id="10" name="Picture 9">
            <a:extLst>
              <a:ext uri="{FF2B5EF4-FFF2-40B4-BE49-F238E27FC236}">
                <a16:creationId xmlns:a16="http://schemas.microsoft.com/office/drawing/2014/main" id="{D089AA7C-150D-53C7-9581-59119E3B352E}"/>
              </a:ext>
            </a:extLst>
          </p:cNvPr>
          <p:cNvPicPr>
            <a:picLocks noChangeAspect="1"/>
          </p:cNvPicPr>
          <p:nvPr/>
        </p:nvPicPr>
        <p:blipFill>
          <a:blip r:embed="rId9"/>
          <a:stretch>
            <a:fillRect/>
          </a:stretch>
        </p:blipFill>
        <p:spPr>
          <a:xfrm>
            <a:off x="5514247" y="1564800"/>
            <a:ext cx="6337950" cy="4683600"/>
          </a:xfrm>
          <a:prstGeom prst="rect">
            <a:avLst/>
          </a:prstGeom>
        </p:spPr>
      </p:pic>
      <p:cxnSp>
        <p:nvCxnSpPr>
          <p:cNvPr id="12" name="Straight Connector 11">
            <a:extLst>
              <a:ext uri="{FF2B5EF4-FFF2-40B4-BE49-F238E27FC236}">
                <a16:creationId xmlns:a16="http://schemas.microsoft.com/office/drawing/2014/main" id="{4B546FC0-905D-4736-981B-0354F9594E84}"/>
              </a:ext>
            </a:extLst>
          </p:cNvPr>
          <p:cNvCxnSpPr>
            <a:cxnSpLocks/>
          </p:cNvCxnSpPr>
          <p:nvPr/>
        </p:nvCxnSpPr>
        <p:spPr>
          <a:xfrm flipV="1">
            <a:off x="1813447" y="1828800"/>
            <a:ext cx="5552153" cy="1728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01C39-CE8B-2466-9988-DDB5BCEB1827}"/>
              </a:ext>
            </a:extLst>
          </p:cNvPr>
          <p:cNvCxnSpPr>
            <a:cxnSpLocks/>
          </p:cNvCxnSpPr>
          <p:nvPr/>
        </p:nvCxnSpPr>
        <p:spPr bwMode="auto">
          <a:xfrm flipV="1">
            <a:off x="2714400" y="6141600"/>
            <a:ext cx="3146400" cy="2808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242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show="0">
  <p:cSld>
    <p:spTree>
      <p:nvGrpSpPr>
        <p:cNvPr id="1" name="">
          <a:extLst>
            <a:ext uri="{FF2B5EF4-FFF2-40B4-BE49-F238E27FC236}">
              <a16:creationId xmlns:a16="http://schemas.microsoft.com/office/drawing/2014/main" id="{EE92E7C9-8087-5D2A-B634-8E21B0D9153D}"/>
            </a:ext>
          </a:extLst>
        </p:cNvPr>
        <p:cNvGrpSpPr/>
        <p:nvPr/>
      </p:nvGrpSpPr>
      <p:grpSpPr bwMode="auto">
        <a:xfrm>
          <a:off x="0" y="0"/>
          <a:ext cx="0" cy="0"/>
          <a:chOff x="0" y="0"/>
          <a:chExt cx="0" cy="0"/>
        </a:xfrm>
      </p:grpSpPr>
      <p:sp>
        <p:nvSpPr>
          <p:cNvPr id="2" name="Title 1">
            <a:extLst>
              <a:ext uri="{FF2B5EF4-FFF2-40B4-BE49-F238E27FC236}">
                <a16:creationId xmlns:a16="http://schemas.microsoft.com/office/drawing/2014/main" id="{AFA49212-E5F3-5F4E-2EEB-AC1285537B2A}"/>
              </a:ext>
            </a:extLst>
          </p:cNvPr>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Context Diagram – Rev 4</a:t>
            </a:r>
            <a:endParaRPr lang="en-US"/>
          </a:p>
        </p:txBody>
      </p:sp>
      <p:graphicFrame>
        <p:nvGraphicFramePr>
          <p:cNvPr id="5" name="Diagram 4">
            <a:extLst>
              <a:ext uri="{FF2B5EF4-FFF2-40B4-BE49-F238E27FC236}">
                <a16:creationId xmlns:a16="http://schemas.microsoft.com/office/drawing/2014/main" id="{9C802D59-767C-454D-812E-4E8EE725ADA7}"/>
              </a:ext>
            </a:extLst>
          </p:cNvPr>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9D1303F3-0ECF-0B09-D854-ADB5CA7A5FE4}"/>
              </a:ext>
            </a:extLst>
          </p:cNvPr>
          <p:cNvPicPr>
            <a:picLocks noChangeAspect="1"/>
          </p:cNvPicPr>
          <p:nvPr/>
        </p:nvPicPr>
        <p:blipFill>
          <a:blip r:embed="rId8"/>
          <a:stretch>
            <a:fillRect/>
          </a:stretch>
        </p:blipFill>
        <p:spPr>
          <a:xfrm>
            <a:off x="3831289" y="1297664"/>
            <a:ext cx="4999826" cy="5285531"/>
          </a:xfrm>
          <a:prstGeom prst="rect">
            <a:avLst/>
          </a:prstGeom>
        </p:spPr>
      </p:pic>
    </p:spTree>
    <p:extLst>
      <p:ext uri="{BB962C8B-B14F-4D97-AF65-F5344CB8AC3E}">
        <p14:creationId xmlns:p14="http://schemas.microsoft.com/office/powerpoint/2010/main" val="1623693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4741DEB-E7B6-B9BD-1C7C-E3B4A9369C03}"/>
            </a:ext>
          </a:extLst>
        </p:cNvPr>
        <p:cNvGrpSpPr/>
        <p:nvPr/>
      </p:nvGrpSpPr>
      <p:grpSpPr bwMode="auto">
        <a:xfrm>
          <a:off x="0" y="0"/>
          <a:ext cx="0" cy="0"/>
          <a:chOff x="0" y="0"/>
          <a:chExt cx="0" cy="0"/>
        </a:xfrm>
      </p:grpSpPr>
      <p:sp>
        <p:nvSpPr>
          <p:cNvPr id="2" name="Title 1">
            <a:extLst>
              <a:ext uri="{FF2B5EF4-FFF2-40B4-BE49-F238E27FC236}">
                <a16:creationId xmlns:a16="http://schemas.microsoft.com/office/drawing/2014/main" id="{9FC712F0-2D47-7CA6-C60C-84C5CA803E38}"/>
              </a:ext>
            </a:extLst>
          </p:cNvPr>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Context Diagram – Rev 5</a:t>
            </a:r>
            <a:endParaRPr lang="en-US"/>
          </a:p>
        </p:txBody>
      </p:sp>
      <p:graphicFrame>
        <p:nvGraphicFramePr>
          <p:cNvPr id="5" name="Diagram 4">
            <a:extLst>
              <a:ext uri="{FF2B5EF4-FFF2-40B4-BE49-F238E27FC236}">
                <a16:creationId xmlns:a16="http://schemas.microsoft.com/office/drawing/2014/main" id="{8098426E-4FBB-18D9-F609-E75A7BC6A66E}"/>
              </a:ext>
            </a:extLst>
          </p:cNvPr>
          <p:cNvGraphicFramePr>
            <a:graphicFrameLocks/>
          </p:cNvGraphicFramePr>
          <p:nvPr>
            <p:extLst>
              <p:ext uri="{D42A27DB-BD31-4B8C-83A1-F6EECF244321}">
                <p14:modId xmlns:p14="http://schemas.microsoft.com/office/powerpoint/2010/main" val="955407483"/>
              </p:ext>
            </p:extLst>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20D69EB-9015-F877-9E40-7B4B88844161}"/>
              </a:ext>
            </a:extLst>
          </p:cNvPr>
          <p:cNvPicPr>
            <a:picLocks noChangeAspect="1"/>
          </p:cNvPicPr>
          <p:nvPr/>
        </p:nvPicPr>
        <p:blipFill>
          <a:blip r:embed="rId8"/>
          <a:stretch>
            <a:fillRect/>
          </a:stretch>
        </p:blipFill>
        <p:spPr>
          <a:xfrm>
            <a:off x="4111199" y="1086153"/>
            <a:ext cx="4234393" cy="5548675"/>
          </a:xfrm>
          <a:prstGeom prst="rect">
            <a:avLst/>
          </a:prstGeom>
        </p:spPr>
      </p:pic>
    </p:spTree>
    <p:extLst>
      <p:ext uri="{BB962C8B-B14F-4D97-AF65-F5344CB8AC3E}">
        <p14:creationId xmlns:p14="http://schemas.microsoft.com/office/powerpoint/2010/main" val="3075245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show="0">
  <p:cSld>
    <p:bg>
      <p:bgPr>
        <a:solidFill>
          <a:schemeClr val="bg1"/>
        </a:solidFill>
        <a:effectLst/>
      </p:bgPr>
    </p:bg>
    <p:spTree>
      <p:nvGrpSpPr>
        <p:cNvPr id="1" name=""/>
        <p:cNvGrpSpPr/>
        <p:nvPr/>
      </p:nvGrpSpPr>
      <p:grpSpPr bwMode="auto">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bwMode="auto">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3" name="Picture 32" descr="People working on ideas"/>
          <p:cNvPicPr>
            <a:picLocks noChangeAspect="1"/>
          </p:cNvPicPr>
          <p:nvPr/>
        </p:nvPicPr>
        <p:blipFill>
          <a:blip r:embed="rId3"/>
          <a:srcRect l="1717" r="6030" b="1"/>
          <a:stretch/>
        </p:blipFill>
        <p:spPr bwMode="auto">
          <a:xfrm>
            <a:off x="1" y="10"/>
            <a:ext cx="9669642" cy="6857990"/>
          </a:xfrm>
          <a:prstGeom prst="rect">
            <a:avLst/>
          </a:prstGeom>
        </p:spPr>
      </p:pic>
      <p:sp>
        <p:nvSpPr>
          <p:cNvPr id="34" name="Rectangle 33"/>
          <p:cNvSpPr>
            <a:spLocks noGrp="1" noRot="1" noChangeAspect="1" noMove="1" noResize="1" noEditPoints="1" noAdjustHandles="1" noChangeArrowheads="1" noChangeShapeType="1" noTextEdit="1"/>
          </p:cNvSpPr>
          <p:nvPr/>
        </p:nvSpPr>
        <p:spPr bwMode="auto">
          <a:xfrm flipH="1">
            <a:off x="5125019" y="0"/>
            <a:ext cx="7066977" cy="6858000"/>
          </a:xfrm>
          <a:prstGeom prst="rect">
            <a:avLst/>
          </a:prstGeom>
          <a:gradFill>
            <a:gsLst>
              <a:gs pos="0">
                <a:schemeClr val="bg1">
                  <a:alpha val="0"/>
                </a:schemeClr>
              </a:gs>
              <a:gs pos="19000">
                <a:schemeClr val="bg1">
                  <a:alpha val="38000"/>
                </a:schemeClr>
              </a:gs>
              <a:gs pos="35000">
                <a:schemeClr val="bg1">
                  <a:alpha val="77000"/>
                </a:schemeClr>
              </a:gs>
              <a:gs pos="4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itle 1"/>
          <p:cNvSpPr txBox="1"/>
          <p:nvPr/>
        </p:nvSpPr>
        <p:spPr bwMode="auto">
          <a:xfrm>
            <a:off x="7531610" y="365125"/>
            <a:ext cx="3822189" cy="1899912"/>
          </a:xfrm>
          <a:prstGeom prst="rect">
            <a:avLst/>
          </a:prstGeom>
        </p:spPr>
        <p:txBody>
          <a:bodyPr vert="horz" lIns="91440" tIns="45720" rIns="91440" bIns="45720" rtlCol="0" anchor="ctr">
            <a:normAutofit/>
          </a:bodyPr>
          <a:lstStyle>
            <a:lvl1pPr algn="l" defTabSz="914400">
              <a:lnSpc>
                <a:spcPct val="90000"/>
              </a:lnSpc>
              <a:spcBef>
                <a:spcPts val="0"/>
              </a:spcBef>
              <a:buNone/>
              <a:defRPr sz="4400">
                <a:solidFill>
                  <a:schemeClr val="tx1"/>
                </a:solidFill>
                <a:latin typeface="+mj-lt"/>
                <a:ea typeface="+mj-ea"/>
                <a:cs typeface="+mj-cs"/>
              </a:defRPr>
            </a:lvl1pPr>
          </a:lstStyle>
          <a:p>
            <a:pPr>
              <a:spcAft>
                <a:spcPts val="600"/>
              </a:spcAft>
              <a:defRPr/>
            </a:pPr>
            <a:r>
              <a:rPr lang="en-US" sz="4000"/>
              <a:t>Elicit Stakeholder Needs</a:t>
            </a:r>
            <a:endParaRPr lang="en-US"/>
          </a:p>
        </p:txBody>
      </p:sp>
      <p:sp>
        <p:nvSpPr>
          <p:cNvPr id="35" name="Content Placeholder 2"/>
          <p:cNvSpPr>
            <a:spLocks noGrp="1"/>
          </p:cNvSpPr>
          <p:nvPr>
            <p:ph idx="1"/>
          </p:nvPr>
        </p:nvSpPr>
        <p:spPr bwMode="auto">
          <a:xfrm>
            <a:off x="7531610" y="2434201"/>
            <a:ext cx="3822189" cy="3742762"/>
          </a:xfrm>
        </p:spPr>
        <p:txBody>
          <a:bodyPr vert="horz" lIns="91440" tIns="45720" rIns="91440" bIns="45720" rtlCol="0" anchor="t">
            <a:normAutofit/>
          </a:bodyPr>
          <a:lstStyle/>
          <a:p>
            <a:pPr marL="0">
              <a:defRPr/>
            </a:pPr>
            <a:r>
              <a:rPr lang="en-US" sz="2000">
                <a:ea typeface="Calibri"/>
                <a:cs typeface="Calibri"/>
              </a:rPr>
              <a:t>ConOps &amp; OpsCon</a:t>
            </a:r>
            <a:endParaRPr/>
          </a:p>
          <a:p>
            <a:pPr marL="0">
              <a:defRPr/>
            </a:pPr>
            <a:r>
              <a:rPr lang="en-US" sz="2000">
                <a:ea typeface="Calibri"/>
                <a:cs typeface="Calibri"/>
              </a:rPr>
              <a:t>Identify Stakeholder Needs</a:t>
            </a:r>
            <a:endParaRPr/>
          </a:p>
          <a:p>
            <a:pPr marL="0">
              <a:defRPr/>
            </a:pPr>
            <a:r>
              <a:rPr lang="en-US" sz="2000">
                <a:ea typeface="Calibri"/>
                <a:cs typeface="Calibri"/>
              </a:rPr>
              <a:t>Stakeholder Interviews</a:t>
            </a:r>
            <a:endParaRPr/>
          </a:p>
          <a:p>
            <a:pPr marL="0">
              <a:defRPr/>
            </a:pPr>
            <a:r>
              <a:rPr lang="en-US" sz="2000">
                <a:ea typeface="Calibri"/>
                <a:cs typeface="Calibri"/>
              </a:rPr>
              <a:t>Stakeholder Needs &amp; Requirements</a:t>
            </a:r>
            <a:endParaRPr/>
          </a:p>
          <a:p>
            <a:pPr marL="0">
              <a:defRPr/>
            </a:pPr>
            <a:r>
              <a:rPr lang="en-US" sz="2000">
                <a:ea typeface="Calibri"/>
                <a:cs typeface="Calibri"/>
              </a:rPr>
              <a:t>Use Cases</a:t>
            </a:r>
            <a:endParaRPr/>
          </a:p>
          <a:p>
            <a:pPr marL="0">
              <a:defRPr/>
            </a:pPr>
            <a:r>
              <a:rPr lang="en-US" sz="2000">
                <a:ea typeface="Calibri"/>
                <a:cs typeface="Calibri"/>
              </a:rPr>
              <a:t>Sequence Diagrams</a:t>
            </a:r>
            <a:endParaRPr/>
          </a:p>
          <a:p>
            <a:pPr marL="0" indent="0">
              <a:buNone/>
              <a:defRPr/>
            </a:pPr>
            <a:endParaRPr lang="en-US" sz="2000">
              <a:ea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bwMode="auto">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3" name="Picture 32" descr="People working on ideas"/>
          <p:cNvPicPr>
            <a:picLocks noChangeAspect="1"/>
          </p:cNvPicPr>
          <p:nvPr/>
        </p:nvPicPr>
        <p:blipFill>
          <a:blip r:embed="rId3"/>
          <a:srcRect l="1717" r="6030" b="1"/>
          <a:stretch/>
        </p:blipFill>
        <p:spPr bwMode="auto">
          <a:xfrm>
            <a:off x="1" y="10"/>
            <a:ext cx="9669642" cy="6857990"/>
          </a:xfrm>
          <a:prstGeom prst="rect">
            <a:avLst/>
          </a:prstGeom>
        </p:spPr>
      </p:pic>
      <p:sp>
        <p:nvSpPr>
          <p:cNvPr id="34" name="Rectangle 33"/>
          <p:cNvSpPr>
            <a:spLocks noGrp="1" noRot="1" noChangeAspect="1" noMove="1" noResize="1" noEditPoints="1" noAdjustHandles="1" noChangeArrowheads="1" noChangeShapeType="1" noTextEdit="1"/>
          </p:cNvSpPr>
          <p:nvPr/>
        </p:nvSpPr>
        <p:spPr bwMode="auto">
          <a:xfrm flipH="1">
            <a:off x="5125019" y="0"/>
            <a:ext cx="7066977" cy="6858000"/>
          </a:xfrm>
          <a:prstGeom prst="rect">
            <a:avLst/>
          </a:prstGeom>
          <a:gradFill>
            <a:gsLst>
              <a:gs pos="0">
                <a:schemeClr val="bg1">
                  <a:alpha val="0"/>
                </a:schemeClr>
              </a:gs>
              <a:gs pos="19000">
                <a:schemeClr val="bg1">
                  <a:alpha val="38000"/>
                </a:schemeClr>
              </a:gs>
              <a:gs pos="35000">
                <a:schemeClr val="bg1">
                  <a:alpha val="77000"/>
                </a:schemeClr>
              </a:gs>
              <a:gs pos="4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itle 1"/>
          <p:cNvSpPr txBox="1"/>
          <p:nvPr/>
        </p:nvSpPr>
        <p:spPr bwMode="auto">
          <a:xfrm>
            <a:off x="7531610" y="365125"/>
            <a:ext cx="3822189" cy="1899912"/>
          </a:xfrm>
          <a:prstGeom prst="rect">
            <a:avLst/>
          </a:prstGeom>
        </p:spPr>
        <p:txBody>
          <a:bodyPr vert="horz" lIns="91440" tIns="45720" rIns="91440" bIns="45720" rtlCol="0" anchor="ctr">
            <a:normAutofit/>
          </a:bodyPr>
          <a:lstStyle>
            <a:lvl1pPr algn="l" defTabSz="914400">
              <a:lnSpc>
                <a:spcPct val="90000"/>
              </a:lnSpc>
              <a:spcBef>
                <a:spcPts val="0"/>
              </a:spcBef>
              <a:buNone/>
              <a:defRPr sz="4400">
                <a:solidFill>
                  <a:schemeClr val="tx1"/>
                </a:solidFill>
                <a:latin typeface="+mj-lt"/>
                <a:ea typeface="+mj-ea"/>
                <a:cs typeface="+mj-cs"/>
              </a:defRPr>
            </a:lvl1pPr>
          </a:lstStyle>
          <a:p>
            <a:pPr>
              <a:spcAft>
                <a:spcPts val="600"/>
              </a:spcAft>
              <a:defRPr/>
            </a:pPr>
            <a:r>
              <a:rPr lang="en-US" sz="4000"/>
              <a:t>Elicit Stakeholder Needs</a:t>
            </a:r>
            <a:endParaRPr lang="en-US"/>
          </a:p>
        </p:txBody>
      </p:sp>
      <p:sp>
        <p:nvSpPr>
          <p:cNvPr id="35" name="Content Placeholder 2"/>
          <p:cNvSpPr>
            <a:spLocks noGrp="1"/>
          </p:cNvSpPr>
          <p:nvPr>
            <p:ph idx="1"/>
          </p:nvPr>
        </p:nvSpPr>
        <p:spPr bwMode="auto">
          <a:xfrm>
            <a:off x="7531610" y="2434201"/>
            <a:ext cx="3822189" cy="3742762"/>
          </a:xfrm>
        </p:spPr>
        <p:txBody>
          <a:bodyPr vert="horz" lIns="91440" tIns="45720" rIns="91440" bIns="45720" rtlCol="0" anchor="t">
            <a:normAutofit/>
          </a:bodyPr>
          <a:lstStyle/>
          <a:p>
            <a:pPr marL="0">
              <a:defRPr/>
            </a:pPr>
            <a:r>
              <a:rPr lang="en-US" sz="2000">
                <a:ea typeface="Calibri"/>
                <a:cs typeface="Calibri"/>
              </a:rPr>
              <a:t>ConOps &amp; OpsCon</a:t>
            </a:r>
            <a:endParaRPr/>
          </a:p>
          <a:p>
            <a:pPr marL="0">
              <a:defRPr/>
            </a:pPr>
            <a:r>
              <a:rPr lang="en-US" sz="2000">
                <a:ea typeface="Calibri"/>
                <a:cs typeface="Calibri"/>
              </a:rPr>
              <a:t>List of Stakeholders</a:t>
            </a:r>
            <a:endParaRPr/>
          </a:p>
          <a:p>
            <a:pPr marL="0" indent="0">
              <a:buNone/>
              <a:defRPr/>
            </a:pPr>
            <a:endParaRPr lang="en-US" sz="2000">
              <a:ea typeface="Calibri"/>
              <a:cs typeface="Calibri"/>
            </a:endParaRPr>
          </a:p>
        </p:txBody>
      </p:sp>
    </p:spTree>
    <p:extLst>
      <p:ext uri="{BB962C8B-B14F-4D97-AF65-F5344CB8AC3E}">
        <p14:creationId xmlns:p14="http://schemas.microsoft.com/office/powerpoint/2010/main" val="979884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0721" y="629920"/>
            <a:ext cx="10131425" cy="476553"/>
          </a:xfrm>
        </p:spPr>
        <p:txBody>
          <a:bodyPr>
            <a:normAutofit fontScale="90000"/>
          </a:bodyPr>
          <a:lstStyle/>
          <a:p>
            <a:pPr>
              <a:defRPr/>
            </a:pPr>
            <a:r>
              <a:rPr lang="en-US"/>
              <a:t>Concept of Operations (</a:t>
            </a:r>
            <a:r>
              <a:rPr lang="en-US" err="1"/>
              <a:t>ConOps</a:t>
            </a:r>
            <a:r>
              <a:rPr lang="en-US"/>
              <a:t>) – Rev 1</a:t>
            </a:r>
            <a:endParaRPr lang="en-US">
              <a:cs typeface="Calibri Light"/>
            </a:endParaRPr>
          </a:p>
        </p:txBody>
      </p:sp>
      <p:graphicFrame>
        <p:nvGraphicFramePr>
          <p:cNvPr id="4" name="Content Placeholder 3">
            <a:extLst>
              <a:ext uri="{FF2B5EF4-FFF2-40B4-BE49-F238E27FC236}">
                <a16:creationId xmlns:a16="http://schemas.microsoft.com/office/drawing/2014/main" id="{16D67B87-9242-8A4A-B150-60F6CA5EB3B1}"/>
              </a:ext>
            </a:extLst>
          </p:cNvPr>
          <p:cNvGraphicFramePr>
            <a:graphicFrameLocks noGrp="1"/>
          </p:cNvGraphicFramePr>
          <p:nvPr>
            <p:ph idx="1"/>
            <p:extLst>
              <p:ext uri="{D42A27DB-BD31-4B8C-83A1-F6EECF244321}">
                <p14:modId xmlns:p14="http://schemas.microsoft.com/office/powerpoint/2010/main" val="3756931514"/>
              </p:ext>
            </p:extLst>
          </p:nvPr>
        </p:nvGraphicFramePr>
        <p:xfrm>
          <a:off x="838200" y="1422400"/>
          <a:ext cx="6045200" cy="4754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44B86880-F345-9766-05AF-88C5473F36EB}"/>
              </a:ext>
            </a:extLst>
          </p:cNvPr>
          <p:cNvSpPr txBox="1"/>
          <p:nvPr/>
        </p:nvSpPr>
        <p:spPr>
          <a:xfrm>
            <a:off x="8625017" y="3153350"/>
            <a:ext cx="1549400" cy="646331"/>
          </a:xfrm>
          <a:prstGeom prst="rect">
            <a:avLst/>
          </a:prstGeom>
          <a:noFill/>
        </p:spPr>
        <p:txBody>
          <a:bodyPr wrap="square" rtlCol="0">
            <a:spAutoFit/>
          </a:bodyPr>
          <a:lstStyle/>
          <a:p>
            <a:r>
              <a:rPr lang="en-US"/>
              <a:t>Contingency:</a:t>
            </a:r>
          </a:p>
          <a:p>
            <a:r>
              <a:rPr lang="en-US"/>
              <a:t>Trips and Falls</a:t>
            </a:r>
          </a:p>
        </p:txBody>
      </p:sp>
      <p:sp>
        <p:nvSpPr>
          <p:cNvPr id="11" name="TextBox 10">
            <a:extLst>
              <a:ext uri="{FF2B5EF4-FFF2-40B4-BE49-F238E27FC236}">
                <a16:creationId xmlns:a16="http://schemas.microsoft.com/office/drawing/2014/main" id="{96F7557D-DB54-C27E-4D58-3335FB37E176}"/>
              </a:ext>
            </a:extLst>
          </p:cNvPr>
          <p:cNvSpPr txBox="1"/>
          <p:nvPr/>
        </p:nvSpPr>
        <p:spPr bwMode="auto">
          <a:xfrm>
            <a:off x="8625017" y="1580901"/>
            <a:ext cx="2728783" cy="1200329"/>
          </a:xfrm>
          <a:prstGeom prst="rect">
            <a:avLst/>
          </a:prstGeom>
          <a:noFill/>
        </p:spPr>
        <p:txBody>
          <a:bodyPr wrap="square" rtlCol="0">
            <a:spAutoFit/>
          </a:bodyPr>
          <a:lstStyle/>
          <a:p>
            <a:r>
              <a:rPr lang="en-US"/>
              <a:t>Contingency:</a:t>
            </a:r>
          </a:p>
          <a:p>
            <a:r>
              <a:rPr lang="en-US"/>
              <a:t>Fail to Equip System;</a:t>
            </a:r>
          </a:p>
          <a:p>
            <a:r>
              <a:rPr lang="en-US"/>
              <a:t>System Failure, needs removal</a:t>
            </a:r>
          </a:p>
        </p:txBody>
      </p:sp>
      <p:sp>
        <p:nvSpPr>
          <p:cNvPr id="12" name="TextBox 11">
            <a:extLst>
              <a:ext uri="{FF2B5EF4-FFF2-40B4-BE49-F238E27FC236}">
                <a16:creationId xmlns:a16="http://schemas.microsoft.com/office/drawing/2014/main" id="{037147E5-E4E7-F10F-C386-0F0D447B469D}"/>
              </a:ext>
            </a:extLst>
          </p:cNvPr>
          <p:cNvSpPr txBox="1"/>
          <p:nvPr/>
        </p:nvSpPr>
        <p:spPr bwMode="auto">
          <a:xfrm>
            <a:off x="8625016" y="4379704"/>
            <a:ext cx="3191064" cy="1477328"/>
          </a:xfrm>
          <a:prstGeom prst="rect">
            <a:avLst/>
          </a:prstGeom>
          <a:noFill/>
        </p:spPr>
        <p:txBody>
          <a:bodyPr wrap="square" rtlCol="0">
            <a:spAutoFit/>
          </a:bodyPr>
          <a:lstStyle/>
          <a:p>
            <a:r>
              <a:rPr lang="en-US"/>
              <a:t>Emergency Contingency:</a:t>
            </a:r>
          </a:p>
          <a:p>
            <a:r>
              <a:rPr lang="en-US"/>
              <a:t>Health Issues, Immediate Device Removal Required;</a:t>
            </a:r>
          </a:p>
          <a:p>
            <a:r>
              <a:rPr lang="en-US"/>
              <a:t>Complete Device Failure;</a:t>
            </a:r>
          </a:p>
          <a:p>
            <a:r>
              <a:rPr lang="en-US"/>
              <a:t>External Hazard Present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7AC5-7B4E-E046-8DF0-E3CD7C42770B}"/>
              </a:ext>
            </a:extLst>
          </p:cNvPr>
          <p:cNvSpPr>
            <a:spLocks noGrp="1"/>
          </p:cNvSpPr>
          <p:nvPr>
            <p:ph type="title"/>
          </p:nvPr>
        </p:nvSpPr>
        <p:spPr>
          <a:xfrm>
            <a:off x="838200" y="136342"/>
            <a:ext cx="10515600" cy="1325563"/>
          </a:xfrm>
        </p:spPr>
        <p:txBody>
          <a:bodyPr>
            <a:normAutofit/>
          </a:bodyPr>
          <a:lstStyle/>
          <a:p>
            <a:r>
              <a:rPr lang="en-US" sz="3600" err="1"/>
              <a:t>OpsCon</a:t>
            </a:r>
            <a:r>
              <a:rPr lang="en-US" sz="3600"/>
              <a:t>– Sitting Position (Get In/Out Of Device) – Rev 1 </a:t>
            </a:r>
          </a:p>
        </p:txBody>
      </p:sp>
      <p:graphicFrame>
        <p:nvGraphicFramePr>
          <p:cNvPr id="6" name="Diagram 5">
            <a:extLst>
              <a:ext uri="{FF2B5EF4-FFF2-40B4-BE49-F238E27FC236}">
                <a16:creationId xmlns:a16="http://schemas.microsoft.com/office/drawing/2014/main" id="{FFADFBA4-BF2D-8655-5B41-25CAD4692757}"/>
              </a:ext>
            </a:extLst>
          </p:cNvPr>
          <p:cNvGraphicFramePr/>
          <p:nvPr>
            <p:extLst>
              <p:ext uri="{D42A27DB-BD31-4B8C-83A1-F6EECF244321}">
                <p14:modId xmlns:p14="http://schemas.microsoft.com/office/powerpoint/2010/main" val="320084500"/>
              </p:ext>
            </p:extLst>
          </p:nvPr>
        </p:nvGraphicFramePr>
        <p:xfrm>
          <a:off x="751840" y="1569721"/>
          <a:ext cx="10637520" cy="497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26D3167-107D-81BA-A4C9-24CE0B50347F}"/>
              </a:ext>
            </a:extLst>
          </p:cNvPr>
          <p:cNvSpPr txBox="1"/>
          <p:nvPr/>
        </p:nvSpPr>
        <p:spPr>
          <a:xfrm>
            <a:off x="7159200" y="2219958"/>
            <a:ext cx="2102400" cy="369332"/>
          </a:xfrm>
          <a:prstGeom prst="rect">
            <a:avLst/>
          </a:prstGeom>
          <a:noFill/>
        </p:spPr>
        <p:txBody>
          <a:bodyPr wrap="square" rtlCol="0">
            <a:spAutoFit/>
          </a:bodyPr>
          <a:lstStyle/>
          <a:p>
            <a:r>
              <a:rPr lang="en-US"/>
              <a:t>Secure Unit</a:t>
            </a:r>
          </a:p>
        </p:txBody>
      </p:sp>
      <p:sp>
        <p:nvSpPr>
          <p:cNvPr id="7" name="TextBox 6">
            <a:extLst>
              <a:ext uri="{FF2B5EF4-FFF2-40B4-BE49-F238E27FC236}">
                <a16:creationId xmlns:a16="http://schemas.microsoft.com/office/drawing/2014/main" id="{1AE6DDDC-6B44-4CAF-9F68-DBE265C2CF59}"/>
              </a:ext>
            </a:extLst>
          </p:cNvPr>
          <p:cNvSpPr txBox="1"/>
          <p:nvPr/>
        </p:nvSpPr>
        <p:spPr>
          <a:xfrm>
            <a:off x="2930401" y="2219957"/>
            <a:ext cx="2102400" cy="369332"/>
          </a:xfrm>
          <a:prstGeom prst="rect">
            <a:avLst/>
          </a:prstGeom>
          <a:noFill/>
        </p:spPr>
        <p:txBody>
          <a:bodyPr wrap="square" rtlCol="0">
            <a:spAutoFit/>
          </a:bodyPr>
          <a:lstStyle/>
          <a:p>
            <a:r>
              <a:rPr lang="en-US"/>
              <a:t>Position Unit</a:t>
            </a:r>
          </a:p>
        </p:txBody>
      </p:sp>
      <p:sp>
        <p:nvSpPr>
          <p:cNvPr id="8" name="TextBox 7">
            <a:extLst>
              <a:ext uri="{FF2B5EF4-FFF2-40B4-BE49-F238E27FC236}">
                <a16:creationId xmlns:a16="http://schemas.microsoft.com/office/drawing/2014/main" id="{93847EF9-00BE-2568-9620-74DEED922B45}"/>
              </a:ext>
            </a:extLst>
          </p:cNvPr>
          <p:cNvSpPr txBox="1"/>
          <p:nvPr/>
        </p:nvSpPr>
        <p:spPr>
          <a:xfrm>
            <a:off x="9299000" y="2219957"/>
            <a:ext cx="2102400" cy="369332"/>
          </a:xfrm>
          <a:prstGeom prst="rect">
            <a:avLst/>
          </a:prstGeom>
          <a:noFill/>
        </p:spPr>
        <p:txBody>
          <a:bodyPr wrap="square" rtlCol="0">
            <a:spAutoFit/>
          </a:bodyPr>
          <a:lstStyle/>
          <a:p>
            <a:r>
              <a:rPr lang="en-US"/>
              <a:t>Power On Unit</a:t>
            </a:r>
          </a:p>
        </p:txBody>
      </p:sp>
      <p:sp>
        <p:nvSpPr>
          <p:cNvPr id="9" name="TextBox 8">
            <a:extLst>
              <a:ext uri="{FF2B5EF4-FFF2-40B4-BE49-F238E27FC236}">
                <a16:creationId xmlns:a16="http://schemas.microsoft.com/office/drawing/2014/main" id="{5663B665-BEAB-111A-EE4F-59B4B4F2F8C8}"/>
              </a:ext>
            </a:extLst>
          </p:cNvPr>
          <p:cNvSpPr txBox="1"/>
          <p:nvPr/>
        </p:nvSpPr>
        <p:spPr>
          <a:xfrm>
            <a:off x="5019400" y="2242441"/>
            <a:ext cx="2102400" cy="369332"/>
          </a:xfrm>
          <a:prstGeom prst="rect">
            <a:avLst/>
          </a:prstGeom>
          <a:noFill/>
        </p:spPr>
        <p:txBody>
          <a:bodyPr wrap="square" rtlCol="0">
            <a:spAutoFit/>
          </a:bodyPr>
          <a:lstStyle/>
          <a:p>
            <a:r>
              <a:rPr lang="en-US"/>
              <a:t>Put On Unit</a:t>
            </a:r>
          </a:p>
        </p:txBody>
      </p:sp>
      <p:sp>
        <p:nvSpPr>
          <p:cNvPr id="10" name="TextBox 9">
            <a:extLst>
              <a:ext uri="{FF2B5EF4-FFF2-40B4-BE49-F238E27FC236}">
                <a16:creationId xmlns:a16="http://schemas.microsoft.com/office/drawing/2014/main" id="{192A449A-4DA5-726F-4153-1A65C710F008}"/>
              </a:ext>
            </a:extLst>
          </p:cNvPr>
          <p:cNvSpPr txBox="1"/>
          <p:nvPr/>
        </p:nvSpPr>
        <p:spPr>
          <a:xfrm>
            <a:off x="739800" y="2212127"/>
            <a:ext cx="2102400" cy="369332"/>
          </a:xfrm>
          <a:prstGeom prst="rect">
            <a:avLst/>
          </a:prstGeom>
          <a:noFill/>
        </p:spPr>
        <p:txBody>
          <a:bodyPr wrap="square" rtlCol="0">
            <a:spAutoFit/>
          </a:bodyPr>
          <a:lstStyle/>
          <a:p>
            <a:r>
              <a:rPr lang="en-US"/>
              <a:t>Prepare Unit</a:t>
            </a:r>
          </a:p>
        </p:txBody>
      </p:sp>
    </p:spTree>
    <p:extLst>
      <p:ext uri="{BB962C8B-B14F-4D97-AF65-F5344CB8AC3E}">
        <p14:creationId xmlns:p14="http://schemas.microsoft.com/office/powerpoint/2010/main" val="2214641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7AC5-7B4E-E046-8DF0-E3CD7C42770B}"/>
              </a:ext>
            </a:extLst>
          </p:cNvPr>
          <p:cNvSpPr>
            <a:spLocks noGrp="1"/>
          </p:cNvSpPr>
          <p:nvPr>
            <p:ph type="title"/>
          </p:nvPr>
        </p:nvSpPr>
        <p:spPr>
          <a:xfrm>
            <a:off x="838200" y="136342"/>
            <a:ext cx="10515600" cy="1325563"/>
          </a:xfrm>
        </p:spPr>
        <p:txBody>
          <a:bodyPr>
            <a:normAutofit/>
          </a:bodyPr>
          <a:lstStyle/>
          <a:p>
            <a:r>
              <a:rPr lang="en-US" sz="3600" err="1"/>
              <a:t>OpsCon</a:t>
            </a:r>
            <a:r>
              <a:rPr lang="en-US" sz="3600"/>
              <a:t>– Sit-To-Stand Transition – Rev 1 </a:t>
            </a:r>
          </a:p>
        </p:txBody>
      </p:sp>
      <p:graphicFrame>
        <p:nvGraphicFramePr>
          <p:cNvPr id="6" name="Diagram 5">
            <a:extLst>
              <a:ext uri="{FF2B5EF4-FFF2-40B4-BE49-F238E27FC236}">
                <a16:creationId xmlns:a16="http://schemas.microsoft.com/office/drawing/2014/main" id="{FFADFBA4-BF2D-8655-5B41-25CAD4692757}"/>
              </a:ext>
            </a:extLst>
          </p:cNvPr>
          <p:cNvGraphicFramePr/>
          <p:nvPr>
            <p:extLst>
              <p:ext uri="{D42A27DB-BD31-4B8C-83A1-F6EECF244321}">
                <p14:modId xmlns:p14="http://schemas.microsoft.com/office/powerpoint/2010/main" val="384107684"/>
              </p:ext>
            </p:extLst>
          </p:nvPr>
        </p:nvGraphicFramePr>
        <p:xfrm>
          <a:off x="751840" y="1569721"/>
          <a:ext cx="10637520" cy="497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26D3167-107D-81BA-A4C9-24CE0B50347F}"/>
              </a:ext>
            </a:extLst>
          </p:cNvPr>
          <p:cNvSpPr txBox="1"/>
          <p:nvPr/>
        </p:nvSpPr>
        <p:spPr>
          <a:xfrm>
            <a:off x="7159200" y="2219958"/>
            <a:ext cx="2102400" cy="369332"/>
          </a:xfrm>
          <a:prstGeom prst="rect">
            <a:avLst/>
          </a:prstGeom>
          <a:noFill/>
        </p:spPr>
        <p:txBody>
          <a:bodyPr wrap="square" rtlCol="0">
            <a:spAutoFit/>
          </a:bodyPr>
          <a:lstStyle/>
          <a:p>
            <a:r>
              <a:rPr lang="en-US"/>
              <a:t>Let Go</a:t>
            </a:r>
          </a:p>
        </p:txBody>
      </p:sp>
      <p:sp>
        <p:nvSpPr>
          <p:cNvPr id="7" name="TextBox 6">
            <a:extLst>
              <a:ext uri="{FF2B5EF4-FFF2-40B4-BE49-F238E27FC236}">
                <a16:creationId xmlns:a16="http://schemas.microsoft.com/office/drawing/2014/main" id="{1AE6DDDC-6B44-4CAF-9F68-DBE265C2CF59}"/>
              </a:ext>
            </a:extLst>
          </p:cNvPr>
          <p:cNvSpPr txBox="1"/>
          <p:nvPr/>
        </p:nvSpPr>
        <p:spPr>
          <a:xfrm>
            <a:off x="2930401" y="2219957"/>
            <a:ext cx="2102400" cy="369332"/>
          </a:xfrm>
          <a:prstGeom prst="rect">
            <a:avLst/>
          </a:prstGeom>
          <a:noFill/>
        </p:spPr>
        <p:txBody>
          <a:bodyPr wrap="square" rtlCol="0">
            <a:spAutoFit/>
          </a:bodyPr>
          <a:lstStyle/>
          <a:p>
            <a:r>
              <a:rPr lang="en-US"/>
              <a:t>Brace</a:t>
            </a:r>
          </a:p>
        </p:txBody>
      </p:sp>
      <p:sp>
        <p:nvSpPr>
          <p:cNvPr id="8" name="TextBox 7">
            <a:extLst>
              <a:ext uri="{FF2B5EF4-FFF2-40B4-BE49-F238E27FC236}">
                <a16:creationId xmlns:a16="http://schemas.microsoft.com/office/drawing/2014/main" id="{93847EF9-00BE-2568-9620-74DEED922B45}"/>
              </a:ext>
            </a:extLst>
          </p:cNvPr>
          <p:cNvSpPr txBox="1"/>
          <p:nvPr/>
        </p:nvSpPr>
        <p:spPr>
          <a:xfrm>
            <a:off x="9299000" y="2219957"/>
            <a:ext cx="2102400" cy="369332"/>
          </a:xfrm>
          <a:prstGeom prst="rect">
            <a:avLst/>
          </a:prstGeom>
          <a:noFill/>
        </p:spPr>
        <p:txBody>
          <a:bodyPr wrap="square" rtlCol="0">
            <a:spAutoFit/>
          </a:bodyPr>
          <a:lstStyle/>
          <a:p>
            <a:r>
              <a:rPr lang="en-US"/>
              <a:t>Stabilize</a:t>
            </a:r>
          </a:p>
        </p:txBody>
      </p:sp>
      <p:sp>
        <p:nvSpPr>
          <p:cNvPr id="9" name="TextBox 8">
            <a:extLst>
              <a:ext uri="{FF2B5EF4-FFF2-40B4-BE49-F238E27FC236}">
                <a16:creationId xmlns:a16="http://schemas.microsoft.com/office/drawing/2014/main" id="{5663B665-BEAB-111A-EE4F-59B4B4F2F8C8}"/>
              </a:ext>
            </a:extLst>
          </p:cNvPr>
          <p:cNvSpPr txBox="1"/>
          <p:nvPr/>
        </p:nvSpPr>
        <p:spPr>
          <a:xfrm>
            <a:off x="5019400" y="2242441"/>
            <a:ext cx="2102400" cy="369332"/>
          </a:xfrm>
          <a:prstGeom prst="rect">
            <a:avLst/>
          </a:prstGeom>
          <a:noFill/>
        </p:spPr>
        <p:txBody>
          <a:bodyPr wrap="square" rtlCol="0">
            <a:spAutoFit/>
          </a:bodyPr>
          <a:lstStyle/>
          <a:p>
            <a:r>
              <a:rPr lang="en-US"/>
              <a:t>Lift</a:t>
            </a:r>
          </a:p>
        </p:txBody>
      </p:sp>
      <p:sp>
        <p:nvSpPr>
          <p:cNvPr id="10" name="TextBox 9">
            <a:extLst>
              <a:ext uri="{FF2B5EF4-FFF2-40B4-BE49-F238E27FC236}">
                <a16:creationId xmlns:a16="http://schemas.microsoft.com/office/drawing/2014/main" id="{192A449A-4DA5-726F-4153-1A65C710F008}"/>
              </a:ext>
            </a:extLst>
          </p:cNvPr>
          <p:cNvSpPr txBox="1"/>
          <p:nvPr/>
        </p:nvSpPr>
        <p:spPr>
          <a:xfrm>
            <a:off x="739800" y="2212127"/>
            <a:ext cx="2102400" cy="369332"/>
          </a:xfrm>
          <a:prstGeom prst="rect">
            <a:avLst/>
          </a:prstGeom>
          <a:noFill/>
        </p:spPr>
        <p:txBody>
          <a:bodyPr wrap="square" rtlCol="0">
            <a:spAutoFit/>
          </a:bodyPr>
          <a:lstStyle/>
          <a:p>
            <a:r>
              <a:rPr lang="en-US"/>
              <a:t>Position Body</a:t>
            </a:r>
          </a:p>
        </p:txBody>
      </p:sp>
    </p:spTree>
    <p:extLst>
      <p:ext uri="{BB962C8B-B14F-4D97-AF65-F5344CB8AC3E}">
        <p14:creationId xmlns:p14="http://schemas.microsoft.com/office/powerpoint/2010/main" val="1206701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7AC5-7B4E-E046-8DF0-E3CD7C42770B}"/>
              </a:ext>
            </a:extLst>
          </p:cNvPr>
          <p:cNvSpPr>
            <a:spLocks noGrp="1"/>
          </p:cNvSpPr>
          <p:nvPr>
            <p:ph type="title"/>
          </p:nvPr>
        </p:nvSpPr>
        <p:spPr>
          <a:xfrm>
            <a:off x="838200" y="136342"/>
            <a:ext cx="10515600" cy="1325563"/>
          </a:xfrm>
        </p:spPr>
        <p:txBody>
          <a:bodyPr>
            <a:normAutofit/>
          </a:bodyPr>
          <a:lstStyle/>
          <a:p>
            <a:r>
              <a:rPr lang="en-US" sz="3600" err="1"/>
              <a:t>OpsCon</a:t>
            </a:r>
            <a:r>
              <a:rPr lang="en-US" sz="3600"/>
              <a:t> – Upright State – Rev 1 </a:t>
            </a:r>
          </a:p>
        </p:txBody>
      </p:sp>
      <p:graphicFrame>
        <p:nvGraphicFramePr>
          <p:cNvPr id="6" name="Diagram 5">
            <a:extLst>
              <a:ext uri="{FF2B5EF4-FFF2-40B4-BE49-F238E27FC236}">
                <a16:creationId xmlns:a16="http://schemas.microsoft.com/office/drawing/2014/main" id="{FFADFBA4-BF2D-8655-5B41-25CAD4692757}"/>
              </a:ext>
            </a:extLst>
          </p:cNvPr>
          <p:cNvGraphicFramePr/>
          <p:nvPr>
            <p:extLst>
              <p:ext uri="{D42A27DB-BD31-4B8C-83A1-F6EECF244321}">
                <p14:modId xmlns:p14="http://schemas.microsoft.com/office/powerpoint/2010/main" val="3677683448"/>
              </p:ext>
            </p:extLst>
          </p:nvPr>
        </p:nvGraphicFramePr>
        <p:xfrm>
          <a:off x="751840" y="1569721"/>
          <a:ext cx="10637520" cy="497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26D3167-107D-81BA-A4C9-24CE0B50347F}"/>
              </a:ext>
            </a:extLst>
          </p:cNvPr>
          <p:cNvSpPr txBox="1"/>
          <p:nvPr/>
        </p:nvSpPr>
        <p:spPr>
          <a:xfrm>
            <a:off x="7159200" y="2219958"/>
            <a:ext cx="2102400" cy="369332"/>
          </a:xfrm>
          <a:prstGeom prst="rect">
            <a:avLst/>
          </a:prstGeom>
          <a:noFill/>
        </p:spPr>
        <p:txBody>
          <a:bodyPr wrap="square" rtlCol="0">
            <a:spAutoFit/>
          </a:bodyPr>
          <a:lstStyle/>
          <a:p>
            <a:r>
              <a:rPr lang="en-US"/>
              <a:t>Text</a:t>
            </a:r>
          </a:p>
        </p:txBody>
      </p:sp>
      <p:sp>
        <p:nvSpPr>
          <p:cNvPr id="7" name="TextBox 6">
            <a:extLst>
              <a:ext uri="{FF2B5EF4-FFF2-40B4-BE49-F238E27FC236}">
                <a16:creationId xmlns:a16="http://schemas.microsoft.com/office/drawing/2014/main" id="{1AE6DDDC-6B44-4CAF-9F68-DBE265C2CF59}"/>
              </a:ext>
            </a:extLst>
          </p:cNvPr>
          <p:cNvSpPr txBox="1"/>
          <p:nvPr/>
        </p:nvSpPr>
        <p:spPr>
          <a:xfrm>
            <a:off x="2930401" y="2219957"/>
            <a:ext cx="2102400" cy="369332"/>
          </a:xfrm>
          <a:prstGeom prst="rect">
            <a:avLst/>
          </a:prstGeom>
          <a:noFill/>
        </p:spPr>
        <p:txBody>
          <a:bodyPr wrap="square" rtlCol="0">
            <a:spAutoFit/>
          </a:bodyPr>
          <a:lstStyle/>
          <a:p>
            <a:r>
              <a:rPr lang="en-US"/>
              <a:t>Text</a:t>
            </a:r>
          </a:p>
        </p:txBody>
      </p:sp>
      <p:sp>
        <p:nvSpPr>
          <p:cNvPr id="8" name="TextBox 7">
            <a:extLst>
              <a:ext uri="{FF2B5EF4-FFF2-40B4-BE49-F238E27FC236}">
                <a16:creationId xmlns:a16="http://schemas.microsoft.com/office/drawing/2014/main" id="{93847EF9-00BE-2568-9620-74DEED922B45}"/>
              </a:ext>
            </a:extLst>
          </p:cNvPr>
          <p:cNvSpPr txBox="1"/>
          <p:nvPr/>
        </p:nvSpPr>
        <p:spPr>
          <a:xfrm>
            <a:off x="9299000" y="2219957"/>
            <a:ext cx="2102400" cy="369332"/>
          </a:xfrm>
          <a:prstGeom prst="rect">
            <a:avLst/>
          </a:prstGeom>
          <a:noFill/>
        </p:spPr>
        <p:txBody>
          <a:bodyPr wrap="square" rtlCol="0">
            <a:spAutoFit/>
          </a:bodyPr>
          <a:lstStyle/>
          <a:p>
            <a:r>
              <a:rPr lang="en-US"/>
              <a:t>Text</a:t>
            </a:r>
          </a:p>
        </p:txBody>
      </p:sp>
      <p:sp>
        <p:nvSpPr>
          <p:cNvPr id="9" name="TextBox 8">
            <a:extLst>
              <a:ext uri="{FF2B5EF4-FFF2-40B4-BE49-F238E27FC236}">
                <a16:creationId xmlns:a16="http://schemas.microsoft.com/office/drawing/2014/main" id="{5663B665-BEAB-111A-EE4F-59B4B4F2F8C8}"/>
              </a:ext>
            </a:extLst>
          </p:cNvPr>
          <p:cNvSpPr txBox="1"/>
          <p:nvPr/>
        </p:nvSpPr>
        <p:spPr>
          <a:xfrm>
            <a:off x="5019400" y="2242441"/>
            <a:ext cx="2102400" cy="369332"/>
          </a:xfrm>
          <a:prstGeom prst="rect">
            <a:avLst/>
          </a:prstGeom>
          <a:noFill/>
        </p:spPr>
        <p:txBody>
          <a:bodyPr wrap="square" rtlCol="0">
            <a:spAutoFit/>
          </a:bodyPr>
          <a:lstStyle/>
          <a:p>
            <a:r>
              <a:rPr lang="en-US"/>
              <a:t>Text</a:t>
            </a:r>
          </a:p>
        </p:txBody>
      </p:sp>
      <p:sp>
        <p:nvSpPr>
          <p:cNvPr id="10" name="TextBox 9">
            <a:extLst>
              <a:ext uri="{FF2B5EF4-FFF2-40B4-BE49-F238E27FC236}">
                <a16:creationId xmlns:a16="http://schemas.microsoft.com/office/drawing/2014/main" id="{192A449A-4DA5-726F-4153-1A65C710F008}"/>
              </a:ext>
            </a:extLst>
          </p:cNvPr>
          <p:cNvSpPr txBox="1"/>
          <p:nvPr/>
        </p:nvSpPr>
        <p:spPr>
          <a:xfrm>
            <a:off x="739800" y="2212127"/>
            <a:ext cx="2102400" cy="369332"/>
          </a:xfrm>
          <a:prstGeom prst="rect">
            <a:avLst/>
          </a:prstGeom>
          <a:noFill/>
        </p:spPr>
        <p:txBody>
          <a:bodyPr wrap="square" rtlCol="0">
            <a:spAutoFit/>
          </a:bodyPr>
          <a:lstStyle/>
          <a:p>
            <a:r>
              <a:rPr lang="en-US"/>
              <a:t>Text</a:t>
            </a:r>
          </a:p>
        </p:txBody>
      </p:sp>
    </p:spTree>
    <p:extLst>
      <p:ext uri="{BB962C8B-B14F-4D97-AF65-F5344CB8AC3E}">
        <p14:creationId xmlns:p14="http://schemas.microsoft.com/office/powerpoint/2010/main" val="133714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t>Technology Risk Matrix</a:t>
            </a:r>
            <a:endParaRP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6"/>
          <p:cNvSpPr>
            <a:spLocks noGrp="1"/>
          </p:cNvSpPr>
          <p:nvPr>
            <p:ph idx="1"/>
          </p:nvPr>
        </p:nvSpPr>
        <p:spPr bwMode="auto"/>
        <p:txBody>
          <a:bodyPr/>
          <a:lstStyle/>
          <a:p>
            <a:pPr>
              <a:defRPr/>
            </a:pP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7AC5-7B4E-E046-8DF0-E3CD7C42770B}"/>
              </a:ext>
            </a:extLst>
          </p:cNvPr>
          <p:cNvSpPr>
            <a:spLocks noGrp="1"/>
          </p:cNvSpPr>
          <p:nvPr>
            <p:ph type="title"/>
          </p:nvPr>
        </p:nvSpPr>
        <p:spPr>
          <a:xfrm>
            <a:off x="838200" y="136342"/>
            <a:ext cx="10515600" cy="1325563"/>
          </a:xfrm>
        </p:spPr>
        <p:txBody>
          <a:bodyPr>
            <a:normAutofit/>
          </a:bodyPr>
          <a:lstStyle/>
          <a:p>
            <a:r>
              <a:rPr lang="en-US" sz="3600" err="1"/>
              <a:t>OpsCon</a:t>
            </a:r>
            <a:r>
              <a:rPr lang="en-US" sz="3600"/>
              <a:t> – Stand-To-Sit Transition – Rev 1 </a:t>
            </a:r>
          </a:p>
        </p:txBody>
      </p:sp>
      <p:graphicFrame>
        <p:nvGraphicFramePr>
          <p:cNvPr id="6" name="Diagram 5">
            <a:extLst>
              <a:ext uri="{FF2B5EF4-FFF2-40B4-BE49-F238E27FC236}">
                <a16:creationId xmlns:a16="http://schemas.microsoft.com/office/drawing/2014/main" id="{FFADFBA4-BF2D-8655-5B41-25CAD4692757}"/>
              </a:ext>
            </a:extLst>
          </p:cNvPr>
          <p:cNvGraphicFramePr/>
          <p:nvPr>
            <p:extLst>
              <p:ext uri="{D42A27DB-BD31-4B8C-83A1-F6EECF244321}">
                <p14:modId xmlns:p14="http://schemas.microsoft.com/office/powerpoint/2010/main" val="3354133558"/>
              </p:ext>
            </p:extLst>
          </p:nvPr>
        </p:nvGraphicFramePr>
        <p:xfrm>
          <a:off x="751840" y="1569721"/>
          <a:ext cx="10637520" cy="497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26D3167-107D-81BA-A4C9-24CE0B50347F}"/>
              </a:ext>
            </a:extLst>
          </p:cNvPr>
          <p:cNvSpPr txBox="1"/>
          <p:nvPr/>
        </p:nvSpPr>
        <p:spPr>
          <a:xfrm>
            <a:off x="7159200" y="2219958"/>
            <a:ext cx="2102400" cy="369332"/>
          </a:xfrm>
          <a:prstGeom prst="rect">
            <a:avLst/>
          </a:prstGeom>
          <a:noFill/>
        </p:spPr>
        <p:txBody>
          <a:bodyPr wrap="square" rtlCol="0">
            <a:spAutoFit/>
          </a:bodyPr>
          <a:lstStyle/>
          <a:p>
            <a:r>
              <a:rPr lang="en-US"/>
              <a:t>Let Go</a:t>
            </a:r>
          </a:p>
        </p:txBody>
      </p:sp>
      <p:sp>
        <p:nvSpPr>
          <p:cNvPr id="7" name="TextBox 6">
            <a:extLst>
              <a:ext uri="{FF2B5EF4-FFF2-40B4-BE49-F238E27FC236}">
                <a16:creationId xmlns:a16="http://schemas.microsoft.com/office/drawing/2014/main" id="{1AE6DDDC-6B44-4CAF-9F68-DBE265C2CF59}"/>
              </a:ext>
            </a:extLst>
          </p:cNvPr>
          <p:cNvSpPr txBox="1"/>
          <p:nvPr/>
        </p:nvSpPr>
        <p:spPr>
          <a:xfrm>
            <a:off x="2930401" y="2219957"/>
            <a:ext cx="2102400" cy="369332"/>
          </a:xfrm>
          <a:prstGeom prst="rect">
            <a:avLst/>
          </a:prstGeom>
          <a:noFill/>
        </p:spPr>
        <p:txBody>
          <a:bodyPr wrap="square" rtlCol="0">
            <a:spAutoFit/>
          </a:bodyPr>
          <a:lstStyle/>
          <a:p>
            <a:r>
              <a:rPr lang="en-US"/>
              <a:t>Brace</a:t>
            </a:r>
          </a:p>
        </p:txBody>
      </p:sp>
      <p:sp>
        <p:nvSpPr>
          <p:cNvPr id="8" name="TextBox 7">
            <a:extLst>
              <a:ext uri="{FF2B5EF4-FFF2-40B4-BE49-F238E27FC236}">
                <a16:creationId xmlns:a16="http://schemas.microsoft.com/office/drawing/2014/main" id="{93847EF9-00BE-2568-9620-74DEED922B45}"/>
              </a:ext>
            </a:extLst>
          </p:cNvPr>
          <p:cNvSpPr txBox="1"/>
          <p:nvPr/>
        </p:nvSpPr>
        <p:spPr>
          <a:xfrm>
            <a:off x="9299000" y="2219957"/>
            <a:ext cx="2102400" cy="369332"/>
          </a:xfrm>
          <a:prstGeom prst="rect">
            <a:avLst/>
          </a:prstGeom>
          <a:noFill/>
        </p:spPr>
        <p:txBody>
          <a:bodyPr wrap="square" rtlCol="0">
            <a:spAutoFit/>
          </a:bodyPr>
          <a:lstStyle/>
          <a:p>
            <a:r>
              <a:rPr lang="en-US"/>
              <a:t>Rest</a:t>
            </a:r>
          </a:p>
        </p:txBody>
      </p:sp>
      <p:sp>
        <p:nvSpPr>
          <p:cNvPr id="9" name="TextBox 8">
            <a:extLst>
              <a:ext uri="{FF2B5EF4-FFF2-40B4-BE49-F238E27FC236}">
                <a16:creationId xmlns:a16="http://schemas.microsoft.com/office/drawing/2014/main" id="{5663B665-BEAB-111A-EE4F-59B4B4F2F8C8}"/>
              </a:ext>
            </a:extLst>
          </p:cNvPr>
          <p:cNvSpPr txBox="1"/>
          <p:nvPr/>
        </p:nvSpPr>
        <p:spPr>
          <a:xfrm>
            <a:off x="5019400" y="2242441"/>
            <a:ext cx="2102400" cy="369332"/>
          </a:xfrm>
          <a:prstGeom prst="rect">
            <a:avLst/>
          </a:prstGeom>
          <a:noFill/>
        </p:spPr>
        <p:txBody>
          <a:bodyPr wrap="square" rtlCol="0">
            <a:spAutoFit/>
          </a:bodyPr>
          <a:lstStyle/>
          <a:p>
            <a:r>
              <a:rPr lang="en-US"/>
              <a:t>Lower</a:t>
            </a:r>
          </a:p>
        </p:txBody>
      </p:sp>
      <p:sp>
        <p:nvSpPr>
          <p:cNvPr id="10" name="TextBox 9">
            <a:extLst>
              <a:ext uri="{FF2B5EF4-FFF2-40B4-BE49-F238E27FC236}">
                <a16:creationId xmlns:a16="http://schemas.microsoft.com/office/drawing/2014/main" id="{192A449A-4DA5-726F-4153-1A65C710F008}"/>
              </a:ext>
            </a:extLst>
          </p:cNvPr>
          <p:cNvSpPr txBox="1"/>
          <p:nvPr/>
        </p:nvSpPr>
        <p:spPr>
          <a:xfrm>
            <a:off x="739800" y="2212127"/>
            <a:ext cx="2102400" cy="369332"/>
          </a:xfrm>
          <a:prstGeom prst="rect">
            <a:avLst/>
          </a:prstGeom>
          <a:noFill/>
        </p:spPr>
        <p:txBody>
          <a:bodyPr wrap="square" rtlCol="0">
            <a:spAutoFit/>
          </a:bodyPr>
          <a:lstStyle/>
          <a:p>
            <a:r>
              <a:rPr lang="en-US"/>
              <a:t>Position Body</a:t>
            </a:r>
          </a:p>
        </p:txBody>
      </p:sp>
    </p:spTree>
    <p:extLst>
      <p:ext uri="{BB962C8B-B14F-4D97-AF65-F5344CB8AC3E}">
        <p14:creationId xmlns:p14="http://schemas.microsoft.com/office/powerpoint/2010/main" val="3245475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0721" y="629920"/>
            <a:ext cx="10515279" cy="476553"/>
          </a:xfrm>
        </p:spPr>
        <p:txBody>
          <a:bodyPr>
            <a:normAutofit fontScale="90000"/>
          </a:bodyPr>
          <a:lstStyle/>
          <a:p>
            <a:pPr>
              <a:defRPr/>
            </a:pPr>
            <a:r>
              <a:rPr lang="en-US"/>
              <a:t>Concept of Operations (</a:t>
            </a:r>
            <a:r>
              <a:rPr lang="en-US" err="1"/>
              <a:t>ConOps</a:t>
            </a:r>
            <a:r>
              <a:rPr lang="en-US"/>
              <a:t>) - Facility – Rev 2</a:t>
            </a:r>
            <a:endParaRPr lang="en-US">
              <a:cs typeface="Calibri Light"/>
            </a:endParaRPr>
          </a:p>
        </p:txBody>
      </p:sp>
      <p:graphicFrame>
        <p:nvGraphicFramePr>
          <p:cNvPr id="4" name="Content Placeholder 3">
            <a:extLst>
              <a:ext uri="{FF2B5EF4-FFF2-40B4-BE49-F238E27FC236}">
                <a16:creationId xmlns:a16="http://schemas.microsoft.com/office/drawing/2014/main" id="{16D67B87-9242-8A4A-B150-60F6CA5EB3B1}"/>
              </a:ext>
            </a:extLst>
          </p:cNvPr>
          <p:cNvGraphicFramePr>
            <a:graphicFrameLocks noGrp="1"/>
          </p:cNvGraphicFramePr>
          <p:nvPr>
            <p:ph idx="1"/>
            <p:extLst>
              <p:ext uri="{D42A27DB-BD31-4B8C-83A1-F6EECF244321}">
                <p14:modId xmlns:p14="http://schemas.microsoft.com/office/powerpoint/2010/main" val="3866928352"/>
              </p:ext>
            </p:extLst>
          </p:nvPr>
        </p:nvGraphicFramePr>
        <p:xfrm>
          <a:off x="838200" y="1422400"/>
          <a:ext cx="6045200" cy="4754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44B86880-F345-9766-05AF-88C5473F36EB}"/>
              </a:ext>
            </a:extLst>
          </p:cNvPr>
          <p:cNvSpPr txBox="1"/>
          <p:nvPr/>
        </p:nvSpPr>
        <p:spPr>
          <a:xfrm>
            <a:off x="8625017" y="3153350"/>
            <a:ext cx="1549400" cy="646331"/>
          </a:xfrm>
          <a:prstGeom prst="rect">
            <a:avLst/>
          </a:prstGeom>
          <a:noFill/>
        </p:spPr>
        <p:txBody>
          <a:bodyPr wrap="square" rtlCol="0">
            <a:spAutoFit/>
          </a:bodyPr>
          <a:lstStyle/>
          <a:p>
            <a:r>
              <a:rPr lang="en-US"/>
              <a:t>Contingency:</a:t>
            </a:r>
          </a:p>
          <a:p>
            <a:r>
              <a:rPr lang="en-US"/>
              <a:t>Trips and Falls</a:t>
            </a:r>
          </a:p>
        </p:txBody>
      </p:sp>
      <p:sp>
        <p:nvSpPr>
          <p:cNvPr id="11" name="TextBox 10">
            <a:extLst>
              <a:ext uri="{FF2B5EF4-FFF2-40B4-BE49-F238E27FC236}">
                <a16:creationId xmlns:a16="http://schemas.microsoft.com/office/drawing/2014/main" id="{96F7557D-DB54-C27E-4D58-3335FB37E176}"/>
              </a:ext>
            </a:extLst>
          </p:cNvPr>
          <p:cNvSpPr txBox="1"/>
          <p:nvPr/>
        </p:nvSpPr>
        <p:spPr bwMode="auto">
          <a:xfrm>
            <a:off x="8625017" y="1580901"/>
            <a:ext cx="2728783" cy="1200329"/>
          </a:xfrm>
          <a:prstGeom prst="rect">
            <a:avLst/>
          </a:prstGeom>
          <a:noFill/>
        </p:spPr>
        <p:txBody>
          <a:bodyPr wrap="square" rtlCol="0">
            <a:spAutoFit/>
          </a:bodyPr>
          <a:lstStyle/>
          <a:p>
            <a:r>
              <a:rPr lang="en-US"/>
              <a:t>Contingency:</a:t>
            </a:r>
          </a:p>
          <a:p>
            <a:r>
              <a:rPr lang="en-US"/>
              <a:t>Fail to Equip System;</a:t>
            </a:r>
          </a:p>
          <a:p>
            <a:r>
              <a:rPr lang="en-US"/>
              <a:t>System Failure, needs removal</a:t>
            </a:r>
          </a:p>
        </p:txBody>
      </p:sp>
      <p:sp>
        <p:nvSpPr>
          <p:cNvPr id="12" name="TextBox 11">
            <a:extLst>
              <a:ext uri="{FF2B5EF4-FFF2-40B4-BE49-F238E27FC236}">
                <a16:creationId xmlns:a16="http://schemas.microsoft.com/office/drawing/2014/main" id="{037147E5-E4E7-F10F-C386-0F0D447B469D}"/>
              </a:ext>
            </a:extLst>
          </p:cNvPr>
          <p:cNvSpPr txBox="1"/>
          <p:nvPr/>
        </p:nvSpPr>
        <p:spPr bwMode="auto">
          <a:xfrm>
            <a:off x="8625016" y="4379704"/>
            <a:ext cx="3191064" cy="1477328"/>
          </a:xfrm>
          <a:prstGeom prst="rect">
            <a:avLst/>
          </a:prstGeom>
          <a:noFill/>
        </p:spPr>
        <p:txBody>
          <a:bodyPr wrap="square" rtlCol="0">
            <a:spAutoFit/>
          </a:bodyPr>
          <a:lstStyle/>
          <a:p>
            <a:r>
              <a:rPr lang="en-US"/>
              <a:t>Emergency Contingency:</a:t>
            </a:r>
          </a:p>
          <a:p>
            <a:r>
              <a:rPr lang="en-US"/>
              <a:t>Health Issues, Immediate Device Removal Required;</a:t>
            </a:r>
          </a:p>
          <a:p>
            <a:r>
              <a:rPr lang="en-US"/>
              <a:t>Complete Device Failure;</a:t>
            </a:r>
          </a:p>
          <a:p>
            <a:r>
              <a:rPr lang="en-US"/>
              <a:t>External Hazard Present</a:t>
            </a:r>
          </a:p>
        </p:txBody>
      </p:sp>
      <p:sp>
        <p:nvSpPr>
          <p:cNvPr id="7" name="TextBox 6">
            <a:extLst>
              <a:ext uri="{FF2B5EF4-FFF2-40B4-BE49-F238E27FC236}">
                <a16:creationId xmlns:a16="http://schemas.microsoft.com/office/drawing/2014/main" id="{0CE0F599-1962-2AE3-FDF0-CDDB8CA8D5A8}"/>
              </a:ext>
            </a:extLst>
          </p:cNvPr>
          <p:cNvSpPr txBox="1"/>
          <p:nvPr/>
        </p:nvSpPr>
        <p:spPr>
          <a:xfrm>
            <a:off x="1707907" y="4478419"/>
            <a:ext cx="1447200" cy="1200329"/>
          </a:xfrm>
          <a:prstGeom prst="rect">
            <a:avLst/>
          </a:prstGeom>
          <a:noFill/>
          <a:ln>
            <a:solidFill>
              <a:srgbClr val="FF0000"/>
            </a:solidFill>
          </a:ln>
        </p:spPr>
        <p:txBody>
          <a:bodyPr wrap="square" rtlCol="0">
            <a:spAutoFit/>
          </a:bodyPr>
          <a:lstStyle/>
          <a:p>
            <a:pPr algn="ctr"/>
            <a:r>
              <a:rPr lang="en-US"/>
              <a:t>SOI</a:t>
            </a:r>
          </a:p>
          <a:p>
            <a:pPr algn="ctr"/>
            <a:endParaRPr lang="en-US"/>
          </a:p>
          <a:p>
            <a:pPr algn="ctr"/>
            <a:endParaRPr lang="en-US"/>
          </a:p>
          <a:p>
            <a:pPr algn="ctr"/>
            <a:endParaRPr lang="en-US"/>
          </a:p>
        </p:txBody>
      </p:sp>
    </p:spTree>
    <p:extLst>
      <p:ext uri="{BB962C8B-B14F-4D97-AF65-F5344CB8AC3E}">
        <p14:creationId xmlns:p14="http://schemas.microsoft.com/office/powerpoint/2010/main" val="1248917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7AC5-7B4E-E046-8DF0-E3CD7C42770B}"/>
              </a:ext>
            </a:extLst>
          </p:cNvPr>
          <p:cNvSpPr>
            <a:spLocks noGrp="1"/>
          </p:cNvSpPr>
          <p:nvPr>
            <p:ph type="title"/>
          </p:nvPr>
        </p:nvSpPr>
        <p:spPr>
          <a:xfrm>
            <a:off x="838200" y="136343"/>
            <a:ext cx="10515600" cy="826874"/>
          </a:xfrm>
        </p:spPr>
        <p:txBody>
          <a:bodyPr>
            <a:normAutofit/>
          </a:bodyPr>
          <a:lstStyle/>
          <a:p>
            <a:r>
              <a:rPr lang="en-US" sz="3600" err="1"/>
              <a:t>OpsCon</a:t>
            </a:r>
            <a:r>
              <a:rPr lang="en-US" sz="3600"/>
              <a:t>– Relocate User – Rev 1 </a:t>
            </a:r>
            <a:br>
              <a:rPr lang="en-US" sz="3600"/>
            </a:br>
            <a:r>
              <a:rPr lang="en-US" sz="1200"/>
              <a:t>(Day in the life)</a:t>
            </a:r>
            <a:endParaRPr lang="en-US" sz="3600"/>
          </a:p>
        </p:txBody>
      </p:sp>
      <p:graphicFrame>
        <p:nvGraphicFramePr>
          <p:cNvPr id="6" name="Diagram 5">
            <a:extLst>
              <a:ext uri="{FF2B5EF4-FFF2-40B4-BE49-F238E27FC236}">
                <a16:creationId xmlns:a16="http://schemas.microsoft.com/office/drawing/2014/main" id="{FFADFBA4-BF2D-8655-5B41-25CAD4692757}"/>
              </a:ext>
            </a:extLst>
          </p:cNvPr>
          <p:cNvGraphicFramePr/>
          <p:nvPr>
            <p:extLst>
              <p:ext uri="{D42A27DB-BD31-4B8C-83A1-F6EECF244321}">
                <p14:modId xmlns:p14="http://schemas.microsoft.com/office/powerpoint/2010/main" val="114594756"/>
              </p:ext>
            </p:extLst>
          </p:nvPr>
        </p:nvGraphicFramePr>
        <p:xfrm>
          <a:off x="739800" y="1010260"/>
          <a:ext cx="10637520" cy="497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26D3167-107D-81BA-A4C9-24CE0B50347F}"/>
              </a:ext>
            </a:extLst>
          </p:cNvPr>
          <p:cNvSpPr txBox="1"/>
          <p:nvPr/>
        </p:nvSpPr>
        <p:spPr>
          <a:xfrm>
            <a:off x="7109760" y="1739751"/>
            <a:ext cx="2102400" cy="1692771"/>
          </a:xfrm>
          <a:prstGeom prst="rect">
            <a:avLst/>
          </a:prstGeom>
          <a:noFill/>
        </p:spPr>
        <p:txBody>
          <a:bodyPr wrap="square" lIns="91440" tIns="45720" rIns="91440" bIns="45720" rtlCol="0" anchor="t">
            <a:spAutoFit/>
          </a:bodyPr>
          <a:lstStyle/>
          <a:p>
            <a:r>
              <a:rPr lang="en-US" sz="1600"/>
              <a:t>Stand-To-Sit</a:t>
            </a:r>
          </a:p>
          <a:p>
            <a:pPr marL="285750" indent="-285750">
              <a:buFont typeface="Wingdings" panose="05000000000000000000" pitchFamily="2" charset="2"/>
              <a:buChar char="q"/>
            </a:pPr>
            <a:r>
              <a:rPr lang="en-US" sz="1100"/>
              <a:t>Support body using arms</a:t>
            </a:r>
          </a:p>
          <a:p>
            <a:pPr marL="285750" indent="-285750">
              <a:buFont typeface="Wingdings" panose="05000000000000000000" pitchFamily="2" charset="2"/>
              <a:buChar char="q"/>
            </a:pPr>
            <a:r>
              <a:rPr lang="en-US" sz="1100">
                <a:cs typeface="Arial"/>
              </a:rPr>
              <a:t>Rotate body to chair</a:t>
            </a:r>
            <a:endParaRPr lang="en-US" sz="1100" dirty="0">
              <a:cs typeface="Arial"/>
            </a:endParaRPr>
          </a:p>
          <a:p>
            <a:pPr marL="285750" indent="-285750">
              <a:buFont typeface="Wingdings" panose="05000000000000000000" pitchFamily="2" charset="2"/>
              <a:buChar char="q"/>
            </a:pPr>
            <a:r>
              <a:rPr lang="en-US" sz="1100">
                <a:cs typeface="Arial"/>
              </a:rPr>
              <a:t>Lower body to seat</a:t>
            </a:r>
            <a:endParaRPr lang="en-US" sz="1100" dirty="0">
              <a:cs typeface="Arial"/>
            </a:endParaRPr>
          </a:p>
          <a:p>
            <a:pPr marL="285750" indent="-285750">
              <a:buFont typeface="Wingdings" panose="05000000000000000000" pitchFamily="2" charset="2"/>
              <a:buChar char="q"/>
            </a:pPr>
            <a:r>
              <a:rPr lang="en-US" sz="1100">
                <a:cs typeface="Arial"/>
              </a:rPr>
              <a:t>Shift over on seat as needed (bench)</a:t>
            </a:r>
            <a:endParaRPr lang="en-US" sz="1100" dirty="0">
              <a:cs typeface="Arial"/>
            </a:endParaRPr>
          </a:p>
          <a:p>
            <a:pPr marL="285750" indent="-285750">
              <a:buFont typeface="Wingdings" panose="05000000000000000000" pitchFamily="2" charset="2"/>
              <a:buChar char="q"/>
            </a:pPr>
            <a:r>
              <a:rPr lang="en-US" sz="1100">
                <a:cs typeface="Arial"/>
              </a:rPr>
              <a:t>Rest system and body on chair or bench</a:t>
            </a:r>
            <a:endParaRPr lang="en-US" sz="1100" dirty="0">
              <a:cs typeface="Arial"/>
            </a:endParaRPr>
          </a:p>
          <a:p>
            <a:pPr marL="285750" indent="-285750">
              <a:buFont typeface="Wingdings,Sans-Serif" panose="05000000000000000000" pitchFamily="2" charset="2"/>
              <a:buChar char="q"/>
            </a:pPr>
            <a:endParaRPr lang="en-US" sz="1100" dirty="0">
              <a:cs typeface="Calibri"/>
            </a:endParaRPr>
          </a:p>
        </p:txBody>
      </p:sp>
      <p:sp>
        <p:nvSpPr>
          <p:cNvPr id="7" name="TextBox 6">
            <a:extLst>
              <a:ext uri="{FF2B5EF4-FFF2-40B4-BE49-F238E27FC236}">
                <a16:creationId xmlns:a16="http://schemas.microsoft.com/office/drawing/2014/main" id="{1AE6DDDC-6B44-4CAF-9F68-DBE265C2CF59}"/>
              </a:ext>
            </a:extLst>
          </p:cNvPr>
          <p:cNvSpPr txBox="1"/>
          <p:nvPr/>
        </p:nvSpPr>
        <p:spPr>
          <a:xfrm>
            <a:off x="2930401" y="1745142"/>
            <a:ext cx="2102400" cy="2877711"/>
          </a:xfrm>
          <a:prstGeom prst="rect">
            <a:avLst/>
          </a:prstGeom>
          <a:noFill/>
        </p:spPr>
        <p:txBody>
          <a:bodyPr wrap="square" rtlCol="0">
            <a:spAutoFit/>
          </a:bodyPr>
          <a:lstStyle/>
          <a:p>
            <a:r>
              <a:rPr lang="en-US" sz="1600"/>
              <a:t>Sit-To-Stand</a:t>
            </a:r>
          </a:p>
          <a:p>
            <a:pPr marL="285750" indent="-285750">
              <a:buFont typeface="Wingdings" panose="05000000000000000000" pitchFamily="2" charset="2"/>
              <a:buChar char="q"/>
            </a:pPr>
            <a:r>
              <a:rPr lang="en-US" sz="1100"/>
              <a:t>Support body using arms</a:t>
            </a:r>
          </a:p>
          <a:p>
            <a:pPr marL="285750" indent="-285750">
              <a:buFont typeface="Wingdings" panose="05000000000000000000" pitchFamily="2" charset="2"/>
              <a:buChar char="q"/>
            </a:pPr>
            <a:r>
              <a:rPr lang="en-US" sz="1100" b="1"/>
              <a:t>Simplify - </a:t>
            </a:r>
            <a:r>
              <a:rPr lang="en-US" sz="1100"/>
              <a:t>Forward rotation of the trunk until hip leaves seat</a:t>
            </a:r>
          </a:p>
          <a:p>
            <a:pPr marL="285750" indent="-285750">
              <a:buFont typeface="Wingdings" panose="05000000000000000000" pitchFamily="2" charset="2"/>
              <a:buChar char="q"/>
            </a:pPr>
            <a:r>
              <a:rPr lang="en-US" sz="1100" b="1"/>
              <a:t>Simplify - </a:t>
            </a:r>
            <a:r>
              <a:rPr lang="en-US" sz="1100"/>
              <a:t>Whole body rotates forward and rises with the ankle joint at the center and lower legs stops flexing forward</a:t>
            </a:r>
          </a:p>
          <a:p>
            <a:pPr marL="285750" indent="-285750">
              <a:buFont typeface="Wingdings" panose="05000000000000000000" pitchFamily="2" charset="2"/>
              <a:buChar char="q"/>
            </a:pPr>
            <a:r>
              <a:rPr lang="en-US" sz="1100" b="1"/>
              <a:t>Simplify - </a:t>
            </a:r>
            <a:r>
              <a:rPr lang="en-US" sz="1100"/>
              <a:t>Backwards flexion of the lower leg hip joint motion is dominate and trunk moves up</a:t>
            </a:r>
          </a:p>
          <a:p>
            <a:pPr marL="285750" indent="-285750">
              <a:buFont typeface="Wingdings" panose="05000000000000000000" pitchFamily="2" charset="2"/>
              <a:buChar char="q"/>
            </a:pPr>
            <a:r>
              <a:rPr lang="en-US" sz="1100" b="1"/>
              <a:t>Simplify - </a:t>
            </a:r>
            <a:r>
              <a:rPr lang="en-US" sz="1100"/>
              <a:t>Lower leg and thigh flex forward</a:t>
            </a:r>
          </a:p>
        </p:txBody>
      </p:sp>
      <p:sp>
        <p:nvSpPr>
          <p:cNvPr id="8" name="TextBox 7">
            <a:extLst>
              <a:ext uri="{FF2B5EF4-FFF2-40B4-BE49-F238E27FC236}">
                <a16:creationId xmlns:a16="http://schemas.microsoft.com/office/drawing/2014/main" id="{93847EF9-00BE-2568-9620-74DEED922B45}"/>
              </a:ext>
            </a:extLst>
          </p:cNvPr>
          <p:cNvSpPr txBox="1"/>
          <p:nvPr/>
        </p:nvSpPr>
        <p:spPr>
          <a:xfrm>
            <a:off x="9251400" y="1739751"/>
            <a:ext cx="2102400" cy="2354491"/>
          </a:xfrm>
          <a:prstGeom prst="rect">
            <a:avLst/>
          </a:prstGeom>
          <a:noFill/>
        </p:spPr>
        <p:txBody>
          <a:bodyPr wrap="square" rtlCol="0">
            <a:spAutoFit/>
          </a:bodyPr>
          <a:lstStyle/>
          <a:p>
            <a:r>
              <a:rPr lang="en-US" sz="1600"/>
              <a:t>Put Unit In Storage</a:t>
            </a:r>
          </a:p>
          <a:p>
            <a:pPr marL="285750" indent="-285750">
              <a:buFont typeface="Wingdings" panose="05000000000000000000" pitchFamily="2" charset="2"/>
              <a:buChar char="q"/>
            </a:pPr>
            <a:r>
              <a:rPr lang="en-US" sz="1100"/>
              <a:t>Store within reach</a:t>
            </a:r>
          </a:p>
          <a:p>
            <a:endParaRPr lang="en-US" sz="1100"/>
          </a:p>
          <a:p>
            <a:r>
              <a:rPr lang="en-US" sz="1600"/>
              <a:t>Take Off Unit</a:t>
            </a:r>
          </a:p>
          <a:p>
            <a:pPr marL="285750" indent="-285750">
              <a:buFont typeface="Wingdings" panose="05000000000000000000" pitchFamily="2" charset="2"/>
              <a:buChar char="q"/>
            </a:pPr>
            <a:r>
              <a:rPr lang="en-US" sz="1100"/>
              <a:t>Remove unit from body</a:t>
            </a:r>
          </a:p>
          <a:p>
            <a:pPr marL="285750" indent="-285750">
              <a:buFont typeface="Wingdings" panose="05000000000000000000" pitchFamily="2" charset="2"/>
              <a:buChar char="q"/>
            </a:pPr>
            <a:r>
              <a:rPr lang="en-US" sz="1100"/>
              <a:t>Close unit for storage</a:t>
            </a:r>
          </a:p>
          <a:p>
            <a:pPr marL="285750" indent="-285750">
              <a:buFont typeface="Wingdings" panose="05000000000000000000" pitchFamily="2" charset="2"/>
              <a:buChar char="q"/>
            </a:pPr>
            <a:endParaRPr lang="en-US" sz="1100"/>
          </a:p>
          <a:p>
            <a:r>
              <a:rPr lang="en-US" sz="1600"/>
              <a:t>Power Off Unit</a:t>
            </a:r>
          </a:p>
          <a:p>
            <a:pPr marL="285750" indent="-285750">
              <a:buFont typeface="Wingdings" panose="05000000000000000000" pitchFamily="2" charset="2"/>
              <a:buChar char="q"/>
            </a:pPr>
            <a:r>
              <a:rPr lang="en-US" sz="1100"/>
              <a:t>Switch Unit Power Off</a:t>
            </a:r>
          </a:p>
          <a:p>
            <a:pPr marL="285750" indent="-285750">
              <a:buFont typeface="Wingdings" panose="05000000000000000000" pitchFamily="2" charset="2"/>
              <a:buChar char="q"/>
            </a:pPr>
            <a:r>
              <a:rPr lang="en-US" sz="1100"/>
              <a:t>Unplug unit from power source or plug unit into charger</a:t>
            </a:r>
          </a:p>
        </p:txBody>
      </p:sp>
      <p:sp>
        <p:nvSpPr>
          <p:cNvPr id="9" name="TextBox 8">
            <a:extLst>
              <a:ext uri="{FF2B5EF4-FFF2-40B4-BE49-F238E27FC236}">
                <a16:creationId xmlns:a16="http://schemas.microsoft.com/office/drawing/2014/main" id="{5663B665-BEAB-111A-EE4F-59B4B4F2F8C8}"/>
              </a:ext>
            </a:extLst>
          </p:cNvPr>
          <p:cNvSpPr txBox="1"/>
          <p:nvPr/>
        </p:nvSpPr>
        <p:spPr>
          <a:xfrm>
            <a:off x="5007360" y="1741901"/>
            <a:ext cx="2102400" cy="2862322"/>
          </a:xfrm>
          <a:prstGeom prst="rect">
            <a:avLst/>
          </a:prstGeom>
          <a:noFill/>
        </p:spPr>
        <p:txBody>
          <a:bodyPr wrap="square" rtlCol="0">
            <a:spAutoFit/>
          </a:bodyPr>
          <a:lstStyle/>
          <a:p>
            <a:r>
              <a:rPr lang="en-US" sz="1600"/>
              <a:t>Monitor</a:t>
            </a:r>
          </a:p>
          <a:p>
            <a:pPr marL="285750" indent="-285750">
              <a:buFont typeface="Wingdings" panose="05000000000000000000" pitchFamily="2" charset="2"/>
              <a:buChar char="q"/>
            </a:pPr>
            <a:r>
              <a:rPr lang="en-US" sz="1100"/>
              <a:t>Monitor power availability</a:t>
            </a:r>
          </a:p>
          <a:p>
            <a:pPr marL="285750" indent="-285750">
              <a:buFont typeface="Wingdings" panose="05000000000000000000" pitchFamily="2" charset="2"/>
              <a:buChar char="q"/>
            </a:pPr>
            <a:r>
              <a:rPr lang="en-US" sz="1100"/>
              <a:t>Monitor stability</a:t>
            </a:r>
          </a:p>
          <a:p>
            <a:pPr marL="285750" indent="-285750">
              <a:buFont typeface="Wingdings" panose="05000000000000000000" pitchFamily="2" charset="2"/>
              <a:buChar char="q"/>
            </a:pPr>
            <a:endParaRPr lang="en-US" sz="1100"/>
          </a:p>
          <a:p>
            <a:r>
              <a:rPr lang="en-US" sz="1600"/>
              <a:t>Upright Movement</a:t>
            </a:r>
          </a:p>
          <a:p>
            <a:pPr marL="285750" indent="-285750">
              <a:buFont typeface="Wingdings" panose="05000000000000000000" pitchFamily="2" charset="2"/>
              <a:buChar char="q"/>
            </a:pPr>
            <a:r>
              <a:rPr lang="en-US" sz="1100"/>
              <a:t>Adjust major hip muscles for balance</a:t>
            </a:r>
          </a:p>
          <a:p>
            <a:pPr marL="285750" indent="-285750">
              <a:buFont typeface="Wingdings" panose="05000000000000000000" pitchFamily="2" charset="2"/>
              <a:buChar char="q"/>
            </a:pPr>
            <a:r>
              <a:rPr lang="en-US" sz="1100"/>
              <a:t>Use lower body for lifting power</a:t>
            </a:r>
          </a:p>
          <a:p>
            <a:pPr marL="285750" indent="-285750">
              <a:buFont typeface="Wingdings" panose="05000000000000000000" pitchFamily="2" charset="2"/>
              <a:buChar char="q"/>
            </a:pPr>
            <a:endParaRPr lang="en-US" sz="1100"/>
          </a:p>
          <a:p>
            <a:r>
              <a:rPr lang="en-US" sz="1600"/>
              <a:t>Adjust Balance</a:t>
            </a:r>
          </a:p>
          <a:p>
            <a:pPr marL="285750" indent="-285750">
              <a:buFont typeface="Wingdings" panose="05000000000000000000" pitchFamily="2" charset="2"/>
              <a:buChar char="q"/>
            </a:pPr>
            <a:r>
              <a:rPr lang="en-US" sz="1100"/>
              <a:t>Balance body using body mass</a:t>
            </a:r>
          </a:p>
          <a:p>
            <a:pPr marL="285750" indent="-285750">
              <a:buFont typeface="Wingdings" panose="05000000000000000000" pitchFamily="2" charset="2"/>
              <a:buChar char="q"/>
            </a:pPr>
            <a:r>
              <a:rPr lang="en-US" sz="1100"/>
              <a:t>Lean forward/backward and side-to-side for balance</a:t>
            </a:r>
          </a:p>
        </p:txBody>
      </p:sp>
      <p:sp>
        <p:nvSpPr>
          <p:cNvPr id="10" name="TextBox 9">
            <a:extLst>
              <a:ext uri="{FF2B5EF4-FFF2-40B4-BE49-F238E27FC236}">
                <a16:creationId xmlns:a16="http://schemas.microsoft.com/office/drawing/2014/main" id="{192A449A-4DA5-726F-4153-1A65C710F008}"/>
              </a:ext>
            </a:extLst>
          </p:cNvPr>
          <p:cNvSpPr txBox="1"/>
          <p:nvPr/>
        </p:nvSpPr>
        <p:spPr>
          <a:xfrm>
            <a:off x="739800" y="1741901"/>
            <a:ext cx="2102400" cy="2523768"/>
          </a:xfrm>
          <a:prstGeom prst="rect">
            <a:avLst/>
          </a:prstGeom>
          <a:noFill/>
        </p:spPr>
        <p:txBody>
          <a:bodyPr wrap="square" rtlCol="0">
            <a:spAutoFit/>
          </a:bodyPr>
          <a:lstStyle/>
          <a:p>
            <a:r>
              <a:rPr lang="en-US" sz="1600"/>
              <a:t>Get Unit From Storage</a:t>
            </a:r>
          </a:p>
          <a:p>
            <a:pPr marL="285750" indent="-285750">
              <a:buFont typeface="Wingdings" panose="05000000000000000000" pitchFamily="2" charset="2"/>
              <a:buChar char="q"/>
            </a:pPr>
            <a:r>
              <a:rPr lang="en-US" sz="1100"/>
              <a:t>Pick up off ground</a:t>
            </a:r>
          </a:p>
          <a:p>
            <a:pPr marL="285750" indent="-285750">
              <a:buFont typeface="Wingdings" panose="05000000000000000000" pitchFamily="2" charset="2"/>
              <a:buChar char="q"/>
            </a:pPr>
            <a:r>
              <a:rPr lang="en-US" sz="1100"/>
              <a:t>Pull unit towards user</a:t>
            </a:r>
          </a:p>
          <a:p>
            <a:pPr marL="285750" indent="-285750">
              <a:buFont typeface="Wingdings" panose="05000000000000000000" pitchFamily="2" charset="2"/>
              <a:buChar char="q"/>
            </a:pPr>
            <a:r>
              <a:rPr lang="en-US" sz="1100"/>
              <a:t>Unplug unit from charger or plug unit into power source</a:t>
            </a:r>
          </a:p>
          <a:p>
            <a:endParaRPr lang="en-US" sz="1100"/>
          </a:p>
          <a:p>
            <a:r>
              <a:rPr lang="en-US" sz="1600"/>
              <a:t>Put On Unit</a:t>
            </a:r>
          </a:p>
          <a:p>
            <a:pPr marL="171450" indent="-171450">
              <a:buFont typeface="Wingdings" panose="05000000000000000000" pitchFamily="2" charset="2"/>
              <a:buChar char="q"/>
            </a:pPr>
            <a:r>
              <a:rPr lang="en-US" sz="1100"/>
              <a:t>Open unit if necessary</a:t>
            </a:r>
          </a:p>
          <a:p>
            <a:pPr marL="171450" indent="-171450">
              <a:buFont typeface="Wingdings" panose="05000000000000000000" pitchFamily="2" charset="2"/>
              <a:buChar char="q"/>
            </a:pPr>
            <a:r>
              <a:rPr lang="en-US" sz="1100"/>
              <a:t>Put user into unit or grab unit</a:t>
            </a:r>
          </a:p>
          <a:p>
            <a:pPr marL="171450" indent="-171450">
              <a:buFont typeface="Wingdings" panose="05000000000000000000" pitchFamily="2" charset="2"/>
              <a:buChar char="q"/>
            </a:pPr>
            <a:endParaRPr lang="en-US" sz="1100"/>
          </a:p>
          <a:p>
            <a:r>
              <a:rPr lang="en-US" sz="1600"/>
              <a:t>Power On Unit</a:t>
            </a:r>
            <a:endParaRPr lang="en-US" sz="1100"/>
          </a:p>
          <a:p>
            <a:pPr marL="171450" indent="-171450">
              <a:buFont typeface="Wingdings" panose="05000000000000000000" pitchFamily="2" charset="2"/>
              <a:buChar char="q"/>
            </a:pPr>
            <a:r>
              <a:rPr lang="en-US" sz="1100"/>
              <a:t>Power on unit</a:t>
            </a:r>
          </a:p>
          <a:p>
            <a:pPr marL="171450" indent="-171450">
              <a:buFont typeface="Wingdings" panose="05000000000000000000" pitchFamily="2" charset="2"/>
              <a:buChar char="q"/>
            </a:pPr>
            <a:r>
              <a:rPr lang="en-US" sz="1100"/>
              <a:t>Verify unit power availability</a:t>
            </a:r>
          </a:p>
        </p:txBody>
      </p:sp>
      <p:sp>
        <p:nvSpPr>
          <p:cNvPr id="3" name="TextBox 2">
            <a:extLst>
              <a:ext uri="{FF2B5EF4-FFF2-40B4-BE49-F238E27FC236}">
                <a16:creationId xmlns:a16="http://schemas.microsoft.com/office/drawing/2014/main" id="{18FA6E25-FF55-235A-1741-67449867CBA2}"/>
              </a:ext>
            </a:extLst>
          </p:cNvPr>
          <p:cNvSpPr txBox="1"/>
          <p:nvPr/>
        </p:nvSpPr>
        <p:spPr>
          <a:xfrm>
            <a:off x="2486800" y="5342400"/>
            <a:ext cx="3241801" cy="1046440"/>
          </a:xfrm>
          <a:prstGeom prst="rect">
            <a:avLst/>
          </a:prstGeom>
          <a:noFill/>
        </p:spPr>
        <p:txBody>
          <a:bodyPr wrap="square" lIns="91440" tIns="45720" rIns="91440" bIns="45720" rtlCol="0" anchor="t">
            <a:spAutoFit/>
          </a:bodyPr>
          <a:lstStyle/>
          <a:p>
            <a:r>
              <a:rPr lang="en-US"/>
              <a:t>Contingency</a:t>
            </a:r>
          </a:p>
          <a:p>
            <a:pPr marL="171450" indent="-171450">
              <a:buFont typeface="Wingdings" panose="05000000000000000000" pitchFamily="2" charset="2"/>
              <a:buChar char="q"/>
            </a:pPr>
            <a:r>
              <a:rPr lang="en-US" sz="1100"/>
              <a:t>Unit stops functioning</a:t>
            </a:r>
          </a:p>
          <a:p>
            <a:pPr marL="171450" indent="-171450">
              <a:buFont typeface="Wingdings" panose="05000000000000000000" pitchFamily="2" charset="2"/>
              <a:buChar char="q"/>
            </a:pPr>
            <a:r>
              <a:rPr lang="en-US" sz="1100"/>
              <a:t>Failure of sensing system</a:t>
            </a:r>
          </a:p>
          <a:p>
            <a:pPr marL="171450" indent="-171450">
              <a:buFont typeface="Wingdings" panose="05000000000000000000" pitchFamily="2" charset="2"/>
              <a:buChar char="q"/>
            </a:pPr>
            <a:r>
              <a:rPr lang="en-US" sz="1100"/>
              <a:t>Unit does not have enough power to run</a:t>
            </a:r>
          </a:p>
          <a:p>
            <a:pPr marL="171450" indent="-171450">
              <a:buFont typeface="Wingdings" panose="05000000000000000000" pitchFamily="2" charset="2"/>
              <a:buChar char="q"/>
            </a:pPr>
            <a:r>
              <a:rPr lang="en-US" sz="1100"/>
              <a:t>Unexpected Motion of User</a:t>
            </a:r>
          </a:p>
        </p:txBody>
      </p:sp>
      <p:sp>
        <p:nvSpPr>
          <p:cNvPr id="4" name="TextBox 3">
            <a:extLst>
              <a:ext uri="{FF2B5EF4-FFF2-40B4-BE49-F238E27FC236}">
                <a16:creationId xmlns:a16="http://schemas.microsoft.com/office/drawing/2014/main" id="{59D4C1F0-2CAA-1938-295F-7450689F0FD5}"/>
              </a:ext>
            </a:extLst>
          </p:cNvPr>
          <p:cNvSpPr txBox="1"/>
          <p:nvPr/>
        </p:nvSpPr>
        <p:spPr>
          <a:xfrm>
            <a:off x="7109760" y="5320800"/>
            <a:ext cx="4019800" cy="1046440"/>
          </a:xfrm>
          <a:prstGeom prst="rect">
            <a:avLst/>
          </a:prstGeom>
          <a:noFill/>
        </p:spPr>
        <p:txBody>
          <a:bodyPr wrap="square" lIns="91440" tIns="45720" rIns="91440" bIns="45720" rtlCol="0" anchor="t">
            <a:spAutoFit/>
          </a:bodyPr>
          <a:lstStyle/>
          <a:p>
            <a:r>
              <a:rPr lang="en-US"/>
              <a:t>Emergency Contingency</a:t>
            </a:r>
          </a:p>
          <a:p>
            <a:pPr marL="171450" indent="-171450">
              <a:buFont typeface="Wingdings" panose="05000000000000000000" pitchFamily="2" charset="2"/>
              <a:buChar char="q"/>
            </a:pPr>
            <a:r>
              <a:rPr lang="en-US" sz="1100"/>
              <a:t>Trips or Falls</a:t>
            </a:r>
          </a:p>
          <a:p>
            <a:pPr marL="171450" indent="-171450">
              <a:buFont typeface="Wingdings" panose="05000000000000000000" pitchFamily="2" charset="2"/>
              <a:buChar char="q"/>
            </a:pPr>
            <a:r>
              <a:rPr lang="en-US" sz="1100"/>
              <a:t>External health issue; Immediate removal necessary</a:t>
            </a:r>
          </a:p>
          <a:p>
            <a:pPr marL="171450" indent="-171450">
              <a:buFont typeface="Wingdings" panose="05000000000000000000" pitchFamily="2" charset="2"/>
              <a:buChar char="q"/>
            </a:pPr>
            <a:r>
              <a:rPr lang="en-US" sz="1100"/>
              <a:t>External hazard present; user needs to move from area quickly</a:t>
            </a:r>
          </a:p>
          <a:p>
            <a:pPr marL="171450" indent="-171450">
              <a:buFont typeface="Wingdings" panose="05000000000000000000" pitchFamily="2" charset="2"/>
              <a:buChar char="q"/>
            </a:pPr>
            <a:endParaRPr lang="en-US" sz="1100"/>
          </a:p>
        </p:txBody>
      </p:sp>
    </p:spTree>
    <p:extLst>
      <p:ext uri="{BB962C8B-B14F-4D97-AF65-F5344CB8AC3E}">
        <p14:creationId xmlns:p14="http://schemas.microsoft.com/office/powerpoint/2010/main" val="453234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t>Use Cases – Rev 1</a:t>
            </a:r>
            <a:endParaRPr/>
          </a:p>
        </p:txBody>
      </p:sp>
      <p:sp>
        <p:nvSpPr>
          <p:cNvPr id="3" name="Content Placeholder 2"/>
          <p:cNvSpPr>
            <a:spLocks noGrp="1"/>
          </p:cNvSpPr>
          <p:nvPr>
            <p:ph idx="1"/>
          </p:nvPr>
        </p:nvSpPr>
        <p:spPr bwMode="auto">
          <a:xfrm>
            <a:off x="685801" y="1086153"/>
            <a:ext cx="10131425" cy="470504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t>Use Case Summary – Rev 1</a:t>
            </a:r>
            <a:endParaRPr/>
          </a:p>
        </p:txBody>
      </p:sp>
      <p:sp>
        <p:nvSpPr>
          <p:cNvPr id="3" name="Content Placeholder 2"/>
          <p:cNvSpPr>
            <a:spLocks noGrp="1"/>
          </p:cNvSpPr>
          <p:nvPr>
            <p:ph idx="1"/>
          </p:nvPr>
        </p:nvSpPr>
        <p:spPr bwMode="auto">
          <a:xfrm>
            <a:off x="685801" y="1086153"/>
            <a:ext cx="10131425" cy="470504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6943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215552"/>
            <a:ext cx="10131425" cy="476553"/>
          </a:xfrm>
        </p:spPr>
        <p:txBody>
          <a:bodyPr>
            <a:normAutofit fontScale="90000"/>
          </a:bodyPr>
          <a:lstStyle/>
          <a:p>
            <a:pPr>
              <a:defRPr/>
            </a:pPr>
            <a:r>
              <a:rPr lang="en-US">
                <a:cs typeface="Calibri Light"/>
              </a:rPr>
              <a:t>Target Markets – Rev 1</a:t>
            </a:r>
            <a:endParaRPr lang="en-US"/>
          </a:p>
        </p:txBody>
      </p:sp>
      <p:sp>
        <p:nvSpPr>
          <p:cNvPr id="3" name="Content Placeholder 2"/>
          <p:cNvSpPr>
            <a:spLocks noGrp="1"/>
          </p:cNvSpPr>
          <p:nvPr>
            <p:ph idx="1"/>
          </p:nvPr>
        </p:nvSpPr>
        <p:spPr bwMode="auto">
          <a:xfrm>
            <a:off x="685801" y="2556000"/>
            <a:ext cx="10131425" cy="3235200"/>
          </a:xfrm>
        </p:spPr>
        <p:txBody>
          <a:bodyPr numCol="4">
            <a:normAutofit/>
          </a:bodyPr>
          <a:lstStyle/>
          <a:p>
            <a:pPr marL="0" indent="0">
              <a:buNone/>
              <a:defRPr/>
            </a:pPr>
            <a:r>
              <a:rPr lang="en-US" sz="1800"/>
              <a:t>Long-Term Nursing</a:t>
            </a:r>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r>
              <a:rPr lang="en-US" sz="1800"/>
              <a:t>Home Care</a:t>
            </a:r>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r>
              <a:rPr lang="en-US" sz="1800"/>
              <a:t>Medical  Facilities</a:t>
            </a:r>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endParaRPr lang="en-US" sz="1800"/>
          </a:p>
          <a:p>
            <a:pPr marL="0" indent="0">
              <a:buNone/>
              <a:defRPr/>
            </a:pPr>
            <a:r>
              <a:rPr lang="en-US" sz="1800"/>
              <a:t>Rehabilitation Center</a:t>
            </a: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FB434E7-3DFD-1BB8-7A73-5CF417DDAE86}"/>
              </a:ext>
            </a:extLst>
          </p:cNvPr>
          <p:cNvPicPr>
            <a:picLocks noChangeAspect="1"/>
          </p:cNvPicPr>
          <p:nvPr/>
        </p:nvPicPr>
        <p:blipFill>
          <a:blip r:embed="rId8"/>
          <a:stretch>
            <a:fillRect/>
          </a:stretch>
        </p:blipFill>
        <p:spPr>
          <a:xfrm>
            <a:off x="781591" y="786972"/>
            <a:ext cx="1715392" cy="1718872"/>
          </a:xfrm>
          <a:prstGeom prst="rect">
            <a:avLst/>
          </a:prstGeom>
        </p:spPr>
      </p:pic>
      <p:pic>
        <p:nvPicPr>
          <p:cNvPr id="8" name="Picture 7">
            <a:extLst>
              <a:ext uri="{FF2B5EF4-FFF2-40B4-BE49-F238E27FC236}">
                <a16:creationId xmlns:a16="http://schemas.microsoft.com/office/drawing/2014/main" id="{5823C3A0-09B6-AC3C-6F6E-AB2AE5ECE5F4}"/>
              </a:ext>
            </a:extLst>
          </p:cNvPr>
          <p:cNvPicPr>
            <a:picLocks noChangeAspect="1"/>
          </p:cNvPicPr>
          <p:nvPr/>
        </p:nvPicPr>
        <p:blipFill>
          <a:blip r:embed="rId9"/>
          <a:stretch>
            <a:fillRect/>
          </a:stretch>
        </p:blipFill>
        <p:spPr>
          <a:xfrm>
            <a:off x="3273648" y="819061"/>
            <a:ext cx="1731417" cy="1724400"/>
          </a:xfrm>
          <a:prstGeom prst="rect">
            <a:avLst/>
          </a:prstGeom>
        </p:spPr>
      </p:pic>
      <p:sp>
        <p:nvSpPr>
          <p:cNvPr id="9" name="TextBox 8">
            <a:extLst>
              <a:ext uri="{FF2B5EF4-FFF2-40B4-BE49-F238E27FC236}">
                <a16:creationId xmlns:a16="http://schemas.microsoft.com/office/drawing/2014/main" id="{1FED36AB-EBC3-5F20-603D-3812853B4445}"/>
              </a:ext>
            </a:extLst>
          </p:cNvPr>
          <p:cNvSpPr txBox="1"/>
          <p:nvPr/>
        </p:nvSpPr>
        <p:spPr>
          <a:xfrm>
            <a:off x="10435200" y="143022"/>
            <a:ext cx="1756800" cy="923330"/>
          </a:xfrm>
          <a:prstGeom prst="rect">
            <a:avLst/>
          </a:prstGeom>
          <a:noFill/>
        </p:spPr>
        <p:txBody>
          <a:bodyPr wrap="square" rtlCol="0">
            <a:spAutoFit/>
          </a:bodyPr>
          <a:lstStyle/>
          <a:p>
            <a:r>
              <a:rPr lang="en-US" b="1"/>
              <a:t>Images Generated by DALL-E 3</a:t>
            </a:r>
          </a:p>
        </p:txBody>
      </p:sp>
      <p:pic>
        <p:nvPicPr>
          <p:cNvPr id="13" name="Picture 12">
            <a:extLst>
              <a:ext uri="{FF2B5EF4-FFF2-40B4-BE49-F238E27FC236}">
                <a16:creationId xmlns:a16="http://schemas.microsoft.com/office/drawing/2014/main" id="{B98CE11C-5424-E2C6-D795-E3605B92092E}"/>
              </a:ext>
            </a:extLst>
          </p:cNvPr>
          <p:cNvPicPr>
            <a:picLocks noChangeAspect="1"/>
          </p:cNvPicPr>
          <p:nvPr/>
        </p:nvPicPr>
        <p:blipFill>
          <a:blip r:embed="rId10"/>
          <a:stretch>
            <a:fillRect/>
          </a:stretch>
        </p:blipFill>
        <p:spPr>
          <a:xfrm>
            <a:off x="5751513" y="786972"/>
            <a:ext cx="1720200" cy="1720200"/>
          </a:xfrm>
          <a:prstGeom prst="rect">
            <a:avLst/>
          </a:prstGeom>
        </p:spPr>
      </p:pic>
      <p:pic>
        <p:nvPicPr>
          <p:cNvPr id="15" name="Picture 14">
            <a:extLst>
              <a:ext uri="{FF2B5EF4-FFF2-40B4-BE49-F238E27FC236}">
                <a16:creationId xmlns:a16="http://schemas.microsoft.com/office/drawing/2014/main" id="{1D0FD9CF-3818-F45D-439E-47BD060D6D9A}"/>
              </a:ext>
            </a:extLst>
          </p:cNvPr>
          <p:cNvPicPr>
            <a:picLocks noChangeAspect="1"/>
          </p:cNvPicPr>
          <p:nvPr/>
        </p:nvPicPr>
        <p:blipFill>
          <a:blip r:embed="rId11"/>
          <a:stretch>
            <a:fillRect/>
          </a:stretch>
        </p:blipFill>
        <p:spPr>
          <a:xfrm>
            <a:off x="8229378" y="840608"/>
            <a:ext cx="1715392" cy="171539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Stakeholders – Rev 1</a:t>
            </a: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Content Placeholder 9">
            <a:extLst>
              <a:ext uri="{FF2B5EF4-FFF2-40B4-BE49-F238E27FC236}">
                <a16:creationId xmlns:a16="http://schemas.microsoft.com/office/drawing/2014/main" id="{DB9CA6F2-3937-FCEF-0007-B24C6195688E}"/>
              </a:ext>
            </a:extLst>
          </p:cNvPr>
          <p:cNvPicPr>
            <a:picLocks noGrp="1" noChangeAspect="1"/>
          </p:cNvPicPr>
          <p:nvPr>
            <p:ph idx="1"/>
          </p:nvPr>
        </p:nvPicPr>
        <p:blipFill>
          <a:blip r:embed="rId8"/>
          <a:stretch>
            <a:fillRect/>
          </a:stretch>
        </p:blipFill>
        <p:spPr>
          <a:xfrm>
            <a:off x="1860143" y="1305560"/>
            <a:ext cx="8471713" cy="4871403"/>
          </a:xfrm>
        </p:spPr>
      </p:pic>
      <p:sp>
        <p:nvSpPr>
          <p:cNvPr id="3" name="TextBox 2">
            <a:extLst>
              <a:ext uri="{FF2B5EF4-FFF2-40B4-BE49-F238E27FC236}">
                <a16:creationId xmlns:a16="http://schemas.microsoft.com/office/drawing/2014/main" id="{AAA3680B-5E7A-A5A5-0A93-280B371BEF5B}"/>
              </a:ext>
            </a:extLst>
          </p:cNvPr>
          <p:cNvSpPr txBox="1"/>
          <p:nvPr/>
        </p:nvSpPr>
        <p:spPr>
          <a:xfrm>
            <a:off x="8128656" y="490331"/>
            <a:ext cx="1490400" cy="408623"/>
          </a:xfrm>
          <a:prstGeom prst="round2DiagRect">
            <a:avLst/>
          </a:prstGeom>
          <a:solidFill>
            <a:schemeClr val="accent1">
              <a:lumMod val="60000"/>
              <a:lumOff val="40000"/>
            </a:schemeClr>
          </a:solidFill>
          <a:ln w="19050">
            <a:solidFill>
              <a:schemeClr val="tx1">
                <a:lumMod val="95000"/>
                <a:lumOff val="5000"/>
              </a:schemeClr>
            </a:solidFill>
          </a:ln>
          <a:effectLst>
            <a:softEdge rad="0"/>
          </a:effectLst>
        </p:spPr>
        <p:txBody>
          <a:bodyPr wrap="square" rtlCol="0">
            <a:spAutoFit/>
          </a:bodyPr>
          <a:lstStyle/>
          <a:p>
            <a:r>
              <a:rPr lang="en-US"/>
              <a:t>User</a:t>
            </a:r>
          </a:p>
        </p:txBody>
      </p:sp>
      <p:sp>
        <p:nvSpPr>
          <p:cNvPr id="4" name="TextBox 3">
            <a:extLst>
              <a:ext uri="{FF2B5EF4-FFF2-40B4-BE49-F238E27FC236}">
                <a16:creationId xmlns:a16="http://schemas.microsoft.com/office/drawing/2014/main" id="{1F3A6DD6-277F-ED6A-255B-0FBA05975FA6}"/>
              </a:ext>
            </a:extLst>
          </p:cNvPr>
          <p:cNvSpPr txBox="1"/>
          <p:nvPr/>
        </p:nvSpPr>
        <p:spPr bwMode="auto">
          <a:xfrm>
            <a:off x="10061082" y="2272791"/>
            <a:ext cx="1490400" cy="408623"/>
          </a:xfrm>
          <a:prstGeom prst="round2DiagRect">
            <a:avLst/>
          </a:prstGeom>
          <a:solidFill>
            <a:schemeClr val="accent1">
              <a:lumMod val="60000"/>
              <a:lumOff val="40000"/>
            </a:schemeClr>
          </a:solidFill>
          <a:ln w="19050">
            <a:solidFill>
              <a:schemeClr val="tx1">
                <a:lumMod val="95000"/>
                <a:lumOff val="5000"/>
              </a:schemeClr>
            </a:solidFill>
          </a:ln>
          <a:effectLst>
            <a:softEdge rad="0"/>
          </a:effectLst>
        </p:spPr>
        <p:txBody>
          <a:bodyPr wrap="square" rtlCol="0">
            <a:spAutoFit/>
          </a:bodyPr>
          <a:lstStyle>
            <a:defPPr>
              <a:defRPr lang="en-US"/>
            </a:defPPr>
            <a:lvl1pPr>
              <a:defRPr/>
            </a:lvl1pPr>
          </a:lstStyle>
          <a:p>
            <a:r>
              <a:rPr lang="en-US"/>
              <a:t>FDA</a:t>
            </a:r>
          </a:p>
        </p:txBody>
      </p:sp>
      <p:sp>
        <p:nvSpPr>
          <p:cNvPr id="7" name="TextBox 6">
            <a:extLst>
              <a:ext uri="{FF2B5EF4-FFF2-40B4-BE49-F238E27FC236}">
                <a16:creationId xmlns:a16="http://schemas.microsoft.com/office/drawing/2014/main" id="{B8F02576-CD9D-529E-42E4-9BE23465D096}"/>
              </a:ext>
            </a:extLst>
          </p:cNvPr>
          <p:cNvSpPr txBox="1"/>
          <p:nvPr/>
        </p:nvSpPr>
        <p:spPr bwMode="auto">
          <a:xfrm>
            <a:off x="10072026" y="2816303"/>
            <a:ext cx="1490400" cy="408623"/>
          </a:xfrm>
          <a:prstGeom prst="round2DiagRect">
            <a:avLst/>
          </a:prstGeom>
          <a:solidFill>
            <a:schemeClr val="accent1">
              <a:lumMod val="60000"/>
              <a:lumOff val="40000"/>
            </a:schemeClr>
          </a:solidFill>
          <a:ln w="19050">
            <a:solidFill>
              <a:schemeClr val="tx1">
                <a:lumMod val="95000"/>
                <a:lumOff val="5000"/>
              </a:schemeClr>
            </a:solidFill>
          </a:ln>
          <a:effectLst>
            <a:softEdge rad="0"/>
          </a:effectLst>
        </p:spPr>
        <p:txBody>
          <a:bodyPr wrap="square" rtlCol="0">
            <a:spAutoFit/>
          </a:bodyPr>
          <a:lstStyle>
            <a:defPPr>
              <a:defRPr lang="en-US"/>
            </a:defPPr>
            <a:lvl1pPr>
              <a:defRPr/>
            </a:lvl1pPr>
          </a:lstStyle>
          <a:p>
            <a:r>
              <a:rPr lang="en-US"/>
              <a:t>FCC</a:t>
            </a:r>
          </a:p>
        </p:txBody>
      </p:sp>
      <p:sp>
        <p:nvSpPr>
          <p:cNvPr id="8" name="TextBox 7">
            <a:extLst>
              <a:ext uri="{FF2B5EF4-FFF2-40B4-BE49-F238E27FC236}">
                <a16:creationId xmlns:a16="http://schemas.microsoft.com/office/drawing/2014/main" id="{669AE399-A7D4-C163-5214-CCD829004EBD}"/>
              </a:ext>
            </a:extLst>
          </p:cNvPr>
          <p:cNvSpPr txBox="1"/>
          <p:nvPr/>
        </p:nvSpPr>
        <p:spPr bwMode="auto">
          <a:xfrm>
            <a:off x="10072026" y="490331"/>
            <a:ext cx="1490400" cy="715089"/>
          </a:xfrm>
          <a:prstGeom prst="round2DiagRect">
            <a:avLst/>
          </a:prstGeom>
          <a:solidFill>
            <a:schemeClr val="accent1">
              <a:lumMod val="60000"/>
              <a:lumOff val="40000"/>
            </a:schemeClr>
          </a:solidFill>
          <a:ln w="19050">
            <a:solidFill>
              <a:schemeClr val="tx1">
                <a:lumMod val="95000"/>
                <a:lumOff val="5000"/>
              </a:schemeClr>
            </a:solidFill>
          </a:ln>
          <a:effectLst>
            <a:softEdge rad="0"/>
          </a:effectLst>
        </p:spPr>
        <p:txBody>
          <a:bodyPr wrap="square" rtlCol="0">
            <a:spAutoFit/>
          </a:bodyPr>
          <a:lstStyle>
            <a:defPPr>
              <a:defRPr lang="en-US"/>
            </a:defPPr>
            <a:lvl1pPr>
              <a:defRPr/>
            </a:lvl1pPr>
          </a:lstStyle>
          <a:p>
            <a:r>
              <a:rPr lang="en-US"/>
              <a:t>Medical (Hospitals)</a:t>
            </a:r>
          </a:p>
        </p:txBody>
      </p:sp>
      <p:sp>
        <p:nvSpPr>
          <p:cNvPr id="9" name="TextBox 8">
            <a:extLst>
              <a:ext uri="{FF2B5EF4-FFF2-40B4-BE49-F238E27FC236}">
                <a16:creationId xmlns:a16="http://schemas.microsoft.com/office/drawing/2014/main" id="{02E09D1F-8935-E757-5E62-370F8445E194}"/>
              </a:ext>
            </a:extLst>
          </p:cNvPr>
          <p:cNvSpPr txBox="1"/>
          <p:nvPr/>
        </p:nvSpPr>
        <p:spPr bwMode="auto">
          <a:xfrm>
            <a:off x="10072026" y="1338295"/>
            <a:ext cx="1490400" cy="715089"/>
          </a:xfrm>
          <a:prstGeom prst="round2DiagRect">
            <a:avLst/>
          </a:prstGeom>
          <a:solidFill>
            <a:schemeClr val="accent1">
              <a:lumMod val="60000"/>
              <a:lumOff val="40000"/>
            </a:schemeClr>
          </a:solidFill>
          <a:ln w="19050">
            <a:solidFill>
              <a:schemeClr val="tx1">
                <a:lumMod val="95000"/>
                <a:lumOff val="5000"/>
              </a:schemeClr>
            </a:solidFill>
          </a:ln>
          <a:effectLst>
            <a:softEdge rad="0"/>
          </a:effectLst>
        </p:spPr>
        <p:txBody>
          <a:bodyPr wrap="square" rtlCol="0">
            <a:spAutoFit/>
          </a:bodyPr>
          <a:lstStyle>
            <a:defPPr>
              <a:defRPr lang="en-US"/>
            </a:defPPr>
            <a:lvl1pPr>
              <a:defRPr/>
            </a:lvl1pPr>
          </a:lstStyle>
          <a:p>
            <a:r>
              <a:rPr lang="en-US"/>
              <a:t>Rehab Centers</a:t>
            </a:r>
          </a:p>
        </p:txBody>
      </p:sp>
      <p:sp>
        <p:nvSpPr>
          <p:cNvPr id="13" name="TextBox 12">
            <a:extLst>
              <a:ext uri="{FF2B5EF4-FFF2-40B4-BE49-F238E27FC236}">
                <a16:creationId xmlns:a16="http://schemas.microsoft.com/office/drawing/2014/main" id="{343F8CC1-A7FB-477D-CC53-3366F7F3B3D1}"/>
              </a:ext>
            </a:extLst>
          </p:cNvPr>
          <p:cNvSpPr txBox="1"/>
          <p:nvPr/>
        </p:nvSpPr>
        <p:spPr bwMode="auto">
          <a:xfrm>
            <a:off x="369743" y="4164979"/>
            <a:ext cx="1490400" cy="715089"/>
          </a:xfrm>
          <a:prstGeom prst="round2DiagRect">
            <a:avLst/>
          </a:prstGeom>
          <a:solidFill>
            <a:schemeClr val="accent1">
              <a:lumMod val="60000"/>
              <a:lumOff val="40000"/>
            </a:schemeClr>
          </a:solidFill>
          <a:ln w="19050">
            <a:solidFill>
              <a:schemeClr val="tx1">
                <a:lumMod val="95000"/>
                <a:lumOff val="5000"/>
              </a:schemeClr>
            </a:solidFill>
          </a:ln>
          <a:effectLst>
            <a:softEdge rad="0"/>
          </a:effectLst>
        </p:spPr>
        <p:txBody>
          <a:bodyPr wrap="square" rtlCol="0">
            <a:spAutoFit/>
          </a:bodyPr>
          <a:lstStyle>
            <a:defPPr>
              <a:defRPr lang="en-US"/>
            </a:defPPr>
            <a:lvl1pPr>
              <a:defRPr/>
            </a:lvl1pPr>
          </a:lstStyle>
          <a:p>
            <a:r>
              <a:rPr lang="en-US"/>
              <a:t>Project Suppliers</a:t>
            </a:r>
          </a:p>
        </p:txBody>
      </p:sp>
      <p:sp>
        <p:nvSpPr>
          <p:cNvPr id="14" name="TextBox 13">
            <a:extLst>
              <a:ext uri="{FF2B5EF4-FFF2-40B4-BE49-F238E27FC236}">
                <a16:creationId xmlns:a16="http://schemas.microsoft.com/office/drawing/2014/main" id="{EA0746D5-A39C-B931-05D0-BFD3BB28A2CC}"/>
              </a:ext>
            </a:extLst>
          </p:cNvPr>
          <p:cNvSpPr txBox="1"/>
          <p:nvPr/>
        </p:nvSpPr>
        <p:spPr bwMode="auto">
          <a:xfrm>
            <a:off x="369743" y="2305525"/>
            <a:ext cx="1490400" cy="715089"/>
          </a:xfrm>
          <a:prstGeom prst="round2DiagRect">
            <a:avLst/>
          </a:prstGeom>
          <a:solidFill>
            <a:schemeClr val="accent1">
              <a:lumMod val="60000"/>
              <a:lumOff val="40000"/>
            </a:schemeClr>
          </a:solidFill>
          <a:ln w="19050">
            <a:solidFill>
              <a:schemeClr val="tx1">
                <a:lumMod val="95000"/>
                <a:lumOff val="5000"/>
              </a:schemeClr>
            </a:solidFill>
          </a:ln>
          <a:effectLst>
            <a:softEdge rad="0"/>
          </a:effectLst>
        </p:spPr>
        <p:txBody>
          <a:bodyPr wrap="square" rtlCol="0">
            <a:spAutoFit/>
          </a:bodyPr>
          <a:lstStyle>
            <a:defPPr>
              <a:defRPr lang="en-US"/>
            </a:defPPr>
            <a:lvl1pPr>
              <a:defRPr/>
            </a:lvl1pPr>
          </a:lstStyle>
          <a:p>
            <a:r>
              <a:rPr lang="en-US"/>
              <a:t>Voice-Of-Customer</a:t>
            </a:r>
          </a:p>
        </p:txBody>
      </p:sp>
      <p:sp>
        <p:nvSpPr>
          <p:cNvPr id="15" name="TextBox 14">
            <a:extLst>
              <a:ext uri="{FF2B5EF4-FFF2-40B4-BE49-F238E27FC236}">
                <a16:creationId xmlns:a16="http://schemas.microsoft.com/office/drawing/2014/main" id="{751C1333-4847-F538-5808-A6385AE87E15}"/>
              </a:ext>
            </a:extLst>
          </p:cNvPr>
          <p:cNvSpPr txBox="1"/>
          <p:nvPr/>
        </p:nvSpPr>
        <p:spPr bwMode="auto">
          <a:xfrm>
            <a:off x="369743" y="1598633"/>
            <a:ext cx="1490400" cy="408623"/>
          </a:xfrm>
          <a:prstGeom prst="round2DiagRect">
            <a:avLst/>
          </a:prstGeom>
          <a:solidFill>
            <a:schemeClr val="accent2"/>
          </a:solidFill>
          <a:ln w="19050">
            <a:solidFill>
              <a:schemeClr val="tx1">
                <a:lumMod val="95000"/>
                <a:lumOff val="5000"/>
              </a:schemeClr>
            </a:solidFill>
          </a:ln>
          <a:effectLst>
            <a:softEdge rad="0"/>
          </a:effectLst>
        </p:spPr>
        <p:txBody>
          <a:bodyPr wrap="square" rtlCol="0">
            <a:spAutoFit/>
          </a:bodyPr>
          <a:lstStyle/>
          <a:p>
            <a:r>
              <a:rPr lang="en-US"/>
              <a:t>UND (Class)</a:t>
            </a:r>
          </a:p>
        </p:txBody>
      </p:sp>
      <p:sp>
        <p:nvSpPr>
          <p:cNvPr id="16" name="TextBox 15">
            <a:extLst>
              <a:ext uri="{FF2B5EF4-FFF2-40B4-BE49-F238E27FC236}">
                <a16:creationId xmlns:a16="http://schemas.microsoft.com/office/drawing/2014/main" id="{FD292A73-7FFD-C28D-E36A-7038E40D2936}"/>
              </a:ext>
            </a:extLst>
          </p:cNvPr>
          <p:cNvSpPr txBox="1"/>
          <p:nvPr/>
        </p:nvSpPr>
        <p:spPr bwMode="auto">
          <a:xfrm>
            <a:off x="369743" y="3536949"/>
            <a:ext cx="1490400" cy="408623"/>
          </a:xfrm>
          <a:prstGeom prst="round2DiagRect">
            <a:avLst/>
          </a:prstGeom>
          <a:solidFill>
            <a:schemeClr val="accent2"/>
          </a:solidFill>
          <a:ln w="19050">
            <a:solidFill>
              <a:schemeClr val="tx1">
                <a:lumMod val="95000"/>
                <a:lumOff val="5000"/>
              </a:schemeClr>
            </a:solidFill>
          </a:ln>
          <a:effectLst>
            <a:softEdge rad="0"/>
          </a:effectLst>
        </p:spPr>
        <p:txBody>
          <a:bodyPr wrap="square" rtlCol="0">
            <a:spAutoFit/>
          </a:bodyPr>
          <a:lstStyle/>
          <a:p>
            <a:r>
              <a:rPr lang="en-US"/>
              <a:t>Design Team</a:t>
            </a:r>
          </a:p>
        </p:txBody>
      </p:sp>
      <p:sp>
        <p:nvSpPr>
          <p:cNvPr id="18" name="TextBox 17">
            <a:extLst>
              <a:ext uri="{FF2B5EF4-FFF2-40B4-BE49-F238E27FC236}">
                <a16:creationId xmlns:a16="http://schemas.microsoft.com/office/drawing/2014/main" id="{DB472220-1C34-19FD-1F0F-01DD687680F8}"/>
              </a:ext>
            </a:extLst>
          </p:cNvPr>
          <p:cNvSpPr txBox="1"/>
          <p:nvPr/>
        </p:nvSpPr>
        <p:spPr bwMode="auto">
          <a:xfrm>
            <a:off x="369743" y="5125577"/>
            <a:ext cx="1490400" cy="715089"/>
          </a:xfrm>
          <a:prstGeom prst="round2DiagRect">
            <a:avLst/>
          </a:prstGeom>
          <a:solidFill>
            <a:schemeClr val="accent1">
              <a:lumMod val="60000"/>
              <a:lumOff val="40000"/>
            </a:schemeClr>
          </a:solidFill>
          <a:ln w="19050">
            <a:solidFill>
              <a:schemeClr val="tx1">
                <a:lumMod val="95000"/>
                <a:lumOff val="5000"/>
              </a:schemeClr>
            </a:solidFill>
          </a:ln>
          <a:effectLst>
            <a:softEdge rad="0"/>
          </a:effectLst>
        </p:spPr>
        <p:txBody>
          <a:bodyPr wrap="square" rtlCol="0">
            <a:spAutoFit/>
          </a:bodyPr>
          <a:lstStyle>
            <a:defPPr>
              <a:defRPr lang="en-US"/>
            </a:defPPr>
            <a:lvl1pPr>
              <a:defRPr/>
            </a:lvl1pPr>
          </a:lstStyle>
          <a:p>
            <a:r>
              <a:rPr lang="en-US"/>
              <a:t>Component Builders</a:t>
            </a:r>
          </a:p>
        </p:txBody>
      </p:sp>
      <p:cxnSp>
        <p:nvCxnSpPr>
          <p:cNvPr id="20" name="Straight Arrow Connector 19">
            <a:extLst>
              <a:ext uri="{FF2B5EF4-FFF2-40B4-BE49-F238E27FC236}">
                <a16:creationId xmlns:a16="http://schemas.microsoft.com/office/drawing/2014/main" id="{8EB42F64-7DBA-05CE-531A-77050FD6C28D}"/>
              </a:ext>
            </a:extLst>
          </p:cNvPr>
          <p:cNvCxnSpPr/>
          <p:nvPr/>
        </p:nvCxnSpPr>
        <p:spPr>
          <a:xfrm>
            <a:off x="1860143" y="1802944"/>
            <a:ext cx="652657"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8768590-9202-529A-7FE1-B40249466C0A}"/>
              </a:ext>
            </a:extLst>
          </p:cNvPr>
          <p:cNvCxnSpPr>
            <a:cxnSpLocks/>
          </p:cNvCxnSpPr>
          <p:nvPr/>
        </p:nvCxnSpPr>
        <p:spPr bwMode="auto">
          <a:xfrm>
            <a:off x="1860143" y="2663069"/>
            <a:ext cx="1091857"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9BFF140-38C3-37A9-A7AA-6DD2C5F6218C}"/>
              </a:ext>
            </a:extLst>
          </p:cNvPr>
          <p:cNvCxnSpPr>
            <a:cxnSpLocks/>
          </p:cNvCxnSpPr>
          <p:nvPr/>
        </p:nvCxnSpPr>
        <p:spPr bwMode="auto">
          <a:xfrm flipV="1">
            <a:off x="1860143" y="3429000"/>
            <a:ext cx="1495057" cy="29480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82C1EA1-36FB-E4A7-8F8D-99FD31FA108B}"/>
              </a:ext>
            </a:extLst>
          </p:cNvPr>
          <p:cNvCxnSpPr>
            <a:cxnSpLocks/>
          </p:cNvCxnSpPr>
          <p:nvPr/>
        </p:nvCxnSpPr>
        <p:spPr bwMode="auto">
          <a:xfrm flipV="1">
            <a:off x="1860143" y="4191081"/>
            <a:ext cx="2056657" cy="329053"/>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D2F460-BDF1-D3E3-0C83-029DF0AC9712}"/>
              </a:ext>
            </a:extLst>
          </p:cNvPr>
          <p:cNvCxnSpPr>
            <a:cxnSpLocks/>
          </p:cNvCxnSpPr>
          <p:nvPr/>
        </p:nvCxnSpPr>
        <p:spPr bwMode="auto">
          <a:xfrm>
            <a:off x="1855486" y="3733040"/>
            <a:ext cx="2061314" cy="47358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2387698-FA73-316E-1B6E-E2384A05F5A5}"/>
              </a:ext>
            </a:extLst>
          </p:cNvPr>
          <p:cNvCxnSpPr>
            <a:cxnSpLocks/>
          </p:cNvCxnSpPr>
          <p:nvPr/>
        </p:nvCxnSpPr>
        <p:spPr bwMode="auto">
          <a:xfrm flipV="1">
            <a:off x="1872000" y="4978175"/>
            <a:ext cx="2462400" cy="50769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CD679BF-BDBC-6559-DB49-32D391F33E0E}"/>
              </a:ext>
            </a:extLst>
          </p:cNvPr>
          <p:cNvSpPr txBox="1"/>
          <p:nvPr/>
        </p:nvSpPr>
        <p:spPr bwMode="auto">
          <a:xfrm>
            <a:off x="10056425" y="3450643"/>
            <a:ext cx="1490400" cy="408623"/>
          </a:xfrm>
          <a:prstGeom prst="round2DiagRect">
            <a:avLst/>
          </a:prstGeom>
          <a:solidFill>
            <a:schemeClr val="accent2"/>
          </a:solidFill>
          <a:ln w="19050">
            <a:solidFill>
              <a:schemeClr val="tx1">
                <a:lumMod val="95000"/>
                <a:lumOff val="5000"/>
              </a:schemeClr>
            </a:solidFill>
          </a:ln>
          <a:effectLst>
            <a:softEdge rad="0"/>
          </a:effectLst>
        </p:spPr>
        <p:txBody>
          <a:bodyPr wrap="square" rtlCol="0">
            <a:spAutoFit/>
          </a:bodyPr>
          <a:lstStyle/>
          <a:p>
            <a:r>
              <a:rPr lang="en-US"/>
              <a:t>Test Team</a:t>
            </a:r>
          </a:p>
        </p:txBody>
      </p:sp>
      <p:cxnSp>
        <p:nvCxnSpPr>
          <p:cNvPr id="34" name="Straight Arrow Connector 33">
            <a:extLst>
              <a:ext uri="{FF2B5EF4-FFF2-40B4-BE49-F238E27FC236}">
                <a16:creationId xmlns:a16="http://schemas.microsoft.com/office/drawing/2014/main" id="{246435EA-D996-DFCB-9D4A-E2DD1660CCEF}"/>
              </a:ext>
            </a:extLst>
          </p:cNvPr>
          <p:cNvCxnSpPr>
            <a:cxnSpLocks/>
            <a:stCxn id="32" idx="2"/>
          </p:cNvCxnSpPr>
          <p:nvPr/>
        </p:nvCxnSpPr>
        <p:spPr bwMode="auto">
          <a:xfrm flipH="1">
            <a:off x="7905600" y="3654955"/>
            <a:ext cx="2150825" cy="110333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D30F12C-72C4-9CE5-99CF-A57D513DA7E8}"/>
              </a:ext>
            </a:extLst>
          </p:cNvPr>
          <p:cNvCxnSpPr>
            <a:cxnSpLocks/>
            <a:stCxn id="32" idx="2"/>
          </p:cNvCxnSpPr>
          <p:nvPr/>
        </p:nvCxnSpPr>
        <p:spPr bwMode="auto">
          <a:xfrm flipH="1">
            <a:off x="8217286" y="3654955"/>
            <a:ext cx="1839139" cy="451527"/>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8E96A0-9AB8-B6F7-6529-65E08C7349F3}"/>
              </a:ext>
            </a:extLst>
          </p:cNvPr>
          <p:cNvCxnSpPr>
            <a:cxnSpLocks/>
            <a:stCxn id="32" idx="2"/>
          </p:cNvCxnSpPr>
          <p:nvPr/>
        </p:nvCxnSpPr>
        <p:spPr bwMode="auto">
          <a:xfrm flipH="1" flipV="1">
            <a:off x="8582400" y="3458798"/>
            <a:ext cx="1474025" cy="196157"/>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D31A3BF-C48F-A220-E614-5B5E5B04CC3D}"/>
              </a:ext>
            </a:extLst>
          </p:cNvPr>
          <p:cNvCxnSpPr>
            <a:cxnSpLocks/>
          </p:cNvCxnSpPr>
          <p:nvPr/>
        </p:nvCxnSpPr>
        <p:spPr bwMode="auto">
          <a:xfrm flipH="1" flipV="1">
            <a:off x="8964814" y="2709979"/>
            <a:ext cx="1104883" cy="323149"/>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FDCCAB2-D676-989C-2896-DBA00FBC6D18}"/>
              </a:ext>
            </a:extLst>
          </p:cNvPr>
          <p:cNvCxnSpPr>
            <a:cxnSpLocks/>
          </p:cNvCxnSpPr>
          <p:nvPr/>
        </p:nvCxnSpPr>
        <p:spPr bwMode="auto">
          <a:xfrm flipH="1">
            <a:off x="8964814" y="2492461"/>
            <a:ext cx="1091611" cy="201977"/>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116D567-A015-70E4-B5E1-79195428EEDF}"/>
              </a:ext>
            </a:extLst>
          </p:cNvPr>
          <p:cNvCxnSpPr>
            <a:cxnSpLocks/>
          </p:cNvCxnSpPr>
          <p:nvPr/>
        </p:nvCxnSpPr>
        <p:spPr bwMode="auto">
          <a:xfrm flipH="1">
            <a:off x="9374400" y="1729249"/>
            <a:ext cx="695297" cy="203346"/>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3385BB3-0C70-9EA2-8536-5D61E0C5C8C2}"/>
              </a:ext>
            </a:extLst>
          </p:cNvPr>
          <p:cNvCxnSpPr>
            <a:cxnSpLocks/>
          </p:cNvCxnSpPr>
          <p:nvPr/>
        </p:nvCxnSpPr>
        <p:spPr bwMode="auto">
          <a:xfrm flipH="1">
            <a:off x="9374400" y="859512"/>
            <a:ext cx="695297" cy="620179"/>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9E12A1D-E91A-D370-D2FF-B48104629B1A}"/>
              </a:ext>
            </a:extLst>
          </p:cNvPr>
          <p:cNvCxnSpPr>
            <a:cxnSpLocks/>
          </p:cNvCxnSpPr>
          <p:nvPr/>
        </p:nvCxnSpPr>
        <p:spPr bwMode="auto">
          <a:xfrm>
            <a:off x="8828761" y="901036"/>
            <a:ext cx="0" cy="610787"/>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0A51652-5504-9E82-A034-B2AAD5DEF6B5}"/>
              </a:ext>
            </a:extLst>
          </p:cNvPr>
          <p:cNvSpPr txBox="1"/>
          <p:nvPr/>
        </p:nvSpPr>
        <p:spPr bwMode="auto">
          <a:xfrm>
            <a:off x="10040968" y="5001200"/>
            <a:ext cx="1490400" cy="715089"/>
          </a:xfrm>
          <a:prstGeom prst="round2DiagRect">
            <a:avLst/>
          </a:prstGeom>
          <a:solidFill>
            <a:schemeClr val="accent1">
              <a:lumMod val="60000"/>
              <a:lumOff val="40000"/>
            </a:schemeClr>
          </a:solidFill>
          <a:ln w="19050">
            <a:solidFill>
              <a:schemeClr val="tx1">
                <a:lumMod val="95000"/>
                <a:lumOff val="5000"/>
              </a:schemeClr>
            </a:solidFill>
          </a:ln>
          <a:effectLst>
            <a:softEdge rad="0"/>
          </a:effectLst>
        </p:spPr>
        <p:txBody>
          <a:bodyPr wrap="square" rtlCol="0">
            <a:spAutoFit/>
          </a:bodyPr>
          <a:lstStyle/>
          <a:p>
            <a:r>
              <a:rPr lang="en-US"/>
              <a:t>External Stakeholder</a:t>
            </a:r>
          </a:p>
        </p:txBody>
      </p:sp>
      <p:sp>
        <p:nvSpPr>
          <p:cNvPr id="52" name="TextBox 51">
            <a:extLst>
              <a:ext uri="{FF2B5EF4-FFF2-40B4-BE49-F238E27FC236}">
                <a16:creationId xmlns:a16="http://schemas.microsoft.com/office/drawing/2014/main" id="{47796B9A-0917-3824-27C4-3CCFCC5E6A09}"/>
              </a:ext>
            </a:extLst>
          </p:cNvPr>
          <p:cNvSpPr txBox="1"/>
          <p:nvPr/>
        </p:nvSpPr>
        <p:spPr bwMode="auto">
          <a:xfrm>
            <a:off x="10040968" y="5840666"/>
            <a:ext cx="1490400" cy="715089"/>
          </a:xfrm>
          <a:prstGeom prst="round2DiagRect">
            <a:avLst/>
          </a:prstGeom>
          <a:solidFill>
            <a:schemeClr val="accent2"/>
          </a:solidFill>
          <a:ln w="19050">
            <a:solidFill>
              <a:schemeClr val="tx1">
                <a:lumMod val="95000"/>
                <a:lumOff val="5000"/>
              </a:schemeClr>
            </a:solidFill>
          </a:ln>
          <a:effectLst>
            <a:softEdge rad="0"/>
          </a:effectLst>
        </p:spPr>
        <p:txBody>
          <a:bodyPr wrap="square" rtlCol="0">
            <a:spAutoFit/>
          </a:bodyPr>
          <a:lstStyle/>
          <a:p>
            <a:r>
              <a:rPr lang="en-US"/>
              <a:t>Internal Stakeholder</a:t>
            </a:r>
          </a:p>
        </p:txBody>
      </p:sp>
      <p:sp>
        <p:nvSpPr>
          <p:cNvPr id="54" name="TextBox 53">
            <a:extLst>
              <a:ext uri="{FF2B5EF4-FFF2-40B4-BE49-F238E27FC236}">
                <a16:creationId xmlns:a16="http://schemas.microsoft.com/office/drawing/2014/main" id="{31DD914C-38AD-02A9-5905-4B3EADF57545}"/>
              </a:ext>
            </a:extLst>
          </p:cNvPr>
          <p:cNvSpPr txBox="1"/>
          <p:nvPr/>
        </p:nvSpPr>
        <p:spPr bwMode="auto">
          <a:xfrm>
            <a:off x="9771439" y="4426474"/>
            <a:ext cx="2091573" cy="2227778"/>
          </a:xfrm>
          <a:prstGeom prst="round2DiagRect">
            <a:avLst/>
          </a:prstGeom>
          <a:noFill/>
          <a:ln w="19050">
            <a:solidFill>
              <a:schemeClr val="tx1">
                <a:lumMod val="95000"/>
                <a:lumOff val="5000"/>
              </a:schemeClr>
            </a:solidFill>
          </a:ln>
          <a:effectLst>
            <a:softEdge rad="0"/>
          </a:effectLst>
        </p:spPr>
        <p:txBody>
          <a:bodyPr wrap="square" rtlCol="0">
            <a:spAutoFit/>
          </a:bodyPr>
          <a:lstStyle/>
          <a:p>
            <a:pPr algn="r"/>
            <a:r>
              <a:rPr lang="en-US"/>
              <a:t>Legend</a:t>
            </a:r>
          </a:p>
          <a:p>
            <a:endParaRPr lang="en-US"/>
          </a:p>
          <a:p>
            <a:endParaRPr lang="en-US"/>
          </a:p>
          <a:p>
            <a:endParaRPr lang="en-US"/>
          </a:p>
          <a:p>
            <a:endParaRPr lang="en-US"/>
          </a:p>
          <a:p>
            <a:endParaRPr lang="en-US"/>
          </a:p>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How to Elicit Stakeholder Needs – Rev 1</a:t>
            </a:r>
            <a:endParaRPr lang="en-US"/>
          </a:p>
        </p:txBody>
      </p:sp>
      <p:sp>
        <p:nvSpPr>
          <p:cNvPr id="3" name="Content Placeholder 2"/>
          <p:cNvSpPr>
            <a:spLocks noGrp="1"/>
          </p:cNvSpPr>
          <p:nvPr>
            <p:ph idx="1"/>
          </p:nvPr>
        </p:nvSpPr>
        <p:spPr bwMode="auto">
          <a:xfrm>
            <a:off x="685801" y="1271504"/>
            <a:ext cx="10131425" cy="4519696"/>
          </a:xfrm>
        </p:spPr>
        <p:txBody>
          <a:bodyPr vert="horz" lIns="91440" tIns="45720" rIns="91440" bIns="45720" numCol="3" rtlCol="0" anchor="t">
            <a:normAutofit/>
          </a:bodyPr>
          <a:lstStyle/>
          <a:p>
            <a:pPr>
              <a:buFontTx/>
              <a:buChar char="-"/>
              <a:defRPr/>
            </a:pPr>
            <a:r>
              <a:rPr lang="en-US" sz="1800" dirty="0"/>
              <a:t>Customer</a:t>
            </a:r>
          </a:p>
          <a:p>
            <a:pPr lvl="1">
              <a:buFontTx/>
              <a:buChar char="-"/>
              <a:defRPr/>
            </a:pPr>
            <a:r>
              <a:rPr lang="en-US" sz="1600" dirty="0"/>
              <a:t>Interviews</a:t>
            </a:r>
          </a:p>
          <a:p>
            <a:pPr lvl="1">
              <a:buFontTx/>
              <a:buChar char="-"/>
              <a:defRPr/>
            </a:pPr>
            <a:r>
              <a:rPr lang="en-US" sz="1600" dirty="0"/>
              <a:t>VOC Feedback</a:t>
            </a:r>
          </a:p>
          <a:p>
            <a:pPr>
              <a:buFontTx/>
              <a:buChar char="-"/>
              <a:defRPr/>
            </a:pPr>
            <a:r>
              <a:rPr lang="en-US" sz="1800" dirty="0"/>
              <a:t>Regulatory (FDA)</a:t>
            </a:r>
          </a:p>
          <a:p>
            <a:pPr lvl="1">
              <a:buFontTx/>
              <a:buChar char="-"/>
              <a:defRPr/>
            </a:pPr>
            <a:r>
              <a:rPr lang="en-US" sz="1600"/>
              <a:t>Find regulatory requirements</a:t>
            </a:r>
          </a:p>
          <a:p>
            <a:pPr lvl="1">
              <a:buFontTx/>
              <a:buChar char="-"/>
              <a:defRPr/>
            </a:pPr>
            <a:r>
              <a:rPr lang="en-US" sz="1600" dirty="0"/>
              <a:t>Review Public Submissions for tangential products</a:t>
            </a:r>
          </a:p>
          <a:p>
            <a:pPr>
              <a:buFontTx/>
              <a:buChar char="-"/>
              <a:defRPr/>
            </a:pPr>
            <a:r>
              <a:rPr lang="en-US" sz="2000" dirty="0"/>
              <a:t>Compliance (EMC, Biocompatibility)</a:t>
            </a:r>
          </a:p>
          <a:p>
            <a:pPr lvl="1">
              <a:buFontTx/>
              <a:buChar char="-"/>
              <a:defRPr/>
            </a:pPr>
            <a:r>
              <a:rPr lang="en-US" sz="1600"/>
              <a:t>Find documentation </a:t>
            </a:r>
            <a:r>
              <a:rPr lang="en-US" sz="1600" dirty="0"/>
              <a:t>and selection of standards</a:t>
            </a:r>
          </a:p>
          <a:p>
            <a:pPr>
              <a:buFontTx/>
              <a:buChar char="-"/>
              <a:defRPr/>
            </a:pPr>
            <a:r>
              <a:rPr lang="en-US" sz="2000" dirty="0"/>
              <a:t>Medical Rehabilitation Facilities</a:t>
            </a:r>
          </a:p>
          <a:p>
            <a:pPr lvl="1">
              <a:buFontTx/>
              <a:buChar char="-"/>
              <a:defRPr/>
            </a:pPr>
            <a:r>
              <a:rPr lang="en-US" sz="1600"/>
              <a:t>Voice of customer/</a:t>
            </a:r>
            <a:r>
              <a:rPr lang="en-US" sz="1600" dirty="0"/>
              <a:t>Interviews</a:t>
            </a:r>
            <a:endParaRPr lang="en-US" sz="1600"/>
          </a:p>
          <a:p>
            <a:pPr indent="-342900">
              <a:buFontTx/>
              <a:buChar char="-"/>
              <a:defRPr/>
            </a:pPr>
            <a:r>
              <a:rPr lang="en-US" sz="2000"/>
              <a:t>Safety</a:t>
            </a:r>
            <a:endParaRPr lang="en-US" sz="2000" dirty="0"/>
          </a:p>
          <a:p>
            <a:pPr lvl="1">
              <a:buFontTx/>
              <a:buChar char="-"/>
              <a:defRPr/>
            </a:pPr>
            <a:r>
              <a:rPr lang="en-US" sz="1600"/>
              <a:t>Hazard and Risk Assessment</a:t>
            </a:r>
            <a:endParaRPr lang="en-US" sz="1600" dirty="0"/>
          </a:p>
          <a:p>
            <a:pPr indent="-342900">
              <a:buFontTx/>
              <a:buChar char="-"/>
              <a:defRPr/>
            </a:pPr>
            <a:r>
              <a:rPr lang="en-US" sz="2000"/>
              <a:t>Project Suppliers</a:t>
            </a:r>
            <a:endParaRPr lang="en-US" sz="2000" dirty="0"/>
          </a:p>
          <a:p>
            <a:pPr lvl="1">
              <a:buFontTx/>
              <a:buChar char="-"/>
              <a:defRPr/>
            </a:pPr>
            <a:r>
              <a:rPr lang="en-US" sz="1600"/>
              <a:t>Evaluate standard supply lines for medical components</a:t>
            </a:r>
            <a:endParaRPr lang="en-US" sz="1600" dirty="0"/>
          </a:p>
          <a:p>
            <a:pPr lvl="1">
              <a:buFontTx/>
              <a:buChar char="-"/>
              <a:defRPr/>
            </a:pPr>
            <a:r>
              <a:rPr lang="en-US" sz="1600"/>
              <a:t>Estimate needs of suppliers (lead times, costs, detail, etc.)</a:t>
            </a:r>
            <a:endParaRPr lang="en-US" sz="1600" dirty="0"/>
          </a:p>
          <a:p>
            <a:pPr lvl="2">
              <a:buFont typeface="Wingdings"/>
              <a:buChar char="§"/>
              <a:defRPr/>
            </a:pPr>
            <a:r>
              <a:rPr lang="en-US" sz="1200">
                <a:cs typeface="Calibri"/>
              </a:rPr>
              <a:t>Mechanical parts, circuit boards, custom software</a:t>
            </a:r>
            <a:endParaRPr lang="en-US" sz="1200" dirty="0"/>
          </a:p>
          <a:p>
            <a:pPr indent="-342900">
              <a:buFontTx/>
              <a:buChar char="-"/>
              <a:defRPr/>
            </a:pPr>
            <a:r>
              <a:rPr lang="en-US" sz="2000"/>
              <a:t>FCC</a:t>
            </a:r>
            <a:endParaRPr lang="en-US" sz="2000" dirty="0"/>
          </a:p>
          <a:p>
            <a:pPr lvl="1">
              <a:buFontTx/>
              <a:buChar char="-"/>
              <a:defRPr/>
            </a:pPr>
            <a:r>
              <a:rPr lang="en-US" sz="1600"/>
              <a:t>Find documentation of emissions and regulatory requirements</a:t>
            </a:r>
            <a:endParaRPr lang="en-US" sz="1600" dirty="0"/>
          </a:p>
          <a:p>
            <a:pPr marL="0" indent="0">
              <a:buNone/>
              <a:defRPr/>
            </a:pPr>
            <a:endParaRPr lang="en-US" sz="2000" dirty="0"/>
          </a:p>
          <a:p>
            <a:pPr indent="-342900">
              <a:buFont typeface="Wingdings"/>
              <a:buChar char="-"/>
              <a:defRPr/>
            </a:pPr>
            <a:endParaRPr lang="en-US" sz="2000" dirty="0"/>
          </a:p>
          <a:p>
            <a:pPr lvl="1">
              <a:buFontTx/>
              <a:buChar char="-"/>
              <a:defRPr/>
            </a:pPr>
            <a:endParaRPr lang="en-US" sz="1600" dirty="0"/>
          </a:p>
          <a:p>
            <a:pPr>
              <a:buFontTx/>
              <a:buChar char="-"/>
              <a:defRPr/>
            </a:pPr>
            <a:endParaRPr lang="en-US" sz="2000" dirty="0"/>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464916"/>
            <a:ext cx="10131425" cy="476553"/>
          </a:xfrm>
        </p:spPr>
        <p:txBody>
          <a:bodyPr>
            <a:normAutofit fontScale="90000"/>
          </a:bodyPr>
          <a:lstStyle/>
          <a:p>
            <a:pPr>
              <a:defRPr/>
            </a:pPr>
            <a:r>
              <a:rPr lang="en-US">
                <a:cs typeface="Calibri Light"/>
              </a:rPr>
              <a:t>Stakeholder Requirements (Not Comprehensive) – Rev 1</a:t>
            </a:r>
            <a:endParaRPr lang="en-US"/>
          </a:p>
        </p:txBody>
      </p:sp>
      <p:pic>
        <p:nvPicPr>
          <p:cNvPr id="6" name="Content Placeholder 5">
            <a:extLst>
              <a:ext uri="{FF2B5EF4-FFF2-40B4-BE49-F238E27FC236}">
                <a16:creationId xmlns:a16="http://schemas.microsoft.com/office/drawing/2014/main" id="{919A2604-2D16-92D4-8F70-531B24348A55}"/>
              </a:ext>
            </a:extLst>
          </p:cNvPr>
          <p:cNvPicPr>
            <a:picLocks noGrp="1" noChangeAspect="1"/>
          </p:cNvPicPr>
          <p:nvPr>
            <p:ph idx="1"/>
          </p:nvPr>
        </p:nvPicPr>
        <p:blipFill>
          <a:blip r:embed="rId3"/>
          <a:stretch>
            <a:fillRect/>
          </a:stretch>
        </p:blipFill>
        <p:spPr bwMode="auto">
          <a:xfrm>
            <a:off x="685800" y="2040375"/>
            <a:ext cx="10131425" cy="3009024"/>
          </a:xfrm>
        </p:spPr>
      </p:pic>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dirty="0">
                <a:cs typeface="Calibri Light"/>
              </a:rPr>
              <a:t>Stakeholder Needs (priority adjusted) - Rev 1</a:t>
            </a:r>
            <a:endParaRPr lang="en-US" dirty="0"/>
          </a:p>
        </p:txBody>
      </p:sp>
      <p:sp>
        <p:nvSpPr>
          <p:cNvPr id="3" name="Content Placeholder 2"/>
          <p:cNvSpPr>
            <a:spLocks noGrp="1"/>
          </p:cNvSpPr>
          <p:nvPr>
            <p:ph idx="1"/>
          </p:nvPr>
        </p:nvSpPr>
        <p:spPr bwMode="auto">
          <a:xfrm>
            <a:off x="685801" y="1326423"/>
            <a:ext cx="10131425" cy="446477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463299"/>
          </a:xfrm>
        </p:spPr>
        <p:txBody>
          <a:bodyPr>
            <a:normAutofit fontScale="90000"/>
          </a:bodyPr>
          <a:lstStyle/>
          <a:p>
            <a:pPr>
              <a:defRPr/>
            </a:pPr>
            <a:r>
              <a:rPr lang="en-US"/>
              <a:t>Systems Engineering Deliverables</a:t>
            </a:r>
          </a:p>
        </p:txBody>
      </p:sp>
      <p:sp>
        <p:nvSpPr>
          <p:cNvPr id="3" name="Content Placeholder 2"/>
          <p:cNvSpPr>
            <a:spLocks noGrp="1"/>
          </p:cNvSpPr>
          <p:nvPr>
            <p:ph sz="half" idx="1"/>
          </p:nvPr>
        </p:nvSpPr>
        <p:spPr bwMode="auto">
          <a:xfrm>
            <a:off x="838200" y="1143835"/>
            <a:ext cx="5181600" cy="5033128"/>
          </a:xfrm>
        </p:spPr>
        <p:txBody>
          <a:bodyPr vert="horz" lIns="91440" tIns="45720" rIns="91440" bIns="45720" rtlCol="0" anchor="t">
            <a:noAutofit/>
          </a:bodyPr>
          <a:lstStyle/>
          <a:p>
            <a:pPr>
              <a:defRPr/>
            </a:pPr>
            <a:r>
              <a:rPr lang="en-US" sz="1800" b="1">
                <a:latin typeface="Lato"/>
                <a:ea typeface="Lato"/>
                <a:cs typeface="Lato"/>
              </a:rPr>
              <a:t>Identify/Research System of Interest</a:t>
            </a:r>
            <a:endParaRPr/>
          </a:p>
          <a:p>
            <a:pPr lvl="1">
              <a:buFont typeface="Courier New"/>
              <a:buChar char="o"/>
              <a:defRPr/>
            </a:pPr>
            <a:r>
              <a:rPr lang="en-US" sz="1200">
                <a:latin typeface="Lato"/>
                <a:ea typeface="Lato"/>
                <a:cs typeface="Lato"/>
              </a:rPr>
              <a:t>Timeline (where are you at?)</a:t>
            </a:r>
            <a:endParaRPr lang="en-US" sz="1200">
              <a:cs typeface="Calibri"/>
            </a:endParaRPr>
          </a:p>
          <a:p>
            <a:pPr lvl="1">
              <a:buFont typeface="Courier New"/>
              <a:buChar char="o"/>
              <a:defRPr/>
            </a:pPr>
            <a:r>
              <a:rPr lang="en-US" sz="1200">
                <a:latin typeface="Lato"/>
                <a:ea typeface="Lato"/>
                <a:cs typeface="Lato"/>
              </a:rPr>
              <a:t>Project Charter</a:t>
            </a:r>
            <a:endParaRPr lang="en-US" sz="1200">
              <a:cs typeface="Calibri"/>
            </a:endParaRPr>
          </a:p>
          <a:p>
            <a:pPr lvl="1">
              <a:buFont typeface="Courier New"/>
              <a:buChar char="o"/>
              <a:defRPr/>
            </a:pPr>
            <a:r>
              <a:rPr lang="en-US" sz="1200">
                <a:latin typeface="Lato"/>
                <a:ea typeface="Lato"/>
                <a:cs typeface="Lato"/>
              </a:rPr>
              <a:t>Project Objective</a:t>
            </a:r>
            <a:endParaRPr lang="en-US" sz="1200">
              <a:cs typeface="Calibri"/>
            </a:endParaRPr>
          </a:p>
          <a:p>
            <a:pPr lvl="1">
              <a:buFont typeface="Courier New"/>
              <a:buChar char="o"/>
              <a:defRPr/>
            </a:pPr>
            <a:r>
              <a:rPr lang="en-US" sz="1200">
                <a:latin typeface="Lato"/>
                <a:ea typeface="Lato"/>
                <a:cs typeface="Lato"/>
              </a:rPr>
              <a:t>System of Interest and Mission Statement</a:t>
            </a:r>
            <a:endParaRPr lang="en-US" sz="1200">
              <a:cs typeface="Calibri"/>
            </a:endParaRPr>
          </a:p>
          <a:p>
            <a:pPr lvl="1">
              <a:buFont typeface="Courier New"/>
              <a:buChar char="o"/>
              <a:defRPr/>
            </a:pPr>
            <a:r>
              <a:rPr lang="en-US" sz="1200">
                <a:latin typeface="Lato"/>
                <a:ea typeface="Lato"/>
                <a:cs typeface="Lato"/>
              </a:rPr>
              <a:t>Opportunity Illustration</a:t>
            </a:r>
            <a:endParaRPr lang="en-US" sz="1200">
              <a:cs typeface="Calibri"/>
            </a:endParaRPr>
          </a:p>
          <a:p>
            <a:pPr lvl="1">
              <a:buFont typeface="Courier New"/>
              <a:buChar char="o"/>
              <a:defRPr/>
            </a:pPr>
            <a:r>
              <a:rPr lang="en-US" sz="1200">
                <a:latin typeface="Lato"/>
                <a:ea typeface="Lato"/>
                <a:cs typeface="Lato"/>
              </a:rPr>
              <a:t>Scope of Opportunity</a:t>
            </a:r>
            <a:endParaRPr lang="en-US" sz="1200">
              <a:cs typeface="Calibri"/>
            </a:endParaRPr>
          </a:p>
          <a:p>
            <a:pPr lvl="1">
              <a:buFont typeface="Courier New"/>
              <a:buChar char="o"/>
              <a:defRPr/>
            </a:pPr>
            <a:r>
              <a:rPr lang="en-US" sz="1200">
                <a:latin typeface="Lato"/>
                <a:ea typeface="Lato"/>
                <a:cs typeface="Lato"/>
              </a:rPr>
              <a:t>Problem Framing Canvas</a:t>
            </a:r>
            <a:endParaRPr lang="en-US" sz="1200">
              <a:cs typeface="Calibri"/>
            </a:endParaRPr>
          </a:p>
          <a:p>
            <a:pPr lvl="1">
              <a:buFont typeface="Courier New"/>
              <a:buChar char="o"/>
              <a:defRPr/>
            </a:pPr>
            <a:r>
              <a:rPr lang="en-US" sz="1200">
                <a:latin typeface="Lato"/>
                <a:ea typeface="Lato"/>
                <a:cs typeface="Lato"/>
              </a:rPr>
              <a:t>List of Stakeholders and Needs</a:t>
            </a:r>
            <a:endParaRPr lang="en-US" sz="1200">
              <a:cs typeface="Calibri"/>
            </a:endParaRPr>
          </a:p>
          <a:p>
            <a:pPr lvl="1">
              <a:buFont typeface="Courier New"/>
              <a:buChar char="o"/>
              <a:defRPr/>
            </a:pPr>
            <a:r>
              <a:rPr lang="en-US" sz="1200">
                <a:latin typeface="Lato"/>
                <a:ea typeface="Lato"/>
                <a:cs typeface="Lato"/>
              </a:rPr>
              <a:t>System Layers</a:t>
            </a:r>
            <a:endParaRPr lang="en-US" sz="1200">
              <a:cs typeface="Calibri"/>
            </a:endParaRPr>
          </a:p>
          <a:p>
            <a:pPr lvl="1">
              <a:buFont typeface="Courier New"/>
              <a:buChar char="o"/>
              <a:defRPr/>
            </a:pPr>
            <a:r>
              <a:rPr lang="en-US" sz="1200">
                <a:latin typeface="Lato"/>
                <a:ea typeface="Lato"/>
                <a:cs typeface="Lato"/>
              </a:rPr>
              <a:t>Context Diagram</a:t>
            </a:r>
            <a:endParaRPr lang="en-US" sz="1200">
              <a:cs typeface="Calibri"/>
            </a:endParaRPr>
          </a:p>
          <a:p>
            <a:pPr lvl="1">
              <a:buFont typeface="Courier New"/>
              <a:buChar char="o"/>
              <a:defRPr/>
            </a:pPr>
            <a:r>
              <a:rPr lang="en-US" sz="1200">
                <a:latin typeface="Lato"/>
                <a:ea typeface="Lato"/>
                <a:cs typeface="Lato"/>
              </a:rPr>
              <a:t>System Boundary Diagram</a:t>
            </a:r>
            <a:endParaRPr lang="en-US" sz="800">
              <a:cs typeface="Calibri"/>
            </a:endParaRPr>
          </a:p>
          <a:p>
            <a:pPr>
              <a:defRPr/>
            </a:pPr>
            <a:r>
              <a:rPr lang="en-US" sz="1800" b="1">
                <a:latin typeface="Lato"/>
                <a:ea typeface="Lato"/>
                <a:cs typeface="Lato"/>
              </a:rPr>
              <a:t>Capture Operational Behavior</a:t>
            </a:r>
            <a:endParaRPr lang="en-US" sz="1800">
              <a:cs typeface="Calibri"/>
            </a:endParaRPr>
          </a:p>
          <a:p>
            <a:pPr lvl="1">
              <a:buFont typeface="Courier New"/>
              <a:buChar char="o"/>
              <a:defRPr/>
            </a:pPr>
            <a:r>
              <a:rPr lang="en-US" sz="1200">
                <a:latin typeface="Lato"/>
                <a:ea typeface="Lato"/>
                <a:cs typeface="Lato"/>
              </a:rPr>
              <a:t>High-Level </a:t>
            </a:r>
            <a:r>
              <a:rPr lang="en-US" sz="1200" err="1">
                <a:latin typeface="Lato"/>
                <a:ea typeface="Lato"/>
                <a:cs typeface="Lato"/>
              </a:rPr>
              <a:t>ConOps</a:t>
            </a:r>
            <a:endParaRPr lang="en-US" sz="1200">
              <a:cs typeface="Calibri"/>
            </a:endParaRPr>
          </a:p>
          <a:p>
            <a:pPr lvl="1">
              <a:buFont typeface="Courier New"/>
              <a:buChar char="o"/>
              <a:defRPr/>
            </a:pPr>
            <a:r>
              <a:rPr lang="en-US" sz="1200">
                <a:latin typeface="Lato"/>
                <a:ea typeface="Lato"/>
                <a:cs typeface="Lato"/>
              </a:rPr>
              <a:t>Lower-Level </a:t>
            </a:r>
            <a:r>
              <a:rPr lang="en-US" sz="1200" err="1">
                <a:latin typeface="Lato"/>
                <a:ea typeface="Lato"/>
                <a:cs typeface="Lato"/>
              </a:rPr>
              <a:t>ConOps</a:t>
            </a:r>
            <a:endParaRPr lang="en-US" sz="1200">
              <a:cs typeface="Calibri"/>
            </a:endParaRPr>
          </a:p>
          <a:p>
            <a:pPr lvl="1">
              <a:buFont typeface="Courier New"/>
              <a:buChar char="o"/>
              <a:defRPr/>
            </a:pPr>
            <a:r>
              <a:rPr lang="en-US" sz="1200">
                <a:latin typeface="Lato"/>
                <a:ea typeface="Lato"/>
                <a:cs typeface="Lato"/>
              </a:rPr>
              <a:t>Use Cases</a:t>
            </a:r>
            <a:endParaRPr lang="en-US" sz="1200">
              <a:cs typeface="Calibri"/>
            </a:endParaRPr>
          </a:p>
          <a:p>
            <a:pPr lvl="1">
              <a:buFont typeface="Courier New"/>
              <a:buChar char="o"/>
              <a:defRPr/>
            </a:pPr>
            <a:r>
              <a:rPr lang="en-US" sz="1200">
                <a:latin typeface="Lato"/>
                <a:ea typeface="Lato"/>
                <a:cs typeface="Lato"/>
              </a:rPr>
              <a:t>Sequence Diagrams</a:t>
            </a:r>
            <a:endParaRPr lang="en-US" sz="1200">
              <a:cs typeface="Calibri"/>
            </a:endParaRPr>
          </a:p>
          <a:p>
            <a:pPr>
              <a:defRPr/>
            </a:pPr>
            <a:endParaRPr lang="en-US" sz="900" b="1">
              <a:latin typeface="Lato"/>
              <a:ea typeface="Lato"/>
              <a:cs typeface="Lato"/>
            </a:endParaRPr>
          </a:p>
          <a:p>
            <a:pPr>
              <a:defRPr/>
            </a:pPr>
            <a:endParaRPr lang="en-US" sz="1050">
              <a:cs typeface="Calibri"/>
            </a:endParaRPr>
          </a:p>
          <a:p>
            <a:pPr>
              <a:defRPr/>
            </a:pPr>
            <a:endParaRPr lang="en-US" sz="1050">
              <a:cs typeface="Calibri"/>
            </a:endParaRPr>
          </a:p>
          <a:p>
            <a:pPr>
              <a:defRPr/>
            </a:pPr>
            <a:endParaRPr lang="en-US" sz="1050">
              <a:cs typeface="Calibri"/>
            </a:endParaRPr>
          </a:p>
        </p:txBody>
      </p:sp>
      <p:sp>
        <p:nvSpPr>
          <p:cNvPr id="4" name="Content Placeholder 3"/>
          <p:cNvSpPr>
            <a:spLocks noGrp="1"/>
          </p:cNvSpPr>
          <p:nvPr>
            <p:ph sz="half" idx="2"/>
          </p:nvPr>
        </p:nvSpPr>
        <p:spPr bwMode="auto">
          <a:xfrm>
            <a:off x="6172200" y="1143835"/>
            <a:ext cx="5181600" cy="5033128"/>
          </a:xfrm>
        </p:spPr>
        <p:txBody>
          <a:bodyPr vert="horz" lIns="91440" tIns="45720" rIns="91440" bIns="45720" rtlCol="0" anchor="t">
            <a:normAutofit lnSpcReduction="10000"/>
          </a:bodyPr>
          <a:lstStyle/>
          <a:p>
            <a:pPr>
              <a:defRPr/>
            </a:pPr>
            <a:r>
              <a:rPr lang="en-US" sz="1800" b="1">
                <a:latin typeface="Lato"/>
                <a:ea typeface="Lato"/>
                <a:cs typeface="Lato"/>
              </a:rPr>
              <a:t>Elicit Stakeholder Needs</a:t>
            </a:r>
            <a:endParaRPr lang="en-US" sz="1800">
              <a:latin typeface="Lato"/>
              <a:ea typeface="Lato"/>
              <a:cs typeface="Lato"/>
            </a:endParaRPr>
          </a:p>
          <a:p>
            <a:pPr lvl="1">
              <a:buFont typeface="Courier New"/>
              <a:buChar char="o"/>
              <a:defRPr/>
            </a:pPr>
            <a:r>
              <a:rPr lang="en-US" sz="1300">
                <a:latin typeface="Lato"/>
                <a:ea typeface="Lato"/>
                <a:cs typeface="Lato"/>
              </a:rPr>
              <a:t>Discussion of Stakeholder Requirements Pedigree</a:t>
            </a:r>
            <a:endParaRPr/>
          </a:p>
          <a:p>
            <a:pPr lvl="1">
              <a:buFont typeface="Courier New"/>
              <a:buChar char="o"/>
              <a:defRPr/>
            </a:pPr>
            <a:r>
              <a:rPr lang="en-US" sz="1300">
                <a:latin typeface="Lato"/>
                <a:ea typeface="Lato"/>
                <a:cs typeface="Lato"/>
              </a:rPr>
              <a:t>Discussion of how you elicit/validate needs</a:t>
            </a:r>
            <a:endParaRPr/>
          </a:p>
          <a:p>
            <a:pPr lvl="1">
              <a:buFont typeface="Courier New"/>
              <a:buChar char="o"/>
              <a:defRPr/>
            </a:pPr>
            <a:r>
              <a:rPr lang="en-US" sz="1300">
                <a:latin typeface="Lato"/>
                <a:ea typeface="Lato"/>
                <a:cs typeface="Lato"/>
              </a:rPr>
              <a:t>Functional Architecture (from Mission Statement down 2 levels)</a:t>
            </a:r>
            <a:endParaRPr/>
          </a:p>
          <a:p>
            <a:pPr lvl="1">
              <a:buFont typeface="Courier New"/>
              <a:buChar char="o"/>
              <a:defRPr/>
            </a:pPr>
            <a:r>
              <a:rPr lang="en-US" sz="1300">
                <a:latin typeface="Lato"/>
                <a:ea typeface="Lato"/>
                <a:cs typeface="Lato"/>
              </a:rPr>
              <a:t>Functional DSM (top level functions, lower level as needed)</a:t>
            </a:r>
            <a:endParaRPr/>
          </a:p>
          <a:p>
            <a:pPr lvl="1">
              <a:buFont typeface="Courier New"/>
              <a:buChar char="o"/>
              <a:defRPr/>
            </a:pPr>
            <a:r>
              <a:rPr lang="en-US" sz="1300">
                <a:latin typeface="Lato"/>
                <a:ea typeface="Lato"/>
                <a:cs typeface="Lato"/>
              </a:rPr>
              <a:t>Key System Requirements (functional, performance, design constraints, and quality attributes)</a:t>
            </a:r>
            <a:endParaRPr/>
          </a:p>
          <a:p>
            <a:pPr lvl="1">
              <a:buFont typeface="Courier New"/>
              <a:buChar char="o"/>
              <a:defRPr/>
            </a:pPr>
            <a:r>
              <a:rPr lang="en-US" sz="1300">
                <a:latin typeface="Lato"/>
                <a:ea typeface="Lato"/>
                <a:cs typeface="Lato"/>
              </a:rPr>
              <a:t>Measure of Success, Measure of Effectiveness, Measure of Performance (MoS, MoE, MoP)</a:t>
            </a:r>
            <a:endParaRPr/>
          </a:p>
          <a:p>
            <a:pPr>
              <a:defRPr/>
            </a:pPr>
            <a:r>
              <a:rPr lang="en-US" sz="1800" b="1">
                <a:latin typeface="Lato"/>
                <a:ea typeface="Lato"/>
                <a:cs typeface="Lato"/>
              </a:rPr>
              <a:t>Develop/Evaluate Architectures</a:t>
            </a:r>
            <a:endParaRPr/>
          </a:p>
          <a:p>
            <a:pPr lvl="1">
              <a:buFont typeface="Courier New"/>
              <a:buChar char="o"/>
              <a:defRPr/>
            </a:pPr>
            <a:r>
              <a:rPr lang="en-US" sz="1300">
                <a:latin typeface="Lato"/>
                <a:ea typeface="Lato"/>
                <a:cs typeface="Lato"/>
              </a:rPr>
              <a:t>Technology Roadmap</a:t>
            </a:r>
            <a:endParaRPr/>
          </a:p>
          <a:p>
            <a:pPr lvl="1">
              <a:buFont typeface="Courier New"/>
              <a:buChar char="o"/>
              <a:defRPr/>
            </a:pPr>
            <a:r>
              <a:rPr lang="en-US" sz="1300">
                <a:latin typeface="Lato"/>
                <a:ea typeface="Lato"/>
                <a:cs typeface="Lato"/>
              </a:rPr>
              <a:t>Technology Assessment</a:t>
            </a:r>
            <a:endParaRPr/>
          </a:p>
          <a:p>
            <a:pPr lvl="1">
              <a:buFont typeface="Courier New"/>
              <a:buChar char="o"/>
              <a:defRPr/>
            </a:pPr>
            <a:r>
              <a:rPr lang="en-US" sz="1300">
                <a:latin typeface="Lato"/>
                <a:ea typeface="Lato"/>
                <a:cs typeface="Lato"/>
              </a:rPr>
              <a:t>Morphological Matrix (as needed)</a:t>
            </a:r>
            <a:endParaRPr/>
          </a:p>
          <a:p>
            <a:pPr lvl="1">
              <a:buFont typeface="Courier New"/>
              <a:buChar char="o"/>
              <a:defRPr/>
            </a:pPr>
            <a:r>
              <a:rPr lang="en-US" sz="1300">
                <a:latin typeface="Lato"/>
                <a:ea typeface="Lato"/>
                <a:cs typeface="Lato"/>
              </a:rPr>
              <a:t>Tradespace Analysis</a:t>
            </a:r>
            <a:endParaRPr/>
          </a:p>
          <a:p>
            <a:pPr lvl="1">
              <a:buFont typeface="Courier New"/>
              <a:buChar char="o"/>
              <a:defRPr/>
            </a:pPr>
            <a:r>
              <a:rPr lang="en-US" sz="1300">
                <a:latin typeface="Lato"/>
                <a:ea typeface="Lato"/>
                <a:cs typeface="Lato"/>
              </a:rPr>
              <a:t>Structural Architecture (from System of Interest down 2 levels)</a:t>
            </a:r>
            <a:endParaRPr/>
          </a:p>
          <a:p>
            <a:pPr lvl="1">
              <a:buFont typeface="Courier New"/>
              <a:buChar char="o"/>
              <a:defRPr/>
            </a:pPr>
            <a:r>
              <a:rPr lang="en-US" sz="1300">
                <a:latin typeface="Lato"/>
                <a:ea typeface="Lato"/>
                <a:cs typeface="Lato"/>
              </a:rPr>
              <a:t>Structural DSM (top level elements, lower as needed)</a:t>
            </a:r>
            <a:endParaRPr/>
          </a:p>
          <a:p>
            <a:pPr lvl="1">
              <a:buFont typeface="Courier New"/>
              <a:buChar char="o"/>
              <a:defRPr/>
            </a:pPr>
            <a:r>
              <a:rPr lang="en-US" sz="1300">
                <a:latin typeface="Lato"/>
                <a:ea typeface="Lato"/>
                <a:cs typeface="Lato"/>
              </a:rPr>
              <a:t>MDM (Functional Architecture vs. Structural Architecture)</a:t>
            </a:r>
            <a:endParaRPr/>
          </a:p>
          <a:p>
            <a:pPr lvl="1">
              <a:buFont typeface="Courier New"/>
              <a:buChar char="o"/>
              <a:defRPr/>
            </a:pPr>
            <a:r>
              <a:rPr lang="en-US" sz="1300">
                <a:latin typeface="Lato"/>
                <a:ea typeface="Lato"/>
                <a:cs typeface="Lato"/>
              </a:rPr>
              <a:t>MDM (All Requirements vs. Structural Architecture)</a:t>
            </a:r>
            <a:endParaRPr/>
          </a:p>
          <a:p>
            <a:pPr lvl="1">
              <a:buFont typeface="Courier New"/>
              <a:buChar char="o"/>
              <a:defRPr/>
            </a:pPr>
            <a:r>
              <a:rPr lang="en-US" sz="1300">
                <a:latin typeface="Lato"/>
                <a:ea typeface="Lato"/>
                <a:cs typeface="Lato"/>
              </a:rPr>
              <a:t>Interface Definitions (white box vs. black box)</a:t>
            </a:r>
            <a:endParaRPr/>
          </a:p>
          <a:p>
            <a:pPr>
              <a:defRPr/>
            </a:pPr>
            <a:endParaRPr lang="en-US" sz="900">
              <a:latin typeface="Lato"/>
              <a:ea typeface="Lato"/>
              <a:cs typeface="Lato"/>
            </a:endParaRPr>
          </a:p>
        </p:txBody>
      </p:sp>
      <p:graphicFrame>
        <p:nvGraphicFramePr>
          <p:cNvPr id="6" name="Diagram 5"/>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Stakeholder Value Network – Rev 1</a:t>
            </a:r>
            <a:endParaRPr lang="en-US"/>
          </a:p>
        </p:txBody>
      </p:sp>
      <p:sp>
        <p:nvSpPr>
          <p:cNvPr id="3" name="Content Placeholder 2"/>
          <p:cNvSpPr>
            <a:spLocks noGrp="1"/>
          </p:cNvSpPr>
          <p:nvPr>
            <p:ph idx="1"/>
          </p:nvPr>
        </p:nvSpPr>
        <p:spPr bwMode="auto">
          <a:xfrm>
            <a:off x="685801" y="1298513"/>
            <a:ext cx="10131425" cy="449268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bwMode="auto">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3" name="Picture 32" descr="People working on ideas"/>
          <p:cNvPicPr>
            <a:picLocks noChangeAspect="1"/>
          </p:cNvPicPr>
          <p:nvPr/>
        </p:nvPicPr>
        <p:blipFill>
          <a:blip r:embed="rId3"/>
          <a:srcRect l="1717" r="6030" b="1"/>
          <a:stretch/>
        </p:blipFill>
        <p:spPr bwMode="auto">
          <a:xfrm>
            <a:off x="1" y="10"/>
            <a:ext cx="9669642" cy="6857990"/>
          </a:xfrm>
          <a:prstGeom prst="rect">
            <a:avLst/>
          </a:prstGeom>
        </p:spPr>
      </p:pic>
      <p:sp>
        <p:nvSpPr>
          <p:cNvPr id="34" name="Rectangle 33"/>
          <p:cNvSpPr>
            <a:spLocks noGrp="1" noRot="1" noChangeAspect="1" noMove="1" noResize="1" noEditPoints="1" noAdjustHandles="1" noChangeArrowheads="1" noChangeShapeType="1" noTextEdit="1"/>
          </p:cNvSpPr>
          <p:nvPr/>
        </p:nvSpPr>
        <p:spPr bwMode="auto">
          <a:xfrm flipH="1">
            <a:off x="5125019" y="0"/>
            <a:ext cx="7066977" cy="6858000"/>
          </a:xfrm>
          <a:prstGeom prst="rect">
            <a:avLst/>
          </a:prstGeom>
          <a:gradFill>
            <a:gsLst>
              <a:gs pos="0">
                <a:schemeClr val="bg1">
                  <a:alpha val="0"/>
                </a:schemeClr>
              </a:gs>
              <a:gs pos="19000">
                <a:schemeClr val="bg1">
                  <a:alpha val="38000"/>
                </a:schemeClr>
              </a:gs>
              <a:gs pos="35000">
                <a:schemeClr val="bg1">
                  <a:alpha val="77000"/>
                </a:schemeClr>
              </a:gs>
              <a:gs pos="4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itle 1"/>
          <p:cNvSpPr txBox="1"/>
          <p:nvPr/>
        </p:nvSpPr>
        <p:spPr bwMode="auto">
          <a:xfrm>
            <a:off x="7531610" y="365125"/>
            <a:ext cx="3822189" cy="1899912"/>
          </a:xfrm>
          <a:prstGeom prst="rect">
            <a:avLst/>
          </a:prstGeom>
        </p:spPr>
        <p:txBody>
          <a:bodyPr vert="horz" lIns="91440" tIns="45720" rIns="91440" bIns="45720" rtlCol="0" anchor="ctr">
            <a:normAutofit/>
          </a:bodyPr>
          <a:lstStyle>
            <a:lvl1pPr algn="l" defTabSz="914400">
              <a:lnSpc>
                <a:spcPct val="90000"/>
              </a:lnSpc>
              <a:spcBef>
                <a:spcPts val="0"/>
              </a:spcBef>
              <a:buNone/>
              <a:defRPr sz="4400">
                <a:solidFill>
                  <a:schemeClr val="tx1"/>
                </a:solidFill>
                <a:latin typeface="+mj-lt"/>
                <a:ea typeface="+mj-ea"/>
                <a:cs typeface="+mj-cs"/>
              </a:defRPr>
            </a:lvl1pPr>
          </a:lstStyle>
          <a:p>
            <a:pPr>
              <a:spcAft>
                <a:spcPts val="600"/>
              </a:spcAft>
              <a:defRPr/>
            </a:pPr>
            <a:r>
              <a:rPr lang="en-US" sz="4000"/>
              <a:t>Requirements Definition</a:t>
            </a:r>
            <a:endParaRPr lang="en-US"/>
          </a:p>
        </p:txBody>
      </p:sp>
      <p:sp>
        <p:nvSpPr>
          <p:cNvPr id="35" name="Content Placeholder 2"/>
          <p:cNvSpPr>
            <a:spLocks noGrp="1"/>
          </p:cNvSpPr>
          <p:nvPr>
            <p:ph idx="1"/>
          </p:nvPr>
        </p:nvSpPr>
        <p:spPr bwMode="auto">
          <a:xfrm>
            <a:off x="7531610" y="2434201"/>
            <a:ext cx="3822189" cy="3742762"/>
          </a:xfrm>
        </p:spPr>
        <p:txBody>
          <a:bodyPr vert="horz" lIns="91440" tIns="45720" rIns="91440" bIns="45720" rtlCol="0" anchor="t">
            <a:normAutofit/>
          </a:bodyPr>
          <a:lstStyle/>
          <a:p>
            <a:pPr marL="0">
              <a:defRPr/>
            </a:pPr>
            <a:r>
              <a:rPr lang="en-US" sz="2000">
                <a:ea typeface="Calibri"/>
                <a:cs typeface="Calibri"/>
              </a:rPr>
              <a:t>System Requirements</a:t>
            </a:r>
            <a:endParaRPr/>
          </a:p>
          <a:p>
            <a:pPr marL="0">
              <a:defRPr/>
            </a:pPr>
            <a:r>
              <a:rPr lang="en-US" sz="2000">
                <a:ea typeface="Calibri"/>
                <a:cs typeface="Calibri"/>
              </a:rPr>
              <a:t>Requirement Validation</a:t>
            </a:r>
            <a:endParaRPr/>
          </a:p>
          <a:p>
            <a:pPr marL="0">
              <a:defRPr/>
            </a:pPr>
            <a:r>
              <a:rPr lang="en-US" sz="2000">
                <a:ea typeface="Calibri"/>
                <a:cs typeface="Calibri"/>
              </a:rPr>
              <a:t>Functional Architecture</a:t>
            </a:r>
            <a:endParaRPr/>
          </a:p>
          <a:p>
            <a:pPr marL="0">
              <a:defRPr/>
            </a:pPr>
            <a:r>
              <a:rPr lang="en-US" sz="2000">
                <a:ea typeface="Calibri"/>
                <a:cs typeface="Calibri"/>
              </a:rPr>
              <a:t>Functional DSM</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Types of System Requirements</a:t>
            </a:r>
            <a:endParaRPr lang="en-US"/>
          </a:p>
        </p:txBody>
      </p:sp>
      <p:sp>
        <p:nvSpPr>
          <p:cNvPr id="3" name="Content Placeholder 2"/>
          <p:cNvSpPr>
            <a:spLocks noGrp="1"/>
          </p:cNvSpPr>
          <p:nvPr>
            <p:ph idx="1"/>
          </p:nvPr>
        </p:nvSpPr>
        <p:spPr bwMode="auto">
          <a:xfrm>
            <a:off x="685801" y="1086153"/>
            <a:ext cx="10131425" cy="4705047"/>
          </a:xfrm>
        </p:spPr>
        <p:txBody>
          <a:bodyPr vert="horz" lIns="91440" tIns="45720" rIns="91440" bIns="45720" rtlCol="0" anchor="t">
            <a:normAutofit fontScale="92500" lnSpcReduction="20000"/>
          </a:bodyPr>
          <a:lstStyle/>
          <a:p>
            <a:pPr>
              <a:defRPr/>
            </a:pPr>
            <a:r>
              <a:rPr lang="en-US">
                <a:ea typeface="Calibri"/>
                <a:cs typeface="Calibri"/>
              </a:rPr>
              <a:t>Functional</a:t>
            </a:r>
            <a:endParaRPr/>
          </a:p>
          <a:p>
            <a:pPr lvl="1">
              <a:buFont typeface="Courier New"/>
              <a:buChar char="o"/>
              <a:defRPr/>
            </a:pPr>
            <a:r>
              <a:rPr lang="en-US">
                <a:ea typeface="Calibri"/>
                <a:cs typeface="Calibri"/>
              </a:rPr>
              <a:t>What must the system do? What action must be performed by the system?</a:t>
            </a:r>
            <a:endParaRPr/>
          </a:p>
          <a:p>
            <a:pPr>
              <a:defRPr/>
            </a:pPr>
            <a:r>
              <a:rPr lang="en-US">
                <a:ea typeface="Calibri"/>
                <a:cs typeface="Calibri"/>
              </a:rPr>
              <a:t>Performance</a:t>
            </a:r>
            <a:endParaRPr/>
          </a:p>
          <a:p>
            <a:pPr lvl="1">
              <a:buFont typeface="Courier New"/>
              <a:buChar char="o"/>
              <a:defRPr/>
            </a:pPr>
            <a:r>
              <a:rPr lang="en-US" sz="2800">
                <a:ea typeface="Calibri"/>
                <a:cs typeface="Calibri"/>
              </a:rPr>
              <a:t>How well must it be done? </a:t>
            </a:r>
            <a:r>
              <a:rPr lang="en-US" sz="2800" err="1">
                <a:ea typeface="Calibri"/>
                <a:cs typeface="Calibri"/>
              </a:rPr>
              <a:t>Mesurable</a:t>
            </a:r>
            <a:r>
              <a:rPr lang="en-US" sz="2800">
                <a:ea typeface="Calibri"/>
                <a:cs typeface="Calibri"/>
              </a:rPr>
              <a:t> in terms of quantitative, qualitative, coverage, and timelines.</a:t>
            </a:r>
            <a:endParaRPr/>
          </a:p>
          <a:p>
            <a:pPr lvl="1">
              <a:buFont typeface="Courier New"/>
              <a:buChar char="o"/>
              <a:defRPr/>
            </a:pPr>
            <a:r>
              <a:rPr lang="en-US" sz="2800">
                <a:ea typeface="Calibri"/>
                <a:cs typeface="Calibri"/>
              </a:rPr>
              <a:t>Typically expands on Functional Requirements.</a:t>
            </a:r>
            <a:endParaRPr/>
          </a:p>
          <a:p>
            <a:pPr>
              <a:defRPr/>
            </a:pPr>
            <a:r>
              <a:rPr lang="en-US">
                <a:ea typeface="Calibri"/>
                <a:cs typeface="Calibri"/>
              </a:rPr>
              <a:t>Design Constraints</a:t>
            </a:r>
            <a:endParaRPr/>
          </a:p>
          <a:p>
            <a:pPr lvl="1">
              <a:buFont typeface="Courier New"/>
              <a:buChar char="o"/>
              <a:defRPr/>
            </a:pPr>
            <a:r>
              <a:rPr lang="en-US">
                <a:ea typeface="Calibri"/>
                <a:cs typeface="Calibri"/>
              </a:rPr>
              <a:t>What design characteristics must be followed or achieved?</a:t>
            </a:r>
            <a:endParaRPr/>
          </a:p>
          <a:p>
            <a:pPr lvl="1">
              <a:buFont typeface="Courier New"/>
              <a:buChar char="o"/>
              <a:defRPr/>
            </a:pPr>
            <a:r>
              <a:rPr lang="en-US">
                <a:ea typeface="Calibri"/>
                <a:cs typeface="Calibri"/>
              </a:rPr>
              <a:t>Note: Typically set by higher authority for business reasons.</a:t>
            </a:r>
            <a:endParaRPr/>
          </a:p>
          <a:p>
            <a:pPr>
              <a:defRPr/>
            </a:pPr>
            <a:r>
              <a:rPr lang="en-US">
                <a:ea typeface="Calibri"/>
                <a:cs typeface="Calibri"/>
              </a:rPr>
              <a:t>Quality Attributes</a:t>
            </a:r>
            <a:endParaRPr/>
          </a:p>
          <a:p>
            <a:pPr lvl="1">
              <a:buFont typeface="Courier New"/>
              <a:buChar char="o"/>
              <a:defRPr/>
            </a:pPr>
            <a:r>
              <a:rPr lang="en-US">
                <a:ea typeface="Calibri"/>
                <a:cs typeface="Calibri"/>
              </a:rPr>
              <a:t>How will the users determine the quality of the system, given the other requirements?</a:t>
            </a:r>
            <a:endParaRPr/>
          </a:p>
          <a:p>
            <a:pPr lvl="1">
              <a:buFont typeface="Courier New"/>
              <a:buChar char="o"/>
              <a:defRPr/>
            </a:pPr>
            <a:r>
              <a:rPr lang="en-US">
                <a:ea typeface="Calibri"/>
                <a:cs typeface="Calibri"/>
              </a:rPr>
              <a:t>Usability, Maintainability, etc.</a:t>
            </a:r>
            <a:endParaRPr/>
          </a:p>
          <a:p>
            <a:pPr lvl="1">
              <a:buFont typeface="Courier New"/>
              <a:buChar char="o"/>
              <a:defRPr/>
            </a:pPr>
            <a:r>
              <a:rPr lang="en-US">
                <a:ea typeface="Calibri"/>
                <a:cs typeface="Calibri"/>
              </a:rPr>
              <a:t>Specification must include agreement on how it will be measured.</a:t>
            </a:r>
            <a:endParaRPr/>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System Requirements Summary – Rev 1</a:t>
            </a:r>
            <a:endParaRPr lang="en-US"/>
          </a:p>
        </p:txBody>
      </p:sp>
      <p:graphicFrame>
        <p:nvGraphicFramePr>
          <p:cNvPr id="13" name="Content Placeholder 12">
            <a:extLst>
              <a:ext uri="{FF2B5EF4-FFF2-40B4-BE49-F238E27FC236}">
                <a16:creationId xmlns:a16="http://schemas.microsoft.com/office/drawing/2014/main" id="{3ADAC3BF-C931-CFA9-77B7-C7C263D54742}"/>
              </a:ext>
            </a:extLst>
          </p:cNvPr>
          <p:cNvGraphicFramePr>
            <a:graphicFrameLocks noGrp="1"/>
          </p:cNvGraphicFramePr>
          <p:nvPr>
            <p:ph idx="1"/>
            <p:extLst>
              <p:ext uri="{D42A27DB-BD31-4B8C-83A1-F6EECF244321}">
                <p14:modId xmlns:p14="http://schemas.microsoft.com/office/powerpoint/2010/main" val="18438762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Requirements Validation Strategy – Rev 1</a:t>
            </a:r>
            <a:endParaRPr/>
          </a:p>
        </p:txBody>
      </p:sp>
      <p:graphicFrame>
        <p:nvGraphicFramePr>
          <p:cNvPr id="21" name="Content Placeholder 20">
            <a:extLst>
              <a:ext uri="{FF2B5EF4-FFF2-40B4-BE49-F238E27FC236}">
                <a16:creationId xmlns:a16="http://schemas.microsoft.com/office/drawing/2014/main" id="{CEF3E24D-9F14-C6F2-572D-EFEA7B16725E}"/>
              </a:ext>
            </a:extLst>
          </p:cNvPr>
          <p:cNvGraphicFramePr>
            <a:graphicFrameLocks noGrp="1"/>
          </p:cNvGraphicFramePr>
          <p:nvPr>
            <p:ph idx="1"/>
            <p:extLst>
              <p:ext uri="{D42A27DB-BD31-4B8C-83A1-F6EECF244321}">
                <p14:modId xmlns:p14="http://schemas.microsoft.com/office/powerpoint/2010/main" val="24596551"/>
              </p:ext>
            </p:extLst>
          </p:nvPr>
        </p:nvGraphicFramePr>
        <p:xfrm>
          <a:off x="363747" y="1250531"/>
          <a:ext cx="11421371" cy="4955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System Requirements Validation – Rev 1</a:t>
            </a:r>
            <a:endParaRPr/>
          </a:p>
        </p:txBody>
      </p:sp>
      <p:sp>
        <p:nvSpPr>
          <p:cNvPr id="3" name="Content Placeholder 2"/>
          <p:cNvSpPr>
            <a:spLocks noGrp="1"/>
          </p:cNvSpPr>
          <p:nvPr>
            <p:ph idx="1"/>
          </p:nvPr>
        </p:nvSpPr>
        <p:spPr bwMode="auto">
          <a:xfrm>
            <a:off x="685801" y="1086153"/>
            <a:ext cx="10131425" cy="470504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4675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Autofit/>
          </a:bodyPr>
          <a:lstStyle/>
          <a:p>
            <a:pPr>
              <a:defRPr/>
            </a:pPr>
            <a:r>
              <a:rPr lang="en-US" sz="3600">
                <a:cs typeface="Calibri Light"/>
              </a:rPr>
              <a:t>System Requirements Validation Summary – Rev 1</a:t>
            </a:r>
            <a:endParaRPr sz="3600"/>
          </a:p>
        </p:txBody>
      </p:sp>
      <p:sp>
        <p:nvSpPr>
          <p:cNvPr id="3" name="Content Placeholder 2"/>
          <p:cNvSpPr>
            <a:spLocks noGrp="1"/>
          </p:cNvSpPr>
          <p:nvPr>
            <p:ph idx="1"/>
          </p:nvPr>
        </p:nvSpPr>
        <p:spPr bwMode="auto">
          <a:xfrm>
            <a:off x="685801" y="1086153"/>
            <a:ext cx="10131425" cy="470504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4396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bwMode="auto">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3" name="Picture 32" descr="People working on ideas"/>
          <p:cNvPicPr>
            <a:picLocks noChangeAspect="1"/>
          </p:cNvPicPr>
          <p:nvPr/>
        </p:nvPicPr>
        <p:blipFill>
          <a:blip r:embed="rId3"/>
          <a:srcRect l="1717" r="6030" b="1"/>
          <a:stretch/>
        </p:blipFill>
        <p:spPr bwMode="auto">
          <a:xfrm>
            <a:off x="1" y="10"/>
            <a:ext cx="9669642" cy="6857990"/>
          </a:xfrm>
          <a:prstGeom prst="rect">
            <a:avLst/>
          </a:prstGeom>
        </p:spPr>
      </p:pic>
      <p:sp>
        <p:nvSpPr>
          <p:cNvPr id="34" name="Rectangle 33"/>
          <p:cNvSpPr>
            <a:spLocks noGrp="1" noRot="1" noChangeAspect="1" noMove="1" noResize="1" noEditPoints="1" noAdjustHandles="1" noChangeArrowheads="1" noChangeShapeType="1" noTextEdit="1"/>
          </p:cNvSpPr>
          <p:nvPr/>
        </p:nvSpPr>
        <p:spPr bwMode="auto">
          <a:xfrm flipH="1">
            <a:off x="5125019" y="0"/>
            <a:ext cx="7066977" cy="6858000"/>
          </a:xfrm>
          <a:prstGeom prst="rect">
            <a:avLst/>
          </a:prstGeom>
          <a:gradFill>
            <a:gsLst>
              <a:gs pos="0">
                <a:schemeClr val="bg1">
                  <a:alpha val="0"/>
                </a:schemeClr>
              </a:gs>
              <a:gs pos="19000">
                <a:schemeClr val="bg1">
                  <a:alpha val="38000"/>
                </a:schemeClr>
              </a:gs>
              <a:gs pos="35000">
                <a:schemeClr val="bg1">
                  <a:alpha val="77000"/>
                </a:schemeClr>
              </a:gs>
              <a:gs pos="4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itle 1"/>
          <p:cNvSpPr txBox="1"/>
          <p:nvPr/>
        </p:nvSpPr>
        <p:spPr bwMode="auto">
          <a:xfrm>
            <a:off x="7531610" y="365125"/>
            <a:ext cx="3822189" cy="1899912"/>
          </a:xfrm>
          <a:prstGeom prst="rect">
            <a:avLst/>
          </a:prstGeom>
        </p:spPr>
        <p:txBody>
          <a:bodyPr vert="horz" lIns="91440" tIns="45720" rIns="91440" bIns="45720" rtlCol="0" anchor="ctr">
            <a:normAutofit/>
          </a:bodyPr>
          <a:lstStyle>
            <a:lvl1pPr algn="l" defTabSz="914400">
              <a:lnSpc>
                <a:spcPct val="90000"/>
              </a:lnSpc>
              <a:spcBef>
                <a:spcPts val="0"/>
              </a:spcBef>
              <a:buNone/>
              <a:defRPr sz="4400">
                <a:solidFill>
                  <a:schemeClr val="tx1"/>
                </a:solidFill>
                <a:latin typeface="+mj-lt"/>
                <a:ea typeface="+mj-ea"/>
                <a:cs typeface="+mj-cs"/>
              </a:defRPr>
            </a:lvl1pPr>
          </a:lstStyle>
          <a:p>
            <a:pPr>
              <a:spcAft>
                <a:spcPts val="600"/>
              </a:spcAft>
              <a:defRPr/>
            </a:pPr>
            <a:r>
              <a:rPr lang="en-US" sz="4000"/>
              <a:t>Develop Architecture</a:t>
            </a:r>
            <a:endParaRPr lang="en-US"/>
          </a:p>
        </p:txBody>
      </p:sp>
      <p:sp>
        <p:nvSpPr>
          <p:cNvPr id="35" name="Content Placeholder 2"/>
          <p:cNvSpPr>
            <a:spLocks noGrp="1"/>
          </p:cNvSpPr>
          <p:nvPr>
            <p:ph idx="1"/>
          </p:nvPr>
        </p:nvSpPr>
        <p:spPr bwMode="auto">
          <a:xfrm>
            <a:off x="7531610" y="2434201"/>
            <a:ext cx="3822189" cy="3742762"/>
          </a:xfrm>
        </p:spPr>
        <p:txBody>
          <a:bodyPr vert="horz" lIns="91440" tIns="45720" rIns="91440" bIns="45720" rtlCol="0" anchor="t">
            <a:normAutofit/>
          </a:bodyPr>
          <a:lstStyle/>
          <a:p>
            <a:pPr marL="0">
              <a:defRPr/>
            </a:pPr>
            <a:r>
              <a:rPr lang="en-US" sz="2000">
                <a:ea typeface="Calibri"/>
                <a:cs typeface="Calibri"/>
              </a:rPr>
              <a:t>Structural Architecture</a:t>
            </a:r>
            <a:endParaRPr lang="en-US">
              <a:ea typeface="Calibri"/>
              <a:cs typeface="Calibri"/>
            </a:endParaRPr>
          </a:p>
          <a:p>
            <a:pPr marL="0">
              <a:defRPr/>
            </a:pPr>
            <a:r>
              <a:rPr lang="en-US" sz="2000">
                <a:ea typeface="Calibri"/>
                <a:cs typeface="Calibri"/>
              </a:rPr>
              <a:t>Structural DSM</a:t>
            </a:r>
            <a:endParaRPr/>
          </a:p>
          <a:p>
            <a:pPr marL="0">
              <a:defRPr/>
            </a:pPr>
            <a:r>
              <a:rPr lang="en-US" sz="2000">
                <a:ea typeface="Calibri"/>
                <a:cs typeface="Calibri"/>
              </a:rPr>
              <a:t>Interface Definition</a:t>
            </a:r>
            <a:endParaRPr/>
          </a:p>
          <a:p>
            <a:pPr marL="0">
              <a:defRPr/>
            </a:pPr>
            <a:r>
              <a:rPr lang="en-US" sz="2000">
                <a:ea typeface="Calibri"/>
                <a:cs typeface="Calibri"/>
              </a:rPr>
              <a:t>Form-to-Function Mapping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Functional Architecture – Rev 1</a:t>
            </a:r>
            <a:endParaRPr lang="en-US"/>
          </a:p>
        </p:txBody>
      </p:sp>
      <p:graphicFrame>
        <p:nvGraphicFramePr>
          <p:cNvPr id="8" name="Content Placeholder 7">
            <a:extLst>
              <a:ext uri="{FF2B5EF4-FFF2-40B4-BE49-F238E27FC236}">
                <a16:creationId xmlns:a16="http://schemas.microsoft.com/office/drawing/2014/main" id="{3CF64C98-316C-090C-965E-AED00C67790D}"/>
              </a:ext>
            </a:extLst>
          </p:cNvPr>
          <p:cNvGraphicFramePr>
            <a:graphicFrameLocks noGrp="1"/>
          </p:cNvGraphicFramePr>
          <p:nvPr>
            <p:ph idx="1"/>
            <p:extLst>
              <p:ext uri="{D42A27DB-BD31-4B8C-83A1-F6EECF244321}">
                <p14:modId xmlns:p14="http://schemas.microsoft.com/office/powerpoint/2010/main" val="11802657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id="{6A8F4735-5D88-6281-5CAA-CD2C81707A6E}"/>
              </a:ext>
            </a:extLst>
          </p:cNvPr>
          <p:cNvPicPr>
            <a:picLocks noChangeAspect="1"/>
          </p:cNvPicPr>
          <p:nvPr/>
        </p:nvPicPr>
        <p:blipFill>
          <a:blip r:embed="rId13"/>
          <a:stretch>
            <a:fillRect/>
          </a:stretch>
        </p:blipFill>
        <p:spPr>
          <a:xfrm>
            <a:off x="10262919" y="116320"/>
            <a:ext cx="1929081" cy="108945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Functional Architecture – Rev 2</a:t>
            </a:r>
            <a:endParaRPr lang="en-US"/>
          </a:p>
        </p:txBody>
      </p:sp>
      <p:graphicFrame>
        <p:nvGraphicFramePr>
          <p:cNvPr id="8" name="Content Placeholder 7">
            <a:extLst>
              <a:ext uri="{FF2B5EF4-FFF2-40B4-BE49-F238E27FC236}">
                <a16:creationId xmlns:a16="http://schemas.microsoft.com/office/drawing/2014/main" id="{3CF64C98-316C-090C-965E-AED00C67790D}"/>
              </a:ext>
            </a:extLst>
          </p:cNvPr>
          <p:cNvGraphicFramePr>
            <a:graphicFrameLocks noGrp="1"/>
          </p:cNvGraphicFramePr>
          <p:nvPr>
            <p:ph idx="1"/>
            <p:extLst>
              <p:ext uri="{D42A27DB-BD31-4B8C-83A1-F6EECF244321}">
                <p14:modId xmlns:p14="http://schemas.microsoft.com/office/powerpoint/2010/main" val="33030154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id="{6A8F4735-5D88-6281-5CAA-CD2C81707A6E}"/>
              </a:ext>
            </a:extLst>
          </p:cNvPr>
          <p:cNvPicPr>
            <a:picLocks noChangeAspect="1"/>
          </p:cNvPicPr>
          <p:nvPr/>
        </p:nvPicPr>
        <p:blipFill>
          <a:blip r:embed="rId13"/>
          <a:stretch>
            <a:fillRect/>
          </a:stretch>
        </p:blipFill>
        <p:spPr>
          <a:xfrm>
            <a:off x="10133319" y="136310"/>
            <a:ext cx="1929081" cy="1089454"/>
          </a:xfrm>
          <a:prstGeom prst="rect">
            <a:avLst/>
          </a:prstGeom>
        </p:spPr>
      </p:pic>
    </p:spTree>
    <p:extLst>
      <p:ext uri="{BB962C8B-B14F-4D97-AF65-F5344CB8AC3E}">
        <p14:creationId xmlns:p14="http://schemas.microsoft.com/office/powerpoint/2010/main" val="3437811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7173" y="163099"/>
            <a:ext cx="10131425" cy="476553"/>
          </a:xfrm>
        </p:spPr>
        <p:txBody>
          <a:bodyPr>
            <a:normAutofit fontScale="90000"/>
          </a:bodyPr>
          <a:lstStyle/>
          <a:p>
            <a:pPr>
              <a:defRPr/>
            </a:pPr>
            <a:r>
              <a:rPr lang="en-US"/>
              <a:t>Project Timeline  - Systems Engineering</a:t>
            </a:r>
            <a:endParaRPr/>
          </a:p>
        </p:txBody>
      </p:sp>
      <p:graphicFrame>
        <p:nvGraphicFramePr>
          <p:cNvPr id="195" name="Content Placeholder 194"/>
          <p:cNvGraphicFramePr>
            <a:graphicFrameLocks noGrp="1"/>
          </p:cNvGraphicFramePr>
          <p:nvPr>
            <p:ph idx="1"/>
          </p:nvPr>
        </p:nvGraphicFramePr>
        <p:xfrm>
          <a:off x="687173" y="639652"/>
          <a:ext cx="11103232" cy="5797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955" name="Diagram 895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TextBox 27"/>
          <p:cNvSpPr txBox="1"/>
          <p:nvPr/>
        </p:nvSpPr>
        <p:spPr bwMode="auto">
          <a:xfrm>
            <a:off x="51067" y="6171681"/>
            <a:ext cx="45760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1400">
                <a:ea typeface="Calibri"/>
                <a:cs typeface="Calibri"/>
              </a:rPr>
              <a:t>Items marked with * have initial revisions</a:t>
            </a:r>
            <a:endParaRPr/>
          </a:p>
          <a:p>
            <a:pPr>
              <a:defRPr/>
            </a:pPr>
            <a:r>
              <a:rPr lang="en-US" sz="1400">
                <a:ea typeface="Calibri"/>
                <a:cs typeface="Calibri"/>
              </a:rPr>
              <a:t>Items marked with ^ are complete barring new information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9552599" cy="476553"/>
          </a:xfrm>
        </p:spPr>
        <p:txBody>
          <a:bodyPr>
            <a:normAutofit fontScale="90000"/>
          </a:bodyPr>
          <a:lstStyle/>
          <a:p>
            <a:pPr>
              <a:defRPr/>
            </a:pPr>
            <a:r>
              <a:rPr lang="en-US">
                <a:cs typeface="Calibri Light"/>
              </a:rPr>
              <a:t>Functional Architecture – Focus Functions – Rev 2</a:t>
            </a:r>
            <a:endParaRPr lang="en-US"/>
          </a:p>
        </p:txBody>
      </p:sp>
      <p:graphicFrame>
        <p:nvGraphicFramePr>
          <p:cNvPr id="8" name="Content Placeholder 7">
            <a:extLst>
              <a:ext uri="{FF2B5EF4-FFF2-40B4-BE49-F238E27FC236}">
                <a16:creationId xmlns:a16="http://schemas.microsoft.com/office/drawing/2014/main" id="{3CF64C98-316C-090C-965E-AED00C67790D}"/>
              </a:ext>
            </a:extLst>
          </p:cNvPr>
          <p:cNvGraphicFramePr>
            <a:graphicFrameLocks noGrp="1"/>
          </p:cNvGraphicFramePr>
          <p:nvPr>
            <p:ph idx="1"/>
            <p:extLst>
              <p:ext uri="{D42A27DB-BD31-4B8C-83A1-F6EECF244321}">
                <p14:modId xmlns:p14="http://schemas.microsoft.com/office/powerpoint/2010/main" val="2206110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id="{6A8F4735-5D88-6281-5CAA-CD2C81707A6E}"/>
              </a:ext>
            </a:extLst>
          </p:cNvPr>
          <p:cNvPicPr>
            <a:picLocks noChangeAspect="1"/>
          </p:cNvPicPr>
          <p:nvPr/>
        </p:nvPicPr>
        <p:blipFill>
          <a:blip r:embed="rId13"/>
          <a:stretch>
            <a:fillRect/>
          </a:stretch>
        </p:blipFill>
        <p:spPr>
          <a:xfrm>
            <a:off x="10133319" y="136310"/>
            <a:ext cx="1929081" cy="1089454"/>
          </a:xfrm>
          <a:prstGeom prst="rect">
            <a:avLst/>
          </a:prstGeom>
        </p:spPr>
      </p:pic>
      <p:graphicFrame>
        <p:nvGraphicFramePr>
          <p:cNvPr id="3" name="Diagram 2">
            <a:extLst>
              <a:ext uri="{FF2B5EF4-FFF2-40B4-BE49-F238E27FC236}">
                <a16:creationId xmlns:a16="http://schemas.microsoft.com/office/drawing/2014/main" id="{AF18D7EB-ED62-D063-2D38-681573EF1C32}"/>
              </a:ext>
            </a:extLst>
          </p:cNvPr>
          <p:cNvGraphicFramePr/>
          <p:nvPr>
            <p:extLst>
              <p:ext uri="{D42A27DB-BD31-4B8C-83A1-F6EECF244321}">
                <p14:modId xmlns:p14="http://schemas.microsoft.com/office/powerpoint/2010/main" val="824537609"/>
              </p:ext>
            </p:extLst>
          </p:nvPr>
        </p:nvGraphicFramePr>
        <p:xfrm>
          <a:off x="1002400" y="1568393"/>
          <a:ext cx="1229600" cy="104095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4" name="TextBox 3">
            <a:extLst>
              <a:ext uri="{FF2B5EF4-FFF2-40B4-BE49-F238E27FC236}">
                <a16:creationId xmlns:a16="http://schemas.microsoft.com/office/drawing/2014/main" id="{C1DDDB59-65AC-0A08-A537-55A17593671E}"/>
              </a:ext>
            </a:extLst>
          </p:cNvPr>
          <p:cNvSpPr txBox="1"/>
          <p:nvPr/>
        </p:nvSpPr>
        <p:spPr>
          <a:xfrm>
            <a:off x="8542500" y="1686014"/>
            <a:ext cx="2419200" cy="923330"/>
          </a:xfrm>
          <a:prstGeom prst="rect">
            <a:avLst/>
          </a:prstGeom>
          <a:noFill/>
        </p:spPr>
        <p:txBody>
          <a:bodyPr wrap="square" rtlCol="0">
            <a:spAutoFit/>
          </a:bodyPr>
          <a:lstStyle/>
          <a:p>
            <a:r>
              <a:rPr lang="en-US"/>
              <a:t>Basic Functionality to meet position, power, and support.</a:t>
            </a:r>
          </a:p>
        </p:txBody>
      </p:sp>
      <p:cxnSp>
        <p:nvCxnSpPr>
          <p:cNvPr id="9" name="Connector: Elbow 8">
            <a:extLst>
              <a:ext uri="{FF2B5EF4-FFF2-40B4-BE49-F238E27FC236}">
                <a16:creationId xmlns:a16="http://schemas.microsoft.com/office/drawing/2014/main" id="{1CEF7184-DEB7-0A38-31AB-77CC27E73467}"/>
              </a:ext>
            </a:extLst>
          </p:cNvPr>
          <p:cNvCxnSpPr/>
          <p:nvPr/>
        </p:nvCxnSpPr>
        <p:spPr>
          <a:xfrm rot="10800000" flipV="1">
            <a:off x="8287200" y="2609344"/>
            <a:ext cx="1464900" cy="1391950"/>
          </a:xfrm>
          <a:prstGeom prst="bentConnector3">
            <a:avLst>
              <a:gd name="adj1" fmla="val 1001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CA3091-EC85-B554-6B78-2C82BDEB8B11}"/>
              </a:ext>
            </a:extLst>
          </p:cNvPr>
          <p:cNvCxnSpPr>
            <a:cxnSpLocks/>
          </p:cNvCxnSpPr>
          <p:nvPr/>
        </p:nvCxnSpPr>
        <p:spPr bwMode="auto">
          <a:xfrm rot="5400000">
            <a:off x="8658475" y="2907669"/>
            <a:ext cx="1391950" cy="7953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2D67DA4-C19F-A141-86C8-1465B5264A5D}"/>
              </a:ext>
            </a:extLst>
          </p:cNvPr>
          <p:cNvCxnSpPr>
            <a:cxnSpLocks/>
          </p:cNvCxnSpPr>
          <p:nvPr/>
        </p:nvCxnSpPr>
        <p:spPr bwMode="auto">
          <a:xfrm rot="16200000" flipH="1">
            <a:off x="9688075" y="2673369"/>
            <a:ext cx="1391950" cy="12639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404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Functional Architecture – Rev 3</a:t>
            </a:r>
            <a:endParaRPr lang="en-US"/>
          </a:p>
        </p:txBody>
      </p:sp>
      <p:graphicFrame>
        <p:nvGraphicFramePr>
          <p:cNvPr id="8" name="Content Placeholder 7">
            <a:extLst>
              <a:ext uri="{FF2B5EF4-FFF2-40B4-BE49-F238E27FC236}">
                <a16:creationId xmlns:a16="http://schemas.microsoft.com/office/drawing/2014/main" id="{3CF64C98-316C-090C-965E-AED00C67790D}"/>
              </a:ext>
            </a:extLst>
          </p:cNvPr>
          <p:cNvGraphicFramePr>
            <a:graphicFrameLocks noGrp="1"/>
          </p:cNvGraphicFramePr>
          <p:nvPr>
            <p:ph idx="1"/>
            <p:extLst>
              <p:ext uri="{D42A27DB-BD31-4B8C-83A1-F6EECF244321}">
                <p14:modId xmlns:p14="http://schemas.microsoft.com/office/powerpoint/2010/main" val="6720985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id="{6A8F4735-5D88-6281-5CAA-CD2C81707A6E}"/>
              </a:ext>
            </a:extLst>
          </p:cNvPr>
          <p:cNvPicPr>
            <a:picLocks noChangeAspect="1"/>
          </p:cNvPicPr>
          <p:nvPr/>
        </p:nvPicPr>
        <p:blipFill>
          <a:blip r:embed="rId13"/>
          <a:stretch>
            <a:fillRect/>
          </a:stretch>
        </p:blipFill>
        <p:spPr>
          <a:xfrm>
            <a:off x="10133319" y="136310"/>
            <a:ext cx="1929081" cy="1089454"/>
          </a:xfrm>
          <a:prstGeom prst="rect">
            <a:avLst/>
          </a:prstGeom>
        </p:spPr>
      </p:pic>
    </p:spTree>
    <p:extLst>
      <p:ext uri="{BB962C8B-B14F-4D97-AF65-F5344CB8AC3E}">
        <p14:creationId xmlns:p14="http://schemas.microsoft.com/office/powerpoint/2010/main" val="3827325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0500D5E-3268-D3DE-94B0-4590BF52B46F}"/>
            </a:ext>
          </a:extLst>
        </p:cNvPr>
        <p:cNvGrpSpPr/>
        <p:nvPr/>
      </p:nvGrpSpPr>
      <p:grpSpPr bwMode="auto">
        <a:xfrm>
          <a:off x="0" y="0"/>
          <a:ext cx="0" cy="0"/>
          <a:chOff x="0" y="0"/>
          <a:chExt cx="0" cy="0"/>
        </a:xfrm>
      </p:grpSpPr>
      <p:sp>
        <p:nvSpPr>
          <p:cNvPr id="2" name="Title 1">
            <a:extLst>
              <a:ext uri="{FF2B5EF4-FFF2-40B4-BE49-F238E27FC236}">
                <a16:creationId xmlns:a16="http://schemas.microsoft.com/office/drawing/2014/main" id="{B20D3D4C-F47A-E0FE-AAB8-6BBD772C069F}"/>
              </a:ext>
            </a:extLst>
          </p:cNvPr>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Functional Architecture – Rev 3</a:t>
            </a:r>
            <a:endParaRPr lang="en-US"/>
          </a:p>
        </p:txBody>
      </p:sp>
      <p:graphicFrame>
        <p:nvGraphicFramePr>
          <p:cNvPr id="8" name="Content Placeholder 7">
            <a:extLst>
              <a:ext uri="{FF2B5EF4-FFF2-40B4-BE49-F238E27FC236}">
                <a16:creationId xmlns:a16="http://schemas.microsoft.com/office/drawing/2014/main" id="{1E819AD3-6CCE-D20C-21BE-936D4E8BB7C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60454324-036B-E059-C7BC-0C95D9B0B2A6}"/>
              </a:ext>
            </a:extLst>
          </p:cNvPr>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id="{2DCC136C-C236-6C7B-3B09-2DCF13FD8199}"/>
              </a:ext>
            </a:extLst>
          </p:cNvPr>
          <p:cNvPicPr>
            <a:picLocks noChangeAspect="1"/>
          </p:cNvPicPr>
          <p:nvPr/>
        </p:nvPicPr>
        <p:blipFill>
          <a:blip r:embed="rId13"/>
          <a:stretch>
            <a:fillRect/>
          </a:stretch>
        </p:blipFill>
        <p:spPr>
          <a:xfrm>
            <a:off x="10133319" y="136310"/>
            <a:ext cx="1929081" cy="1089454"/>
          </a:xfrm>
          <a:prstGeom prst="rect">
            <a:avLst/>
          </a:prstGeom>
        </p:spPr>
      </p:pic>
    </p:spTree>
    <p:extLst>
      <p:ext uri="{BB962C8B-B14F-4D97-AF65-F5344CB8AC3E}">
        <p14:creationId xmlns:p14="http://schemas.microsoft.com/office/powerpoint/2010/main" val="2057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9552599" cy="476553"/>
          </a:xfrm>
        </p:spPr>
        <p:txBody>
          <a:bodyPr>
            <a:normAutofit fontScale="90000"/>
          </a:bodyPr>
          <a:lstStyle/>
          <a:p>
            <a:pPr>
              <a:defRPr/>
            </a:pPr>
            <a:r>
              <a:rPr lang="en-US">
                <a:cs typeface="Calibri Light"/>
              </a:rPr>
              <a:t>Functional Architecture – Focus Functions – Rev 2</a:t>
            </a:r>
            <a:endParaRPr lang="en-US"/>
          </a:p>
        </p:txBody>
      </p:sp>
      <p:graphicFrame>
        <p:nvGraphicFramePr>
          <p:cNvPr id="8" name="Content Placeholder 7">
            <a:extLst>
              <a:ext uri="{FF2B5EF4-FFF2-40B4-BE49-F238E27FC236}">
                <a16:creationId xmlns:a16="http://schemas.microsoft.com/office/drawing/2014/main" id="{3CF64C98-316C-090C-965E-AED00C67790D}"/>
              </a:ext>
            </a:extLst>
          </p:cNvPr>
          <p:cNvGraphicFramePr>
            <a:graphicFrameLocks noGrp="1"/>
          </p:cNvGraphicFramePr>
          <p:nvPr>
            <p:ph idx="1"/>
            <p:extLst>
              <p:ext uri="{D42A27DB-BD31-4B8C-83A1-F6EECF244321}">
                <p14:modId xmlns:p14="http://schemas.microsoft.com/office/powerpoint/2010/main" val="4891405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id="{6A8F4735-5D88-6281-5CAA-CD2C81707A6E}"/>
              </a:ext>
            </a:extLst>
          </p:cNvPr>
          <p:cNvPicPr>
            <a:picLocks noChangeAspect="1"/>
          </p:cNvPicPr>
          <p:nvPr/>
        </p:nvPicPr>
        <p:blipFill>
          <a:blip r:embed="rId13"/>
          <a:stretch>
            <a:fillRect/>
          </a:stretch>
        </p:blipFill>
        <p:spPr>
          <a:xfrm>
            <a:off x="10133319" y="136310"/>
            <a:ext cx="1929081" cy="1089454"/>
          </a:xfrm>
          <a:prstGeom prst="rect">
            <a:avLst/>
          </a:prstGeom>
        </p:spPr>
      </p:pic>
      <p:graphicFrame>
        <p:nvGraphicFramePr>
          <p:cNvPr id="3" name="Diagram 2">
            <a:extLst>
              <a:ext uri="{FF2B5EF4-FFF2-40B4-BE49-F238E27FC236}">
                <a16:creationId xmlns:a16="http://schemas.microsoft.com/office/drawing/2014/main" id="{AF18D7EB-ED62-D063-2D38-681573EF1C32}"/>
              </a:ext>
            </a:extLst>
          </p:cNvPr>
          <p:cNvGraphicFramePr/>
          <p:nvPr>
            <p:extLst>
              <p:ext uri="{D42A27DB-BD31-4B8C-83A1-F6EECF244321}">
                <p14:modId xmlns:p14="http://schemas.microsoft.com/office/powerpoint/2010/main" val="356813281"/>
              </p:ext>
            </p:extLst>
          </p:nvPr>
        </p:nvGraphicFramePr>
        <p:xfrm>
          <a:off x="907150" y="1377893"/>
          <a:ext cx="1229600" cy="104095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4" name="TextBox 3">
            <a:extLst>
              <a:ext uri="{FF2B5EF4-FFF2-40B4-BE49-F238E27FC236}">
                <a16:creationId xmlns:a16="http://schemas.microsoft.com/office/drawing/2014/main" id="{C1DDDB59-65AC-0A08-A537-55A17593671E}"/>
              </a:ext>
            </a:extLst>
          </p:cNvPr>
          <p:cNvSpPr txBox="1"/>
          <p:nvPr/>
        </p:nvSpPr>
        <p:spPr>
          <a:xfrm>
            <a:off x="8618400" y="1626025"/>
            <a:ext cx="2419200" cy="923330"/>
          </a:xfrm>
          <a:prstGeom prst="rect">
            <a:avLst/>
          </a:prstGeom>
          <a:noFill/>
        </p:spPr>
        <p:txBody>
          <a:bodyPr wrap="square" rtlCol="0">
            <a:spAutoFit/>
          </a:bodyPr>
          <a:lstStyle/>
          <a:p>
            <a:r>
              <a:rPr lang="en-US"/>
              <a:t>Basic Functionality to meet position, power, and support.</a:t>
            </a:r>
          </a:p>
        </p:txBody>
      </p:sp>
      <p:cxnSp>
        <p:nvCxnSpPr>
          <p:cNvPr id="9" name="Connector: Elbow 8">
            <a:extLst>
              <a:ext uri="{FF2B5EF4-FFF2-40B4-BE49-F238E27FC236}">
                <a16:creationId xmlns:a16="http://schemas.microsoft.com/office/drawing/2014/main" id="{1CEF7184-DEB7-0A38-31AB-77CC27E73467}"/>
              </a:ext>
            </a:extLst>
          </p:cNvPr>
          <p:cNvCxnSpPr>
            <a:cxnSpLocks/>
          </p:cNvCxnSpPr>
          <p:nvPr/>
        </p:nvCxnSpPr>
        <p:spPr>
          <a:xfrm rot="10800000" flipV="1">
            <a:off x="7423200" y="2609344"/>
            <a:ext cx="2328900" cy="1391950"/>
          </a:xfrm>
          <a:prstGeom prst="bentConnector3">
            <a:avLst>
              <a:gd name="adj1" fmla="val 1000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FCA3091-EC85-B554-6B78-2C82BDEB8B11}"/>
              </a:ext>
            </a:extLst>
          </p:cNvPr>
          <p:cNvCxnSpPr>
            <a:cxnSpLocks/>
          </p:cNvCxnSpPr>
          <p:nvPr/>
        </p:nvCxnSpPr>
        <p:spPr bwMode="auto">
          <a:xfrm rot="10800000" flipV="1">
            <a:off x="8013600" y="2609344"/>
            <a:ext cx="1738500" cy="1391950"/>
          </a:xfrm>
          <a:prstGeom prst="bentConnector3">
            <a:avLst>
              <a:gd name="adj1" fmla="val 1001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2D67DA4-C19F-A141-86C8-1465B5264A5D}"/>
              </a:ext>
            </a:extLst>
          </p:cNvPr>
          <p:cNvCxnSpPr>
            <a:cxnSpLocks/>
          </p:cNvCxnSpPr>
          <p:nvPr/>
        </p:nvCxnSpPr>
        <p:spPr bwMode="auto">
          <a:xfrm rot="16200000" flipH="1">
            <a:off x="9094075" y="3267369"/>
            <a:ext cx="1391950" cy="75900"/>
          </a:xfrm>
          <a:prstGeom prst="bentConnector3">
            <a:avLst>
              <a:gd name="adj1" fmla="val 4844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394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Functional Architecture – Rev 1</a:t>
            </a:r>
            <a:endParaRPr lang="en-US"/>
          </a:p>
        </p:txBody>
      </p:sp>
      <p:graphicFrame>
        <p:nvGraphicFramePr>
          <p:cNvPr id="8" name="Content Placeholder 7">
            <a:extLst>
              <a:ext uri="{FF2B5EF4-FFF2-40B4-BE49-F238E27FC236}">
                <a16:creationId xmlns:a16="http://schemas.microsoft.com/office/drawing/2014/main" id="{3CF64C98-316C-090C-965E-AED00C67790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id="{6A8F4735-5D88-6281-5CAA-CD2C81707A6E}"/>
              </a:ext>
            </a:extLst>
          </p:cNvPr>
          <p:cNvPicPr>
            <a:picLocks noChangeAspect="1"/>
          </p:cNvPicPr>
          <p:nvPr/>
        </p:nvPicPr>
        <p:blipFill>
          <a:blip r:embed="rId13"/>
          <a:stretch>
            <a:fillRect/>
          </a:stretch>
        </p:blipFill>
        <p:spPr>
          <a:xfrm>
            <a:off x="10262919" y="116320"/>
            <a:ext cx="1929081" cy="1089454"/>
          </a:xfrm>
          <a:prstGeom prst="rect">
            <a:avLst/>
          </a:prstGeom>
        </p:spPr>
      </p:pic>
      <p:sp>
        <p:nvSpPr>
          <p:cNvPr id="3" name="TextBox 2">
            <a:extLst>
              <a:ext uri="{FF2B5EF4-FFF2-40B4-BE49-F238E27FC236}">
                <a16:creationId xmlns:a16="http://schemas.microsoft.com/office/drawing/2014/main" id="{6B812C7B-A14D-2311-4A11-DC4EF558B164}"/>
              </a:ext>
            </a:extLst>
          </p:cNvPr>
          <p:cNvSpPr txBox="1"/>
          <p:nvPr/>
        </p:nvSpPr>
        <p:spPr>
          <a:xfrm>
            <a:off x="5835648" y="1419864"/>
            <a:ext cx="1466850" cy="646331"/>
          </a:xfrm>
          <a:prstGeom prst="rect">
            <a:avLst/>
          </a:prstGeom>
          <a:noFill/>
        </p:spPr>
        <p:txBody>
          <a:bodyPr wrap="square" rtlCol="0">
            <a:spAutoFit/>
          </a:bodyPr>
          <a:lstStyle/>
          <a:p>
            <a:r>
              <a:rPr lang="en-US"/>
              <a:t>MVP</a:t>
            </a:r>
          </a:p>
          <a:p>
            <a:r>
              <a:rPr lang="en-US"/>
              <a:t>(Fall 2024) </a:t>
            </a:r>
          </a:p>
        </p:txBody>
      </p:sp>
      <p:cxnSp>
        <p:nvCxnSpPr>
          <p:cNvPr id="7" name="Connector: Curved 6">
            <a:extLst>
              <a:ext uri="{FF2B5EF4-FFF2-40B4-BE49-F238E27FC236}">
                <a16:creationId xmlns:a16="http://schemas.microsoft.com/office/drawing/2014/main" id="{4D62A8E3-9BB1-DC56-174B-23EAB3AC0EBB}"/>
              </a:ext>
            </a:extLst>
          </p:cNvPr>
          <p:cNvCxnSpPr>
            <a:cxnSpLocks/>
          </p:cNvCxnSpPr>
          <p:nvPr/>
        </p:nvCxnSpPr>
        <p:spPr>
          <a:xfrm rot="16200000" flipH="1">
            <a:off x="5958735" y="2759129"/>
            <a:ext cx="1852504" cy="631825"/>
          </a:xfrm>
          <a:prstGeom prst="curvedConnector3">
            <a:avLst>
              <a:gd name="adj1" fmla="val 225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70F5B8FD-93CD-1B43-FB5D-657126B8C027}"/>
              </a:ext>
            </a:extLst>
          </p:cNvPr>
          <p:cNvCxnSpPr>
            <a:cxnSpLocks/>
          </p:cNvCxnSpPr>
          <p:nvPr/>
        </p:nvCxnSpPr>
        <p:spPr>
          <a:xfrm rot="10800000" flipV="1">
            <a:off x="2416174" y="1825624"/>
            <a:ext cx="3419476" cy="2175670"/>
          </a:xfrm>
          <a:prstGeom prst="curvedConnector3">
            <a:avLst>
              <a:gd name="adj1" fmla="val 999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B1F6F1EF-833A-FD2A-5242-80F396B8BB11}"/>
              </a:ext>
            </a:extLst>
          </p:cNvPr>
          <p:cNvCxnSpPr>
            <a:cxnSpLocks/>
          </p:cNvCxnSpPr>
          <p:nvPr/>
        </p:nvCxnSpPr>
        <p:spPr bwMode="auto">
          <a:xfrm>
            <a:off x="6569075" y="2173988"/>
            <a:ext cx="3206754" cy="1827306"/>
          </a:xfrm>
          <a:prstGeom prst="curvedConnector3">
            <a:avLst>
              <a:gd name="adj1" fmla="val 1000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E38EE1C9-5A17-19B8-DC6B-E585D7C76756}"/>
              </a:ext>
            </a:extLst>
          </p:cNvPr>
          <p:cNvCxnSpPr>
            <a:cxnSpLocks/>
          </p:cNvCxnSpPr>
          <p:nvPr/>
        </p:nvCxnSpPr>
        <p:spPr bwMode="auto">
          <a:xfrm>
            <a:off x="6569073" y="2148789"/>
            <a:ext cx="2543180" cy="1852505"/>
          </a:xfrm>
          <a:prstGeom prst="curvedConnector3">
            <a:avLst>
              <a:gd name="adj1" fmla="val 996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D8B0CD9B-9EA7-3C5F-299B-F47D64BB932D}"/>
              </a:ext>
            </a:extLst>
          </p:cNvPr>
          <p:cNvCxnSpPr>
            <a:cxnSpLocks/>
          </p:cNvCxnSpPr>
          <p:nvPr/>
        </p:nvCxnSpPr>
        <p:spPr bwMode="auto">
          <a:xfrm>
            <a:off x="6569075" y="2148789"/>
            <a:ext cx="4454525" cy="1852505"/>
          </a:xfrm>
          <a:prstGeom prst="curvedConnector3">
            <a:avLst>
              <a:gd name="adj1" fmla="val 1000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ADF10E38-B436-0E69-4749-83C2F89AAE73}"/>
              </a:ext>
            </a:extLst>
          </p:cNvPr>
          <p:cNvCxnSpPr>
            <a:cxnSpLocks/>
          </p:cNvCxnSpPr>
          <p:nvPr/>
        </p:nvCxnSpPr>
        <p:spPr bwMode="auto">
          <a:xfrm rot="5400000">
            <a:off x="4993535" y="2425755"/>
            <a:ext cx="1852507" cy="1298575"/>
          </a:xfrm>
          <a:prstGeom prst="curvedConnector3">
            <a:avLst>
              <a:gd name="adj1" fmla="val 2189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683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Functional DSM – Rev 1</a:t>
            </a:r>
            <a:endParaRPr/>
          </a:p>
        </p:txBody>
      </p:sp>
      <p:pic>
        <p:nvPicPr>
          <p:cNvPr id="6" name="Content Placeholder 5">
            <a:extLst>
              <a:ext uri="{FF2B5EF4-FFF2-40B4-BE49-F238E27FC236}">
                <a16:creationId xmlns:a16="http://schemas.microsoft.com/office/drawing/2014/main" id="{A8DA56A1-1245-5BD9-67C4-5ED0007A52C5}"/>
              </a:ext>
            </a:extLst>
          </p:cNvPr>
          <p:cNvPicPr>
            <a:picLocks noGrp="1" noChangeAspect="1"/>
          </p:cNvPicPr>
          <p:nvPr>
            <p:ph idx="1"/>
          </p:nvPr>
        </p:nvPicPr>
        <p:blipFill>
          <a:blip r:embed="rId3"/>
          <a:stretch>
            <a:fillRect/>
          </a:stretch>
        </p:blipFill>
        <p:spPr bwMode="auto">
          <a:xfrm>
            <a:off x="474740" y="1249498"/>
            <a:ext cx="7469364" cy="5105642"/>
          </a:xfrm>
        </p:spPr>
      </p:pic>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Arrow: Bent 20">
            <a:extLst>
              <a:ext uri="{FF2B5EF4-FFF2-40B4-BE49-F238E27FC236}">
                <a16:creationId xmlns:a16="http://schemas.microsoft.com/office/drawing/2014/main" id="{F70511D3-77CF-0140-0907-9A9F84E41408}"/>
              </a:ext>
            </a:extLst>
          </p:cNvPr>
          <p:cNvSpPr/>
          <p:nvPr/>
        </p:nvSpPr>
        <p:spPr>
          <a:xfrm>
            <a:off x="684835" y="1524000"/>
            <a:ext cx="549797" cy="57873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C3AFB1F9-0B67-8450-A8B8-D9E97D5EB757}"/>
              </a:ext>
            </a:extLst>
          </p:cNvPr>
          <p:cNvSpPr txBox="1"/>
          <p:nvPr/>
        </p:nvSpPr>
        <p:spPr>
          <a:xfrm>
            <a:off x="8536328" y="1446835"/>
            <a:ext cx="306729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Legend:</a:t>
            </a:r>
          </a:p>
          <a:p>
            <a:r>
              <a:rPr lang="en-US"/>
              <a:t>D – Data Interface</a:t>
            </a:r>
            <a:endParaRPr lang="en-US" dirty="0"/>
          </a:p>
          <a:p>
            <a:r>
              <a:rPr lang="en-US"/>
              <a:t>P – Physical Interface</a:t>
            </a:r>
          </a:p>
          <a:p>
            <a:r>
              <a:rPr lang="en-US"/>
              <a:t>E – Energy Interface</a:t>
            </a:r>
            <a:endParaRPr lang="en-US" dirty="0"/>
          </a:p>
          <a:p>
            <a:r>
              <a:rPr lang="en-US"/>
              <a:t>M – Material Interface</a:t>
            </a:r>
            <a:endParaRPr lang="en-US" dirty="0"/>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Structural Architecture – Rev 1</a:t>
            </a:r>
            <a:endParaRPr lang="en-US"/>
          </a:p>
        </p:txBody>
      </p:sp>
      <p:sp>
        <p:nvSpPr>
          <p:cNvPr id="3" name="Content Placeholder 2"/>
          <p:cNvSpPr>
            <a:spLocks noGrp="1"/>
          </p:cNvSpPr>
          <p:nvPr>
            <p:ph idx="1"/>
          </p:nvPr>
        </p:nvSpPr>
        <p:spPr bwMode="auto">
          <a:xfrm>
            <a:off x="685801" y="1086153"/>
            <a:ext cx="10131425" cy="470504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Structural DSM – Rev 1</a:t>
            </a:r>
            <a:endParaRPr lang="en-US"/>
          </a:p>
        </p:txBody>
      </p:sp>
      <p:sp>
        <p:nvSpPr>
          <p:cNvPr id="3" name="Content Placeholder 2"/>
          <p:cNvSpPr>
            <a:spLocks noGrp="1"/>
          </p:cNvSpPr>
          <p:nvPr>
            <p:ph idx="1"/>
          </p:nvPr>
        </p:nvSpPr>
        <p:spPr bwMode="auto">
          <a:xfrm>
            <a:off x="685801" y="1086153"/>
            <a:ext cx="10131425" cy="470504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Multi-Domain Matrix – Rev 1</a:t>
            </a:r>
            <a:endParaRPr/>
          </a:p>
        </p:txBody>
      </p:sp>
      <p:sp>
        <p:nvSpPr>
          <p:cNvPr id="3" name="Content Placeholder 2"/>
          <p:cNvSpPr>
            <a:spLocks noGrp="1"/>
          </p:cNvSpPr>
          <p:nvPr>
            <p:ph idx="1"/>
          </p:nvPr>
        </p:nvSpPr>
        <p:spPr bwMode="auto">
          <a:xfrm>
            <a:off x="685801" y="1086153"/>
            <a:ext cx="10131425" cy="470504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show="0">
  <p:cSld>
    <p:bg>
      <p:bgPr>
        <a:solidFill>
          <a:schemeClr val="bg1"/>
        </a:solidFill>
        <a:effectLst/>
      </p:bgPr>
    </p:bg>
    <p:spTree>
      <p:nvGrpSpPr>
        <p:cNvPr id="1" name=""/>
        <p:cNvGrpSpPr/>
        <p:nvPr/>
      </p:nvGrpSpPr>
      <p:grpSpPr bwMode="auto">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bwMode="auto">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3" name="Picture 32" descr="People working on ideas"/>
          <p:cNvPicPr>
            <a:picLocks noChangeAspect="1"/>
          </p:cNvPicPr>
          <p:nvPr/>
        </p:nvPicPr>
        <p:blipFill>
          <a:blip r:embed="rId3"/>
          <a:srcRect l="1717" r="6030" b="1"/>
          <a:stretch/>
        </p:blipFill>
        <p:spPr bwMode="auto">
          <a:xfrm>
            <a:off x="1" y="10"/>
            <a:ext cx="9669642" cy="6857990"/>
          </a:xfrm>
          <a:prstGeom prst="rect">
            <a:avLst/>
          </a:prstGeom>
        </p:spPr>
      </p:pic>
      <p:sp>
        <p:nvSpPr>
          <p:cNvPr id="34" name="Rectangle 33"/>
          <p:cNvSpPr>
            <a:spLocks noGrp="1" noRot="1" noChangeAspect="1" noMove="1" noResize="1" noEditPoints="1" noAdjustHandles="1" noChangeArrowheads="1" noChangeShapeType="1" noTextEdit="1"/>
          </p:cNvSpPr>
          <p:nvPr/>
        </p:nvSpPr>
        <p:spPr bwMode="auto">
          <a:xfrm flipH="1">
            <a:off x="5125019" y="0"/>
            <a:ext cx="7066977" cy="6858000"/>
          </a:xfrm>
          <a:prstGeom prst="rect">
            <a:avLst/>
          </a:prstGeom>
          <a:gradFill>
            <a:gsLst>
              <a:gs pos="0">
                <a:schemeClr val="bg1">
                  <a:alpha val="0"/>
                </a:schemeClr>
              </a:gs>
              <a:gs pos="19000">
                <a:schemeClr val="bg1">
                  <a:alpha val="38000"/>
                </a:schemeClr>
              </a:gs>
              <a:gs pos="35000">
                <a:schemeClr val="bg1">
                  <a:alpha val="77000"/>
                </a:schemeClr>
              </a:gs>
              <a:gs pos="4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itle 1"/>
          <p:cNvSpPr txBox="1"/>
          <p:nvPr/>
        </p:nvSpPr>
        <p:spPr bwMode="auto">
          <a:xfrm>
            <a:off x="7531610" y="365125"/>
            <a:ext cx="3822189" cy="1899912"/>
          </a:xfrm>
          <a:prstGeom prst="rect">
            <a:avLst/>
          </a:prstGeom>
        </p:spPr>
        <p:txBody>
          <a:bodyPr vert="horz" lIns="91440" tIns="45720" rIns="91440" bIns="45720" rtlCol="0" anchor="ctr">
            <a:normAutofit/>
          </a:bodyPr>
          <a:lstStyle>
            <a:lvl1pPr algn="l" defTabSz="914400">
              <a:lnSpc>
                <a:spcPct val="90000"/>
              </a:lnSpc>
              <a:spcBef>
                <a:spcPts val="0"/>
              </a:spcBef>
              <a:buNone/>
              <a:defRPr sz="4400">
                <a:solidFill>
                  <a:schemeClr val="tx1"/>
                </a:solidFill>
                <a:latin typeface="+mj-lt"/>
                <a:ea typeface="+mj-ea"/>
                <a:cs typeface="+mj-cs"/>
              </a:defRPr>
            </a:lvl1pPr>
          </a:lstStyle>
          <a:p>
            <a:pPr>
              <a:spcAft>
                <a:spcPts val="600"/>
              </a:spcAft>
              <a:defRPr/>
            </a:pPr>
            <a:r>
              <a:rPr lang="en-US" sz="4000"/>
              <a:t>Design Evolution</a:t>
            </a:r>
            <a:endParaRPr lang="en-US"/>
          </a:p>
        </p:txBody>
      </p:sp>
      <p:sp>
        <p:nvSpPr>
          <p:cNvPr id="35" name="Content Placeholder 2"/>
          <p:cNvSpPr>
            <a:spLocks noGrp="1"/>
          </p:cNvSpPr>
          <p:nvPr>
            <p:ph idx="1"/>
          </p:nvPr>
        </p:nvSpPr>
        <p:spPr bwMode="auto">
          <a:xfrm>
            <a:off x="7531610" y="2434201"/>
            <a:ext cx="3822189" cy="3742762"/>
          </a:xfrm>
        </p:spPr>
        <p:txBody>
          <a:bodyPr vert="horz" lIns="91440" tIns="45720" rIns="91440" bIns="45720" rtlCol="0" anchor="t">
            <a:normAutofit/>
          </a:bodyPr>
          <a:lstStyle/>
          <a:p>
            <a:pPr marL="0">
              <a:defRPr/>
            </a:pPr>
            <a:r>
              <a:rPr lang="en-US" sz="2000">
                <a:ea typeface="Calibri"/>
                <a:cs typeface="Calibri"/>
              </a:rPr>
              <a:t>Trade Space Analysis</a:t>
            </a:r>
            <a:endParaRPr/>
          </a:p>
          <a:p>
            <a:pPr marL="0">
              <a:defRPr/>
            </a:pPr>
            <a:r>
              <a:rPr lang="en-US" sz="2000">
                <a:ea typeface="Calibri"/>
                <a:cs typeface="Calibri"/>
              </a:rPr>
              <a:t>Technology Assessment</a:t>
            </a:r>
            <a:endParaRPr/>
          </a:p>
          <a:p>
            <a:pPr marL="0">
              <a:defRPr/>
            </a:pPr>
            <a:r>
              <a:rPr lang="en-US" sz="2000">
                <a:ea typeface="Calibri"/>
                <a:cs typeface="Calibri"/>
              </a:rPr>
              <a:t>Technology Roadmap</a:t>
            </a:r>
            <a:endParaRPr/>
          </a:p>
          <a:p>
            <a:pPr marL="0">
              <a:defRPr/>
            </a:pPr>
            <a:r>
              <a:rPr lang="en-US" sz="2000">
                <a:ea typeface="Calibri"/>
                <a:cs typeface="Calibri"/>
              </a:rPr>
              <a:t>MOE &amp; MOP</a:t>
            </a:r>
            <a:endParaRPr/>
          </a:p>
          <a:p>
            <a:pPr marL="0">
              <a:defRPr/>
            </a:pPr>
            <a:r>
              <a:rPr lang="en-US" sz="2000">
                <a:ea typeface="Calibri"/>
                <a:cs typeface="Calibri"/>
              </a:rPr>
              <a:t>Risk Assessment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7173" y="163099"/>
            <a:ext cx="10131425" cy="476553"/>
          </a:xfrm>
        </p:spPr>
        <p:txBody>
          <a:bodyPr>
            <a:normAutofit fontScale="90000"/>
          </a:bodyPr>
          <a:lstStyle/>
          <a:p>
            <a:pPr>
              <a:defRPr/>
            </a:pPr>
            <a:r>
              <a:rPr lang="en-US"/>
              <a:t>Project Timeline  - Systems Engineering</a:t>
            </a:r>
            <a:endParaRPr/>
          </a:p>
        </p:txBody>
      </p:sp>
      <p:graphicFrame>
        <p:nvGraphicFramePr>
          <p:cNvPr id="195" name="Content Placeholder 194"/>
          <p:cNvGraphicFramePr>
            <a:graphicFrameLocks noGrp="1"/>
          </p:cNvGraphicFramePr>
          <p:nvPr>
            <p:ph idx="1"/>
          </p:nvPr>
        </p:nvGraphicFramePr>
        <p:xfrm>
          <a:off x="687173" y="639652"/>
          <a:ext cx="11103232" cy="5797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955" name="Diagram 895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82978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bwMode="auto">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3" name="Picture 32" descr="People working on ideas"/>
          <p:cNvPicPr>
            <a:picLocks noChangeAspect="1"/>
          </p:cNvPicPr>
          <p:nvPr/>
        </p:nvPicPr>
        <p:blipFill>
          <a:blip r:embed="rId3"/>
          <a:srcRect l="1717" r="6030" b="1"/>
          <a:stretch/>
        </p:blipFill>
        <p:spPr bwMode="auto">
          <a:xfrm>
            <a:off x="1" y="10"/>
            <a:ext cx="9669642" cy="6857990"/>
          </a:xfrm>
          <a:prstGeom prst="rect">
            <a:avLst/>
          </a:prstGeom>
        </p:spPr>
      </p:pic>
      <p:sp>
        <p:nvSpPr>
          <p:cNvPr id="34" name="Rectangle 33"/>
          <p:cNvSpPr>
            <a:spLocks noGrp="1" noRot="1" noChangeAspect="1" noMove="1" noResize="1" noEditPoints="1" noAdjustHandles="1" noChangeArrowheads="1" noChangeShapeType="1" noTextEdit="1"/>
          </p:cNvSpPr>
          <p:nvPr/>
        </p:nvSpPr>
        <p:spPr bwMode="auto">
          <a:xfrm flipH="1">
            <a:off x="5125019" y="0"/>
            <a:ext cx="7066977" cy="6858000"/>
          </a:xfrm>
          <a:prstGeom prst="rect">
            <a:avLst/>
          </a:prstGeom>
          <a:gradFill>
            <a:gsLst>
              <a:gs pos="0">
                <a:schemeClr val="bg1">
                  <a:alpha val="0"/>
                </a:schemeClr>
              </a:gs>
              <a:gs pos="19000">
                <a:schemeClr val="bg1">
                  <a:alpha val="38000"/>
                </a:schemeClr>
              </a:gs>
              <a:gs pos="35000">
                <a:schemeClr val="bg1">
                  <a:alpha val="77000"/>
                </a:schemeClr>
              </a:gs>
              <a:gs pos="4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itle 1"/>
          <p:cNvSpPr txBox="1"/>
          <p:nvPr/>
        </p:nvSpPr>
        <p:spPr bwMode="auto">
          <a:xfrm>
            <a:off x="7531610" y="365125"/>
            <a:ext cx="3822189" cy="1899912"/>
          </a:xfrm>
          <a:prstGeom prst="rect">
            <a:avLst/>
          </a:prstGeom>
        </p:spPr>
        <p:txBody>
          <a:bodyPr vert="horz" lIns="91440" tIns="45720" rIns="91440" bIns="45720" rtlCol="0" anchor="ctr">
            <a:normAutofit/>
          </a:bodyPr>
          <a:lstStyle>
            <a:lvl1pPr algn="l" defTabSz="914400">
              <a:lnSpc>
                <a:spcPct val="90000"/>
              </a:lnSpc>
              <a:spcBef>
                <a:spcPts val="0"/>
              </a:spcBef>
              <a:buNone/>
              <a:defRPr sz="4400">
                <a:solidFill>
                  <a:schemeClr val="tx1"/>
                </a:solidFill>
                <a:latin typeface="+mj-lt"/>
                <a:ea typeface="+mj-ea"/>
                <a:cs typeface="+mj-cs"/>
              </a:defRPr>
            </a:lvl1pPr>
          </a:lstStyle>
          <a:p>
            <a:pPr>
              <a:spcAft>
                <a:spcPts val="600"/>
              </a:spcAft>
              <a:defRPr/>
            </a:pPr>
            <a:r>
              <a:rPr lang="en-US" sz="4000"/>
              <a:t>Design Evolution</a:t>
            </a:r>
            <a:endParaRPr lang="en-US"/>
          </a:p>
        </p:txBody>
      </p:sp>
      <p:sp>
        <p:nvSpPr>
          <p:cNvPr id="35" name="Content Placeholder 2"/>
          <p:cNvSpPr>
            <a:spLocks noGrp="1"/>
          </p:cNvSpPr>
          <p:nvPr>
            <p:ph idx="1"/>
          </p:nvPr>
        </p:nvSpPr>
        <p:spPr bwMode="auto">
          <a:xfrm>
            <a:off x="7531610" y="2434201"/>
            <a:ext cx="3822189" cy="3742762"/>
          </a:xfrm>
        </p:spPr>
        <p:txBody>
          <a:bodyPr vert="horz" lIns="91440" tIns="45720" rIns="91440" bIns="45720" rtlCol="0" anchor="t">
            <a:normAutofit/>
          </a:bodyPr>
          <a:lstStyle/>
          <a:p>
            <a:pPr marL="0">
              <a:defRPr/>
            </a:pPr>
            <a:r>
              <a:rPr lang="en-US" sz="2000">
                <a:ea typeface="Calibri"/>
                <a:cs typeface="Calibri"/>
              </a:rPr>
              <a:t>Morphological Matrix</a:t>
            </a:r>
            <a:endParaRPr lang="en-US" sz="2000" dirty="0">
              <a:ea typeface="Calibri"/>
              <a:cs typeface="Calibri"/>
            </a:endParaRPr>
          </a:p>
          <a:p>
            <a:pPr marL="0">
              <a:defRPr/>
            </a:pPr>
            <a:r>
              <a:rPr lang="en-US" sz="2000">
                <a:ea typeface="Calibri"/>
                <a:cs typeface="Calibri"/>
              </a:rPr>
              <a:t>Trade Space</a:t>
            </a:r>
            <a:endParaRPr lang="en-US" sz="2000" dirty="0">
              <a:ea typeface="Calibri"/>
              <a:cs typeface="Calibri"/>
            </a:endParaRPr>
          </a:p>
          <a:p>
            <a:pPr marL="0">
              <a:defRPr/>
            </a:pPr>
            <a:r>
              <a:rPr lang="en-US" sz="2000">
                <a:ea typeface="Calibri"/>
                <a:cs typeface="Calibri"/>
              </a:rPr>
              <a:t>Trade Space Analysis</a:t>
            </a:r>
            <a:endParaRPr/>
          </a:p>
          <a:p>
            <a:pPr marL="0">
              <a:defRPr/>
            </a:pPr>
            <a:endParaRPr lang="en-US" sz="2000" dirty="0">
              <a:ea typeface="Calibri"/>
              <a:cs typeface="Calibri"/>
            </a:endParaRPr>
          </a:p>
        </p:txBody>
      </p:sp>
    </p:spTree>
    <p:extLst>
      <p:ext uri="{BB962C8B-B14F-4D97-AF65-F5344CB8AC3E}">
        <p14:creationId xmlns:p14="http://schemas.microsoft.com/office/powerpoint/2010/main" val="35753711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dirty="0">
                <a:cs typeface="Calibri Light"/>
              </a:rPr>
              <a:t>Morphological Matrix w/ Weights – Rev 1</a:t>
            </a:r>
            <a:endParaRPr dirty="0"/>
          </a:p>
        </p:txBody>
      </p:sp>
      <p:pic>
        <p:nvPicPr>
          <p:cNvPr id="6" name="Content Placeholder 5">
            <a:extLst>
              <a:ext uri="{FF2B5EF4-FFF2-40B4-BE49-F238E27FC236}">
                <a16:creationId xmlns:a16="http://schemas.microsoft.com/office/drawing/2014/main" id="{6851A784-1A3A-BA52-4B10-E8A3E3D813D3}"/>
              </a:ext>
            </a:extLst>
          </p:cNvPr>
          <p:cNvPicPr>
            <a:picLocks noGrp="1" noChangeAspect="1"/>
          </p:cNvPicPr>
          <p:nvPr>
            <p:ph idx="1"/>
          </p:nvPr>
        </p:nvPicPr>
        <p:blipFill>
          <a:blip r:embed="rId3"/>
          <a:stretch>
            <a:fillRect/>
          </a:stretch>
        </p:blipFill>
        <p:spPr bwMode="auto">
          <a:xfrm>
            <a:off x="435221" y="1452643"/>
            <a:ext cx="11321558" cy="4111414"/>
          </a:xfrm>
        </p:spPr>
      </p:pic>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5C9553B9-B8AC-8302-B0ED-AE823A128510}"/>
              </a:ext>
            </a:extLst>
          </p:cNvPr>
          <p:cNvSpPr txBox="1"/>
          <p:nvPr/>
        </p:nvSpPr>
        <p:spPr>
          <a:xfrm rot="20137726">
            <a:off x="2393948" y="3154407"/>
            <a:ext cx="6172200" cy="707886"/>
          </a:xfrm>
          <a:prstGeom prst="rect">
            <a:avLst/>
          </a:prstGeom>
          <a:noFill/>
        </p:spPr>
        <p:txBody>
          <a:bodyPr wrap="square" rtlCol="0">
            <a:spAutoFit/>
          </a:bodyPr>
          <a:lstStyle/>
          <a:p>
            <a:r>
              <a:rPr lang="en-US" sz="4000" dirty="0">
                <a:solidFill>
                  <a:srgbClr val="FF0000"/>
                </a:solidFill>
              </a:rPr>
              <a:t>DO NOT SHARE/REPRODUCE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B8F978A-B5D8-30B6-2054-79EFB0E9BE5B}"/>
            </a:ext>
          </a:extLst>
        </p:cNvPr>
        <p:cNvGrpSpPr/>
        <p:nvPr/>
      </p:nvGrpSpPr>
      <p:grpSpPr bwMode="auto">
        <a:xfrm>
          <a:off x="0" y="0"/>
          <a:ext cx="0" cy="0"/>
          <a:chOff x="0" y="0"/>
          <a:chExt cx="0" cy="0"/>
        </a:xfrm>
      </p:grpSpPr>
      <p:sp>
        <p:nvSpPr>
          <p:cNvPr id="2" name="Title 1">
            <a:extLst>
              <a:ext uri="{FF2B5EF4-FFF2-40B4-BE49-F238E27FC236}">
                <a16:creationId xmlns:a16="http://schemas.microsoft.com/office/drawing/2014/main" id="{791CF94C-9815-2B9E-D8DB-406E47FF6004}"/>
              </a:ext>
            </a:extLst>
          </p:cNvPr>
          <p:cNvSpPr>
            <a:spLocks noGrp="1"/>
          </p:cNvSpPr>
          <p:nvPr>
            <p:ph type="title"/>
          </p:nvPr>
        </p:nvSpPr>
        <p:spPr bwMode="auto">
          <a:xfrm>
            <a:off x="685801" y="609600"/>
            <a:ext cx="10131425" cy="476553"/>
          </a:xfrm>
        </p:spPr>
        <p:txBody>
          <a:bodyPr>
            <a:normAutofit fontScale="90000"/>
          </a:bodyPr>
          <a:lstStyle/>
          <a:p>
            <a:pPr>
              <a:defRPr/>
            </a:pPr>
            <a:r>
              <a:rPr lang="en-US" dirty="0">
                <a:cs typeface="Calibri Light"/>
              </a:rPr>
              <a:t>Morphological Matrix – Rev 1</a:t>
            </a:r>
            <a:endParaRPr lang="en-US" dirty="0"/>
          </a:p>
        </p:txBody>
      </p:sp>
      <p:graphicFrame>
        <p:nvGraphicFramePr>
          <p:cNvPr id="5" name="Diagram 4">
            <a:extLst>
              <a:ext uri="{FF2B5EF4-FFF2-40B4-BE49-F238E27FC236}">
                <a16:creationId xmlns:a16="http://schemas.microsoft.com/office/drawing/2014/main" id="{6256446A-C2DD-7B10-2D05-03BEE592E3B4}"/>
              </a:ext>
            </a:extLst>
          </p:cNvPr>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Content Placeholder 9">
            <a:extLst>
              <a:ext uri="{FF2B5EF4-FFF2-40B4-BE49-F238E27FC236}">
                <a16:creationId xmlns:a16="http://schemas.microsoft.com/office/drawing/2014/main" id="{152FFACD-859A-550F-D175-9C9A5BCD493C}"/>
              </a:ext>
            </a:extLst>
          </p:cNvPr>
          <p:cNvPicPr>
            <a:picLocks noGrp="1" noChangeAspect="1"/>
          </p:cNvPicPr>
          <p:nvPr>
            <p:ph idx="1"/>
          </p:nvPr>
        </p:nvPicPr>
        <p:blipFill>
          <a:blip r:embed="rId8"/>
          <a:stretch>
            <a:fillRect/>
          </a:stretch>
        </p:blipFill>
        <p:spPr>
          <a:xfrm>
            <a:off x="301626" y="1373981"/>
            <a:ext cx="11512736" cy="4499769"/>
          </a:xfrm>
        </p:spPr>
      </p:pic>
    </p:spTree>
    <p:extLst>
      <p:ext uri="{BB962C8B-B14F-4D97-AF65-F5344CB8AC3E}">
        <p14:creationId xmlns:p14="http://schemas.microsoft.com/office/powerpoint/2010/main" val="3421356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80DE202-6435-6B4C-5C68-E82A6EAAC13B}"/>
            </a:ext>
          </a:extLst>
        </p:cNvPr>
        <p:cNvGrpSpPr/>
        <p:nvPr/>
      </p:nvGrpSpPr>
      <p:grpSpPr bwMode="auto">
        <a:xfrm>
          <a:off x="0" y="0"/>
          <a:ext cx="0" cy="0"/>
          <a:chOff x="0" y="0"/>
          <a:chExt cx="0" cy="0"/>
        </a:xfrm>
      </p:grpSpPr>
      <p:sp>
        <p:nvSpPr>
          <p:cNvPr id="2" name="Title 1">
            <a:extLst>
              <a:ext uri="{FF2B5EF4-FFF2-40B4-BE49-F238E27FC236}">
                <a16:creationId xmlns:a16="http://schemas.microsoft.com/office/drawing/2014/main" id="{03B50302-421D-677C-AFF9-A4DC8EF1A264}"/>
              </a:ext>
            </a:extLst>
          </p:cNvPr>
          <p:cNvSpPr>
            <a:spLocks noGrp="1"/>
          </p:cNvSpPr>
          <p:nvPr>
            <p:ph type="title"/>
          </p:nvPr>
        </p:nvSpPr>
        <p:spPr bwMode="auto">
          <a:xfrm>
            <a:off x="743674" y="291296"/>
            <a:ext cx="10710159" cy="534426"/>
          </a:xfrm>
        </p:spPr>
        <p:txBody>
          <a:bodyPr>
            <a:normAutofit fontScale="90000"/>
          </a:bodyPr>
          <a:lstStyle/>
          <a:p>
            <a:pPr>
              <a:defRPr/>
            </a:pPr>
            <a:r>
              <a:rPr lang="en-US" dirty="0">
                <a:cs typeface="Calibri Light"/>
              </a:rPr>
              <a:t>Trade Space </a:t>
            </a:r>
            <a:r>
              <a:rPr lang="en-US">
                <a:cs typeface="Calibri Light"/>
              </a:rPr>
              <a:t>(without long-term care costs)–</a:t>
            </a:r>
            <a:r>
              <a:rPr lang="en-US" dirty="0">
                <a:cs typeface="Calibri Light"/>
              </a:rPr>
              <a:t> Rev 1</a:t>
            </a:r>
            <a:endParaRPr dirty="0"/>
          </a:p>
        </p:txBody>
      </p:sp>
      <p:graphicFrame>
        <p:nvGraphicFramePr>
          <p:cNvPr id="5" name="Diagram 4">
            <a:extLst>
              <a:ext uri="{FF2B5EF4-FFF2-40B4-BE49-F238E27FC236}">
                <a16:creationId xmlns:a16="http://schemas.microsoft.com/office/drawing/2014/main" id="{B3268958-0A99-7378-9832-AD4820AE871F}"/>
              </a:ext>
            </a:extLst>
          </p:cNvPr>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95974DBE-E5A0-9A50-1F4E-F53E97AB034C}"/>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975572" y="1148134"/>
            <a:ext cx="10240856" cy="539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8763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8" name="Picture 37">
            <a:extLst>
              <a:ext uri="{FF2B5EF4-FFF2-40B4-BE49-F238E27FC236}">
                <a16:creationId xmlns:a16="http://schemas.microsoft.com/office/drawing/2014/main" id="{31AFFC6E-8395-81E5-66FA-81057A28D572}"/>
              </a:ext>
            </a:extLst>
          </p:cNvPr>
          <p:cNvPicPr>
            <a:picLocks noChangeAspect="1"/>
          </p:cNvPicPr>
          <p:nvPr/>
        </p:nvPicPr>
        <p:blipFill>
          <a:blip r:embed="rId3"/>
          <a:stretch>
            <a:fillRect/>
          </a:stretch>
        </p:blipFill>
        <p:spPr>
          <a:xfrm>
            <a:off x="1066800" y="1260337"/>
            <a:ext cx="9588500" cy="5307424"/>
          </a:xfrm>
          <a:prstGeom prst="rect">
            <a:avLst/>
          </a:prstGeom>
        </p:spPr>
      </p:pic>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dirty="0">
                <a:cs typeface="Calibri Light"/>
              </a:rPr>
              <a:t>Trade Space Analysis – Rev 1</a:t>
            </a:r>
            <a:endParaRPr dirty="0"/>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Oval 5">
            <a:extLst>
              <a:ext uri="{FF2B5EF4-FFF2-40B4-BE49-F238E27FC236}">
                <a16:creationId xmlns:a16="http://schemas.microsoft.com/office/drawing/2014/main" id="{4DCA8CA3-A986-3D0B-5CD2-42CA9FDD7CFC}"/>
              </a:ext>
            </a:extLst>
          </p:cNvPr>
          <p:cNvSpPr/>
          <p:nvPr/>
        </p:nvSpPr>
        <p:spPr>
          <a:xfrm>
            <a:off x="1824355" y="5445125"/>
            <a:ext cx="162560" cy="127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760EDD8-AAEA-A477-F8BB-F7A84A356AF3}"/>
              </a:ext>
            </a:extLst>
          </p:cNvPr>
          <p:cNvSpPr/>
          <p:nvPr/>
        </p:nvSpPr>
        <p:spPr bwMode="auto">
          <a:xfrm>
            <a:off x="2408555" y="4544134"/>
            <a:ext cx="162560" cy="127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98B30AE-58C7-BB17-3A7E-CBE30EE414EE}"/>
              </a:ext>
            </a:extLst>
          </p:cNvPr>
          <p:cNvSpPr/>
          <p:nvPr/>
        </p:nvSpPr>
        <p:spPr bwMode="auto">
          <a:xfrm>
            <a:off x="2911475" y="4187672"/>
            <a:ext cx="162560" cy="127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7896FD1-30B4-4FA3-3E04-39CF7A232154}"/>
              </a:ext>
            </a:extLst>
          </p:cNvPr>
          <p:cNvSpPr/>
          <p:nvPr/>
        </p:nvSpPr>
        <p:spPr bwMode="auto">
          <a:xfrm>
            <a:off x="4861716" y="3038880"/>
            <a:ext cx="162560" cy="127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CF096FB-8D18-4F26-05D4-E727C2F3780F}"/>
              </a:ext>
            </a:extLst>
          </p:cNvPr>
          <p:cNvSpPr/>
          <p:nvPr/>
        </p:nvSpPr>
        <p:spPr bwMode="auto">
          <a:xfrm>
            <a:off x="5691428" y="2740218"/>
            <a:ext cx="162560" cy="1272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13536C5-0B6B-2CE5-FFD6-B766838D502A}"/>
              </a:ext>
            </a:extLst>
          </p:cNvPr>
          <p:cNvSpPr/>
          <p:nvPr/>
        </p:nvSpPr>
        <p:spPr bwMode="auto">
          <a:xfrm>
            <a:off x="6872604" y="2408228"/>
            <a:ext cx="162560" cy="127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B65D69-27B5-D651-11AE-E6450450782C}"/>
              </a:ext>
            </a:extLst>
          </p:cNvPr>
          <p:cNvSpPr/>
          <p:nvPr/>
        </p:nvSpPr>
        <p:spPr bwMode="auto">
          <a:xfrm>
            <a:off x="8368030" y="2107242"/>
            <a:ext cx="162560" cy="127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208DF05-C2D5-9AF0-29C7-0DC5B7F871C3}"/>
              </a:ext>
            </a:extLst>
          </p:cNvPr>
          <p:cNvCxnSpPr>
            <a:cxnSpLocks/>
          </p:cNvCxnSpPr>
          <p:nvPr/>
        </p:nvCxnSpPr>
        <p:spPr>
          <a:xfrm flipV="1">
            <a:off x="2520739" y="4538677"/>
            <a:ext cx="7951999" cy="68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F9861F-C041-BF09-2D37-BD9E73E5E2EE}"/>
              </a:ext>
            </a:extLst>
          </p:cNvPr>
          <p:cNvCxnSpPr>
            <a:cxnSpLocks/>
          </p:cNvCxnSpPr>
          <p:nvPr/>
        </p:nvCxnSpPr>
        <p:spPr bwMode="auto">
          <a:xfrm flipV="1">
            <a:off x="1905635" y="5472810"/>
            <a:ext cx="8603615" cy="42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91EF0C-55DC-3DAF-FDB1-DD12B7142F86}"/>
              </a:ext>
            </a:extLst>
          </p:cNvPr>
          <p:cNvCxnSpPr>
            <a:cxnSpLocks/>
          </p:cNvCxnSpPr>
          <p:nvPr/>
        </p:nvCxnSpPr>
        <p:spPr bwMode="auto">
          <a:xfrm flipV="1">
            <a:off x="2992755" y="4187672"/>
            <a:ext cx="7479983" cy="58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9FB8F7-77D7-72BA-FDAE-A7396D19B925}"/>
              </a:ext>
            </a:extLst>
          </p:cNvPr>
          <p:cNvCxnSpPr>
            <a:cxnSpLocks/>
          </p:cNvCxnSpPr>
          <p:nvPr/>
        </p:nvCxnSpPr>
        <p:spPr bwMode="auto">
          <a:xfrm flipV="1">
            <a:off x="4942996" y="3053660"/>
            <a:ext cx="5529742" cy="48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AC1C0CD-C242-BF4B-7430-EE0B055D76E7}"/>
              </a:ext>
            </a:extLst>
          </p:cNvPr>
          <p:cNvCxnSpPr>
            <a:cxnSpLocks/>
          </p:cNvCxnSpPr>
          <p:nvPr/>
        </p:nvCxnSpPr>
        <p:spPr bwMode="auto">
          <a:xfrm flipV="1">
            <a:off x="6953884" y="2471728"/>
            <a:ext cx="3518854"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346CC93-5A42-E88D-B6DF-2A141FF77050}"/>
              </a:ext>
            </a:extLst>
          </p:cNvPr>
          <p:cNvCxnSpPr>
            <a:cxnSpLocks/>
          </p:cNvCxnSpPr>
          <p:nvPr/>
        </p:nvCxnSpPr>
        <p:spPr bwMode="auto">
          <a:xfrm flipV="1">
            <a:off x="5753658" y="2755145"/>
            <a:ext cx="4719080" cy="492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334FA7E-8A90-0C77-8796-40538202F506}"/>
              </a:ext>
            </a:extLst>
          </p:cNvPr>
          <p:cNvSpPr/>
          <p:nvPr/>
        </p:nvSpPr>
        <p:spPr bwMode="auto">
          <a:xfrm>
            <a:off x="3694747" y="3570804"/>
            <a:ext cx="162560" cy="127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2BBB0BC3-3E06-C322-BE4B-606C4E518356}"/>
              </a:ext>
            </a:extLst>
          </p:cNvPr>
          <p:cNvCxnSpPr>
            <a:cxnSpLocks/>
          </p:cNvCxnSpPr>
          <p:nvPr/>
        </p:nvCxnSpPr>
        <p:spPr bwMode="auto">
          <a:xfrm flipV="1">
            <a:off x="3776027" y="3598752"/>
            <a:ext cx="6696711" cy="358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196FCF1-4C6E-075F-289A-5E6BCB8A9E54}"/>
              </a:ext>
            </a:extLst>
          </p:cNvPr>
          <p:cNvSpPr/>
          <p:nvPr/>
        </p:nvSpPr>
        <p:spPr>
          <a:xfrm>
            <a:off x="1401657" y="5597663"/>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Manual Rehab</a:t>
            </a:r>
          </a:p>
        </p:txBody>
      </p:sp>
      <p:sp>
        <p:nvSpPr>
          <p:cNvPr id="48" name="Rectangle 47">
            <a:extLst>
              <a:ext uri="{FF2B5EF4-FFF2-40B4-BE49-F238E27FC236}">
                <a16:creationId xmlns:a16="http://schemas.microsoft.com/office/drawing/2014/main" id="{37E78271-0A98-7C91-58D0-76060FEC3CE4}"/>
              </a:ext>
            </a:extLst>
          </p:cNvPr>
          <p:cNvSpPr/>
          <p:nvPr/>
        </p:nvSpPr>
        <p:spPr bwMode="auto">
          <a:xfrm>
            <a:off x="1861820" y="4420768"/>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Inflection Point #1</a:t>
            </a:r>
          </a:p>
        </p:txBody>
      </p:sp>
      <p:sp>
        <p:nvSpPr>
          <p:cNvPr id="49" name="Rectangle 48">
            <a:extLst>
              <a:ext uri="{FF2B5EF4-FFF2-40B4-BE49-F238E27FC236}">
                <a16:creationId xmlns:a16="http://schemas.microsoft.com/office/drawing/2014/main" id="{564F11DB-0900-EBF8-EAA6-7475BD3523E9}"/>
              </a:ext>
            </a:extLst>
          </p:cNvPr>
          <p:cNvSpPr/>
          <p:nvPr/>
        </p:nvSpPr>
        <p:spPr bwMode="auto">
          <a:xfrm>
            <a:off x="2268750" y="3979097"/>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Inflection Point #2</a:t>
            </a:r>
          </a:p>
        </p:txBody>
      </p:sp>
      <p:sp>
        <p:nvSpPr>
          <p:cNvPr id="53" name="Rectangle 52">
            <a:extLst>
              <a:ext uri="{FF2B5EF4-FFF2-40B4-BE49-F238E27FC236}">
                <a16:creationId xmlns:a16="http://schemas.microsoft.com/office/drawing/2014/main" id="{AFF95BCB-E495-F4D4-414F-63DA63BF5ABD}"/>
              </a:ext>
            </a:extLst>
          </p:cNvPr>
          <p:cNvSpPr/>
          <p:nvPr/>
        </p:nvSpPr>
        <p:spPr bwMode="auto">
          <a:xfrm>
            <a:off x="3099330" y="3456380"/>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Inflection Point #3</a:t>
            </a:r>
          </a:p>
        </p:txBody>
      </p:sp>
      <p:sp>
        <p:nvSpPr>
          <p:cNvPr id="54" name="Rectangle 53">
            <a:extLst>
              <a:ext uri="{FF2B5EF4-FFF2-40B4-BE49-F238E27FC236}">
                <a16:creationId xmlns:a16="http://schemas.microsoft.com/office/drawing/2014/main" id="{B69D8572-D4A5-5CD0-426C-DC23B46932C7}"/>
              </a:ext>
            </a:extLst>
          </p:cNvPr>
          <p:cNvSpPr/>
          <p:nvPr/>
        </p:nvSpPr>
        <p:spPr bwMode="auto">
          <a:xfrm>
            <a:off x="4317098" y="2832900"/>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Closest to Utopia</a:t>
            </a:r>
          </a:p>
        </p:txBody>
      </p:sp>
      <p:sp>
        <p:nvSpPr>
          <p:cNvPr id="55" name="Rectangle 54">
            <a:extLst>
              <a:ext uri="{FF2B5EF4-FFF2-40B4-BE49-F238E27FC236}">
                <a16:creationId xmlns:a16="http://schemas.microsoft.com/office/drawing/2014/main" id="{D5FDC7D4-1046-DB5F-6AC5-1438E36E2265}"/>
              </a:ext>
            </a:extLst>
          </p:cNvPr>
          <p:cNvSpPr/>
          <p:nvPr/>
        </p:nvSpPr>
        <p:spPr bwMode="auto">
          <a:xfrm>
            <a:off x="5187450" y="2519326"/>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Future State #1</a:t>
            </a:r>
          </a:p>
        </p:txBody>
      </p:sp>
      <p:sp>
        <p:nvSpPr>
          <p:cNvPr id="56" name="Rectangle 55">
            <a:extLst>
              <a:ext uri="{FF2B5EF4-FFF2-40B4-BE49-F238E27FC236}">
                <a16:creationId xmlns:a16="http://schemas.microsoft.com/office/drawing/2014/main" id="{CB23ECB9-306B-659C-B7FD-2BD7350E5594}"/>
              </a:ext>
            </a:extLst>
          </p:cNvPr>
          <p:cNvSpPr/>
          <p:nvPr/>
        </p:nvSpPr>
        <p:spPr bwMode="auto">
          <a:xfrm>
            <a:off x="6383154" y="2164945"/>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Future State #2</a:t>
            </a:r>
          </a:p>
        </p:txBody>
      </p:sp>
      <p:sp>
        <p:nvSpPr>
          <p:cNvPr id="57" name="Rectangle 56">
            <a:extLst>
              <a:ext uri="{FF2B5EF4-FFF2-40B4-BE49-F238E27FC236}">
                <a16:creationId xmlns:a16="http://schemas.microsoft.com/office/drawing/2014/main" id="{14D9F6EA-068A-4282-94C2-0E49C7F6B5E3}"/>
              </a:ext>
            </a:extLst>
          </p:cNvPr>
          <p:cNvSpPr/>
          <p:nvPr/>
        </p:nvSpPr>
        <p:spPr bwMode="auto">
          <a:xfrm>
            <a:off x="7864052" y="1866416"/>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Preferred Concept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7037AF3-1A3E-47D1-06D7-7818BEC3B43B}"/>
            </a:ext>
          </a:extLst>
        </p:cNvPr>
        <p:cNvGrpSpPr/>
        <p:nvPr/>
      </p:nvGrpSpPr>
      <p:grpSpPr bwMode="auto">
        <a:xfrm>
          <a:off x="0" y="0"/>
          <a:ext cx="0" cy="0"/>
          <a:chOff x="0" y="0"/>
          <a:chExt cx="0" cy="0"/>
        </a:xfrm>
      </p:grpSpPr>
      <p:pic>
        <p:nvPicPr>
          <p:cNvPr id="38" name="Picture 37">
            <a:extLst>
              <a:ext uri="{FF2B5EF4-FFF2-40B4-BE49-F238E27FC236}">
                <a16:creationId xmlns:a16="http://schemas.microsoft.com/office/drawing/2014/main" id="{AED5F2CB-7313-B593-EC0E-0DE2F7556EE6}"/>
              </a:ext>
            </a:extLst>
          </p:cNvPr>
          <p:cNvPicPr>
            <a:picLocks noChangeAspect="1"/>
          </p:cNvPicPr>
          <p:nvPr/>
        </p:nvPicPr>
        <p:blipFill>
          <a:blip r:embed="rId3"/>
          <a:stretch>
            <a:fillRect/>
          </a:stretch>
        </p:blipFill>
        <p:spPr>
          <a:xfrm>
            <a:off x="1066800" y="1260337"/>
            <a:ext cx="9588500" cy="5307424"/>
          </a:xfrm>
          <a:prstGeom prst="rect">
            <a:avLst/>
          </a:prstGeom>
        </p:spPr>
      </p:pic>
      <p:sp>
        <p:nvSpPr>
          <p:cNvPr id="2" name="Title 1">
            <a:extLst>
              <a:ext uri="{FF2B5EF4-FFF2-40B4-BE49-F238E27FC236}">
                <a16:creationId xmlns:a16="http://schemas.microsoft.com/office/drawing/2014/main" id="{7E5632EE-8828-EEF5-C14D-0B6DC51FAB6C}"/>
              </a:ext>
            </a:extLst>
          </p:cNvPr>
          <p:cNvSpPr>
            <a:spLocks noGrp="1"/>
          </p:cNvSpPr>
          <p:nvPr>
            <p:ph type="title"/>
          </p:nvPr>
        </p:nvSpPr>
        <p:spPr bwMode="auto">
          <a:xfrm>
            <a:off x="685801" y="609600"/>
            <a:ext cx="10131425" cy="476553"/>
          </a:xfrm>
        </p:spPr>
        <p:txBody>
          <a:bodyPr>
            <a:normAutofit fontScale="90000"/>
          </a:bodyPr>
          <a:lstStyle/>
          <a:p>
            <a:pPr>
              <a:defRPr/>
            </a:pPr>
            <a:r>
              <a:rPr lang="en-US" dirty="0">
                <a:cs typeface="Calibri Light"/>
              </a:rPr>
              <a:t>Trade Space Stars – Rev 1</a:t>
            </a:r>
            <a:endParaRPr dirty="0"/>
          </a:p>
        </p:txBody>
      </p:sp>
      <p:graphicFrame>
        <p:nvGraphicFramePr>
          <p:cNvPr id="5" name="Diagram 4">
            <a:extLst>
              <a:ext uri="{FF2B5EF4-FFF2-40B4-BE49-F238E27FC236}">
                <a16:creationId xmlns:a16="http://schemas.microsoft.com/office/drawing/2014/main" id="{FDB3E00F-AB74-96EE-DCAD-4B16D6C262F5}"/>
              </a:ext>
            </a:extLst>
          </p:cNvPr>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Rectangle 46">
            <a:extLst>
              <a:ext uri="{FF2B5EF4-FFF2-40B4-BE49-F238E27FC236}">
                <a16:creationId xmlns:a16="http://schemas.microsoft.com/office/drawing/2014/main" id="{7B0D498F-DF1B-0DCB-597F-BCDC6AF058BB}"/>
              </a:ext>
            </a:extLst>
          </p:cNvPr>
          <p:cNvSpPr/>
          <p:nvPr/>
        </p:nvSpPr>
        <p:spPr>
          <a:xfrm>
            <a:off x="1401657" y="5597663"/>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Manual Rehab</a:t>
            </a:r>
          </a:p>
        </p:txBody>
      </p:sp>
      <p:sp>
        <p:nvSpPr>
          <p:cNvPr id="48" name="Rectangle 47">
            <a:extLst>
              <a:ext uri="{FF2B5EF4-FFF2-40B4-BE49-F238E27FC236}">
                <a16:creationId xmlns:a16="http://schemas.microsoft.com/office/drawing/2014/main" id="{0F92A1BF-553D-4DEB-7D26-DD544F9EE836}"/>
              </a:ext>
            </a:extLst>
          </p:cNvPr>
          <p:cNvSpPr/>
          <p:nvPr/>
        </p:nvSpPr>
        <p:spPr bwMode="auto">
          <a:xfrm>
            <a:off x="1861820" y="4420768"/>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Inflection Point #1</a:t>
            </a:r>
          </a:p>
        </p:txBody>
      </p:sp>
      <p:sp>
        <p:nvSpPr>
          <p:cNvPr id="49" name="Rectangle 48">
            <a:extLst>
              <a:ext uri="{FF2B5EF4-FFF2-40B4-BE49-F238E27FC236}">
                <a16:creationId xmlns:a16="http://schemas.microsoft.com/office/drawing/2014/main" id="{02759F54-EDDA-D4AE-8C65-AE584639F95A}"/>
              </a:ext>
            </a:extLst>
          </p:cNvPr>
          <p:cNvSpPr/>
          <p:nvPr/>
        </p:nvSpPr>
        <p:spPr bwMode="auto">
          <a:xfrm>
            <a:off x="2268750" y="3979097"/>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Inflection Point #2</a:t>
            </a:r>
          </a:p>
        </p:txBody>
      </p:sp>
      <p:sp>
        <p:nvSpPr>
          <p:cNvPr id="53" name="Rectangle 52">
            <a:extLst>
              <a:ext uri="{FF2B5EF4-FFF2-40B4-BE49-F238E27FC236}">
                <a16:creationId xmlns:a16="http://schemas.microsoft.com/office/drawing/2014/main" id="{1989A432-19D5-CAB9-7DE3-BCE6A55AE181}"/>
              </a:ext>
            </a:extLst>
          </p:cNvPr>
          <p:cNvSpPr/>
          <p:nvPr/>
        </p:nvSpPr>
        <p:spPr bwMode="auto">
          <a:xfrm>
            <a:off x="3099330" y="3456380"/>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Inflection Point #3</a:t>
            </a:r>
          </a:p>
        </p:txBody>
      </p:sp>
      <p:sp>
        <p:nvSpPr>
          <p:cNvPr id="54" name="Rectangle 53">
            <a:extLst>
              <a:ext uri="{FF2B5EF4-FFF2-40B4-BE49-F238E27FC236}">
                <a16:creationId xmlns:a16="http://schemas.microsoft.com/office/drawing/2014/main" id="{C026A24E-D6E3-9D98-51D2-0784280C9569}"/>
              </a:ext>
            </a:extLst>
          </p:cNvPr>
          <p:cNvSpPr/>
          <p:nvPr/>
        </p:nvSpPr>
        <p:spPr bwMode="auto">
          <a:xfrm>
            <a:off x="4317098" y="2832900"/>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Closest to Utopia</a:t>
            </a:r>
          </a:p>
        </p:txBody>
      </p:sp>
      <p:sp>
        <p:nvSpPr>
          <p:cNvPr id="55" name="Rectangle 54">
            <a:extLst>
              <a:ext uri="{FF2B5EF4-FFF2-40B4-BE49-F238E27FC236}">
                <a16:creationId xmlns:a16="http://schemas.microsoft.com/office/drawing/2014/main" id="{F6B074DC-3893-2B4D-FB5D-C179CD5CA5E9}"/>
              </a:ext>
            </a:extLst>
          </p:cNvPr>
          <p:cNvSpPr/>
          <p:nvPr/>
        </p:nvSpPr>
        <p:spPr bwMode="auto">
          <a:xfrm>
            <a:off x="5187450" y="2519326"/>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Future State #1</a:t>
            </a:r>
          </a:p>
        </p:txBody>
      </p:sp>
      <p:sp>
        <p:nvSpPr>
          <p:cNvPr id="56" name="Rectangle 55">
            <a:extLst>
              <a:ext uri="{FF2B5EF4-FFF2-40B4-BE49-F238E27FC236}">
                <a16:creationId xmlns:a16="http://schemas.microsoft.com/office/drawing/2014/main" id="{597CB9CB-65E8-1022-F757-E771CB56F1E7}"/>
              </a:ext>
            </a:extLst>
          </p:cNvPr>
          <p:cNvSpPr/>
          <p:nvPr/>
        </p:nvSpPr>
        <p:spPr bwMode="auto">
          <a:xfrm>
            <a:off x="6383154" y="2164945"/>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Future State #2</a:t>
            </a:r>
          </a:p>
        </p:txBody>
      </p:sp>
      <p:sp>
        <p:nvSpPr>
          <p:cNvPr id="57" name="Rectangle 56">
            <a:extLst>
              <a:ext uri="{FF2B5EF4-FFF2-40B4-BE49-F238E27FC236}">
                <a16:creationId xmlns:a16="http://schemas.microsoft.com/office/drawing/2014/main" id="{0EE1D8C6-CF96-2D2A-3C23-4C635F9B2A11}"/>
              </a:ext>
            </a:extLst>
          </p:cNvPr>
          <p:cNvSpPr/>
          <p:nvPr/>
        </p:nvSpPr>
        <p:spPr bwMode="auto">
          <a:xfrm>
            <a:off x="7864052" y="1866416"/>
            <a:ext cx="503978" cy="23581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600" dirty="0">
                <a:solidFill>
                  <a:schemeClr val="tx1"/>
                </a:solidFill>
              </a:rPr>
              <a:t>Preferred Concept</a:t>
            </a:r>
          </a:p>
        </p:txBody>
      </p:sp>
      <p:sp>
        <p:nvSpPr>
          <p:cNvPr id="3" name="Star: 5 Points 2">
            <a:extLst>
              <a:ext uri="{FF2B5EF4-FFF2-40B4-BE49-F238E27FC236}">
                <a16:creationId xmlns:a16="http://schemas.microsoft.com/office/drawing/2014/main" id="{90362370-CECC-FEAB-4FE2-DC87FB777246}"/>
              </a:ext>
            </a:extLst>
          </p:cNvPr>
          <p:cNvSpPr/>
          <p:nvPr/>
        </p:nvSpPr>
        <p:spPr>
          <a:xfrm>
            <a:off x="1845310" y="5432744"/>
            <a:ext cx="120650" cy="1086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ar: 5 Points 3">
            <a:extLst>
              <a:ext uri="{FF2B5EF4-FFF2-40B4-BE49-F238E27FC236}">
                <a16:creationId xmlns:a16="http://schemas.microsoft.com/office/drawing/2014/main" id="{B24608AE-908F-CFC9-F569-31D78BEC2BC5}"/>
              </a:ext>
            </a:extLst>
          </p:cNvPr>
          <p:cNvSpPr/>
          <p:nvPr/>
        </p:nvSpPr>
        <p:spPr bwMode="auto">
          <a:xfrm>
            <a:off x="2404322" y="4573109"/>
            <a:ext cx="120650" cy="108694"/>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Star: 5 Points 12">
            <a:extLst>
              <a:ext uri="{FF2B5EF4-FFF2-40B4-BE49-F238E27FC236}">
                <a16:creationId xmlns:a16="http://schemas.microsoft.com/office/drawing/2014/main" id="{F6DC94D4-24DF-F23F-8628-10DC72CC1A82}"/>
              </a:ext>
            </a:extLst>
          </p:cNvPr>
          <p:cNvSpPr/>
          <p:nvPr/>
        </p:nvSpPr>
        <p:spPr bwMode="auto">
          <a:xfrm>
            <a:off x="2872105" y="4187672"/>
            <a:ext cx="120650" cy="108694"/>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Star: 5 Points 14">
            <a:extLst>
              <a:ext uri="{FF2B5EF4-FFF2-40B4-BE49-F238E27FC236}">
                <a16:creationId xmlns:a16="http://schemas.microsoft.com/office/drawing/2014/main" id="{6A89CE44-523C-C93A-0A61-A593C161FD03}"/>
              </a:ext>
            </a:extLst>
          </p:cNvPr>
          <p:cNvSpPr/>
          <p:nvPr/>
        </p:nvSpPr>
        <p:spPr bwMode="auto">
          <a:xfrm>
            <a:off x="3715702" y="3570804"/>
            <a:ext cx="120650" cy="108694"/>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Star: 5 Points 15">
            <a:extLst>
              <a:ext uri="{FF2B5EF4-FFF2-40B4-BE49-F238E27FC236}">
                <a16:creationId xmlns:a16="http://schemas.microsoft.com/office/drawing/2014/main" id="{31879FCC-29A3-EA37-6A44-342DA64A180A}"/>
              </a:ext>
            </a:extLst>
          </p:cNvPr>
          <p:cNvSpPr/>
          <p:nvPr/>
        </p:nvSpPr>
        <p:spPr bwMode="auto">
          <a:xfrm>
            <a:off x="4861716" y="3014372"/>
            <a:ext cx="120650" cy="108694"/>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Star: 5 Points 17">
            <a:extLst>
              <a:ext uri="{FF2B5EF4-FFF2-40B4-BE49-F238E27FC236}">
                <a16:creationId xmlns:a16="http://schemas.microsoft.com/office/drawing/2014/main" id="{7162B403-07D7-B926-388A-F192D0CFD919}"/>
              </a:ext>
            </a:extLst>
          </p:cNvPr>
          <p:cNvSpPr/>
          <p:nvPr/>
        </p:nvSpPr>
        <p:spPr bwMode="auto">
          <a:xfrm>
            <a:off x="5691428" y="2740218"/>
            <a:ext cx="120650" cy="108694"/>
          </a:xfrm>
          <a:prstGeom prst="star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Star: 5 Points 19">
            <a:extLst>
              <a:ext uri="{FF2B5EF4-FFF2-40B4-BE49-F238E27FC236}">
                <a16:creationId xmlns:a16="http://schemas.microsoft.com/office/drawing/2014/main" id="{DA015860-3B80-4967-A144-58A68BB60C9B}"/>
              </a:ext>
            </a:extLst>
          </p:cNvPr>
          <p:cNvSpPr/>
          <p:nvPr/>
        </p:nvSpPr>
        <p:spPr bwMode="auto">
          <a:xfrm>
            <a:off x="6872604" y="2410632"/>
            <a:ext cx="120650" cy="108694"/>
          </a:xfrm>
          <a:prstGeom prst="star5">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tar: 5 Points 21">
            <a:extLst>
              <a:ext uri="{FF2B5EF4-FFF2-40B4-BE49-F238E27FC236}">
                <a16:creationId xmlns:a16="http://schemas.microsoft.com/office/drawing/2014/main" id="{381AF754-903B-6FDC-151C-C570D1A8214C}"/>
              </a:ext>
            </a:extLst>
          </p:cNvPr>
          <p:cNvSpPr/>
          <p:nvPr/>
        </p:nvSpPr>
        <p:spPr bwMode="auto">
          <a:xfrm>
            <a:off x="8368030" y="2110598"/>
            <a:ext cx="120650" cy="108694"/>
          </a:xfrm>
          <a:prstGeom prst="star5">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80337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3" name="Picture 22">
            <a:extLst>
              <a:ext uri="{FF2B5EF4-FFF2-40B4-BE49-F238E27FC236}">
                <a16:creationId xmlns:a16="http://schemas.microsoft.com/office/drawing/2014/main" id="{53A9C61D-0C44-B29A-2D11-2FAF8D680792}"/>
              </a:ext>
            </a:extLst>
          </p:cNvPr>
          <p:cNvPicPr>
            <a:picLocks noChangeAspect="1"/>
          </p:cNvPicPr>
          <p:nvPr/>
        </p:nvPicPr>
        <p:blipFill>
          <a:blip r:embed="rId3"/>
          <a:stretch>
            <a:fillRect/>
          </a:stretch>
        </p:blipFill>
        <p:spPr>
          <a:xfrm>
            <a:off x="326005" y="1456274"/>
            <a:ext cx="11609936" cy="4532502"/>
          </a:xfrm>
          <a:prstGeom prst="rect">
            <a:avLst/>
          </a:prstGeom>
        </p:spPr>
      </p:pic>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dirty="0">
                <a:cs typeface="Calibri Light"/>
              </a:rPr>
              <a:t>Trade Space Analysis (cont.) – Rev 1</a:t>
            </a:r>
            <a:br>
              <a:rPr lang="en-US" dirty="0">
                <a:cs typeface="Calibri Light"/>
              </a:rPr>
            </a:br>
            <a:r>
              <a:rPr lang="en-US" sz="1600" dirty="0">
                <a:cs typeface="Calibri Light"/>
              </a:rPr>
              <a:t>*up to closest-to-utopia</a:t>
            </a:r>
            <a:endParaRPr dirty="0"/>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tar: 5 Points 5">
            <a:extLst>
              <a:ext uri="{FF2B5EF4-FFF2-40B4-BE49-F238E27FC236}">
                <a16:creationId xmlns:a16="http://schemas.microsoft.com/office/drawing/2014/main" id="{CD4C7E3C-7E27-7793-0584-D43AB5B465EC}"/>
              </a:ext>
            </a:extLst>
          </p:cNvPr>
          <p:cNvSpPr/>
          <p:nvPr/>
        </p:nvSpPr>
        <p:spPr bwMode="auto">
          <a:xfrm>
            <a:off x="3610610" y="2327594"/>
            <a:ext cx="120650" cy="1086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6F63B246-21C6-A4F1-722D-D737271063CA}"/>
              </a:ext>
            </a:extLst>
          </p:cNvPr>
          <p:cNvSpPr/>
          <p:nvPr/>
        </p:nvSpPr>
        <p:spPr bwMode="auto">
          <a:xfrm>
            <a:off x="3610610" y="2818014"/>
            <a:ext cx="120650" cy="1086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0786FA45-1E17-F01D-FEB2-BF9F5CAA70FF}"/>
              </a:ext>
            </a:extLst>
          </p:cNvPr>
          <p:cNvSpPr/>
          <p:nvPr/>
        </p:nvSpPr>
        <p:spPr bwMode="auto">
          <a:xfrm>
            <a:off x="3610610" y="3320306"/>
            <a:ext cx="120650" cy="1086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73ECC0FD-1B84-DB17-2BFD-905C9E87819D}"/>
              </a:ext>
            </a:extLst>
          </p:cNvPr>
          <p:cNvSpPr/>
          <p:nvPr/>
        </p:nvSpPr>
        <p:spPr bwMode="auto">
          <a:xfrm>
            <a:off x="3610610" y="3822599"/>
            <a:ext cx="120650" cy="1086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0FF8F49A-855E-E0D9-CFE2-FF96900B294A}"/>
              </a:ext>
            </a:extLst>
          </p:cNvPr>
          <p:cNvSpPr/>
          <p:nvPr/>
        </p:nvSpPr>
        <p:spPr bwMode="auto">
          <a:xfrm>
            <a:off x="3610610" y="4324892"/>
            <a:ext cx="120650" cy="1086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64125AC5-1019-DE56-CB03-626834FF0E18}"/>
              </a:ext>
            </a:extLst>
          </p:cNvPr>
          <p:cNvSpPr/>
          <p:nvPr/>
        </p:nvSpPr>
        <p:spPr bwMode="auto">
          <a:xfrm>
            <a:off x="3610610" y="4815312"/>
            <a:ext cx="120650" cy="1086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AC257EFB-D2E5-6AFC-0758-52A52D0FFCBF}"/>
              </a:ext>
            </a:extLst>
          </p:cNvPr>
          <p:cNvSpPr/>
          <p:nvPr/>
        </p:nvSpPr>
        <p:spPr bwMode="auto">
          <a:xfrm>
            <a:off x="3610610" y="5305732"/>
            <a:ext cx="120650" cy="1086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82852EF6-51B8-8D2F-162C-AF7B4DC99E68}"/>
              </a:ext>
            </a:extLst>
          </p:cNvPr>
          <p:cNvSpPr/>
          <p:nvPr/>
        </p:nvSpPr>
        <p:spPr bwMode="auto">
          <a:xfrm>
            <a:off x="3610610" y="5796152"/>
            <a:ext cx="120650" cy="10869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7C51D139-47DE-FF8D-2AB5-DBA443241C13}"/>
              </a:ext>
            </a:extLst>
          </p:cNvPr>
          <p:cNvSpPr/>
          <p:nvPr/>
        </p:nvSpPr>
        <p:spPr bwMode="auto">
          <a:xfrm>
            <a:off x="3775922" y="2327594"/>
            <a:ext cx="120650" cy="108694"/>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Star: 5 Points 14">
            <a:extLst>
              <a:ext uri="{FF2B5EF4-FFF2-40B4-BE49-F238E27FC236}">
                <a16:creationId xmlns:a16="http://schemas.microsoft.com/office/drawing/2014/main" id="{659F6D3D-45E3-9DCC-0407-3E2ECBFEEE2B}"/>
              </a:ext>
            </a:extLst>
          </p:cNvPr>
          <p:cNvSpPr/>
          <p:nvPr/>
        </p:nvSpPr>
        <p:spPr bwMode="auto">
          <a:xfrm>
            <a:off x="3775922" y="2818014"/>
            <a:ext cx="120650" cy="108694"/>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Star: 5 Points 15">
            <a:extLst>
              <a:ext uri="{FF2B5EF4-FFF2-40B4-BE49-F238E27FC236}">
                <a16:creationId xmlns:a16="http://schemas.microsoft.com/office/drawing/2014/main" id="{0C3A7F20-67A5-8760-B484-4E59ED24D62E}"/>
              </a:ext>
            </a:extLst>
          </p:cNvPr>
          <p:cNvSpPr/>
          <p:nvPr/>
        </p:nvSpPr>
        <p:spPr bwMode="auto">
          <a:xfrm>
            <a:off x="3775922" y="3320306"/>
            <a:ext cx="120650" cy="108694"/>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Star: 5 Points 16">
            <a:extLst>
              <a:ext uri="{FF2B5EF4-FFF2-40B4-BE49-F238E27FC236}">
                <a16:creationId xmlns:a16="http://schemas.microsoft.com/office/drawing/2014/main" id="{14AA769D-3685-0E4B-6BAB-D9DF777EF1BA}"/>
              </a:ext>
            </a:extLst>
          </p:cNvPr>
          <p:cNvSpPr/>
          <p:nvPr/>
        </p:nvSpPr>
        <p:spPr bwMode="auto">
          <a:xfrm>
            <a:off x="5306272" y="3822599"/>
            <a:ext cx="120650" cy="108694"/>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Star: 5 Points 17">
            <a:extLst>
              <a:ext uri="{FF2B5EF4-FFF2-40B4-BE49-F238E27FC236}">
                <a16:creationId xmlns:a16="http://schemas.microsoft.com/office/drawing/2014/main" id="{6D040800-09E4-9E69-45CE-3FB9651E5B7E}"/>
              </a:ext>
            </a:extLst>
          </p:cNvPr>
          <p:cNvSpPr/>
          <p:nvPr/>
        </p:nvSpPr>
        <p:spPr bwMode="auto">
          <a:xfrm>
            <a:off x="3775922" y="4324892"/>
            <a:ext cx="120650" cy="108694"/>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Star: 5 Points 18">
            <a:extLst>
              <a:ext uri="{FF2B5EF4-FFF2-40B4-BE49-F238E27FC236}">
                <a16:creationId xmlns:a16="http://schemas.microsoft.com/office/drawing/2014/main" id="{55BF2347-41EE-7F3E-C263-632262D05244}"/>
              </a:ext>
            </a:extLst>
          </p:cNvPr>
          <p:cNvSpPr/>
          <p:nvPr/>
        </p:nvSpPr>
        <p:spPr bwMode="auto">
          <a:xfrm>
            <a:off x="3775922" y="4815312"/>
            <a:ext cx="120650" cy="108694"/>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Star: 5 Points 19">
            <a:extLst>
              <a:ext uri="{FF2B5EF4-FFF2-40B4-BE49-F238E27FC236}">
                <a16:creationId xmlns:a16="http://schemas.microsoft.com/office/drawing/2014/main" id="{CB97400E-6FA6-8A22-F9FB-87841452ECC9}"/>
              </a:ext>
            </a:extLst>
          </p:cNvPr>
          <p:cNvSpPr/>
          <p:nvPr/>
        </p:nvSpPr>
        <p:spPr bwMode="auto">
          <a:xfrm>
            <a:off x="8646372" y="5305732"/>
            <a:ext cx="120650" cy="108694"/>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Star: 5 Points 20">
            <a:extLst>
              <a:ext uri="{FF2B5EF4-FFF2-40B4-BE49-F238E27FC236}">
                <a16:creationId xmlns:a16="http://schemas.microsoft.com/office/drawing/2014/main" id="{818F32CB-BBFE-F59A-5E7D-24BB7EEAC75D}"/>
              </a:ext>
            </a:extLst>
          </p:cNvPr>
          <p:cNvSpPr/>
          <p:nvPr/>
        </p:nvSpPr>
        <p:spPr bwMode="auto">
          <a:xfrm>
            <a:off x="3775922" y="5796152"/>
            <a:ext cx="120650" cy="108694"/>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Star: 5 Points 24">
            <a:extLst>
              <a:ext uri="{FF2B5EF4-FFF2-40B4-BE49-F238E27FC236}">
                <a16:creationId xmlns:a16="http://schemas.microsoft.com/office/drawing/2014/main" id="{755CA921-EB2B-3100-E9B0-34430F6BC258}"/>
              </a:ext>
            </a:extLst>
          </p:cNvPr>
          <p:cNvSpPr/>
          <p:nvPr/>
        </p:nvSpPr>
        <p:spPr bwMode="auto">
          <a:xfrm>
            <a:off x="3941234" y="2327594"/>
            <a:ext cx="120650" cy="108694"/>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Star: 5 Points 25">
            <a:extLst>
              <a:ext uri="{FF2B5EF4-FFF2-40B4-BE49-F238E27FC236}">
                <a16:creationId xmlns:a16="http://schemas.microsoft.com/office/drawing/2014/main" id="{0A3C258B-EC09-180C-4E3D-6C74A35D5895}"/>
              </a:ext>
            </a:extLst>
          </p:cNvPr>
          <p:cNvSpPr/>
          <p:nvPr/>
        </p:nvSpPr>
        <p:spPr bwMode="auto">
          <a:xfrm>
            <a:off x="5306272" y="2818014"/>
            <a:ext cx="120650" cy="108694"/>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Star: 5 Points 26">
            <a:extLst>
              <a:ext uri="{FF2B5EF4-FFF2-40B4-BE49-F238E27FC236}">
                <a16:creationId xmlns:a16="http://schemas.microsoft.com/office/drawing/2014/main" id="{9C33C0AB-B920-FBB3-6DDF-DB84510A80FD}"/>
              </a:ext>
            </a:extLst>
          </p:cNvPr>
          <p:cNvSpPr/>
          <p:nvPr/>
        </p:nvSpPr>
        <p:spPr bwMode="auto">
          <a:xfrm>
            <a:off x="3941234" y="3320306"/>
            <a:ext cx="120650" cy="108694"/>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Star: 5 Points 27">
            <a:extLst>
              <a:ext uri="{FF2B5EF4-FFF2-40B4-BE49-F238E27FC236}">
                <a16:creationId xmlns:a16="http://schemas.microsoft.com/office/drawing/2014/main" id="{54AD4D67-A25A-3A25-AF2A-C1D8FA79630A}"/>
              </a:ext>
            </a:extLst>
          </p:cNvPr>
          <p:cNvSpPr/>
          <p:nvPr/>
        </p:nvSpPr>
        <p:spPr bwMode="auto">
          <a:xfrm>
            <a:off x="5488305" y="3822599"/>
            <a:ext cx="120650" cy="108694"/>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Star: 5 Points 28">
            <a:extLst>
              <a:ext uri="{FF2B5EF4-FFF2-40B4-BE49-F238E27FC236}">
                <a16:creationId xmlns:a16="http://schemas.microsoft.com/office/drawing/2014/main" id="{66AA76FE-C071-8D10-E24A-7023B92C43AB}"/>
              </a:ext>
            </a:extLst>
          </p:cNvPr>
          <p:cNvSpPr/>
          <p:nvPr/>
        </p:nvSpPr>
        <p:spPr bwMode="auto">
          <a:xfrm>
            <a:off x="5488305" y="4324892"/>
            <a:ext cx="120650" cy="108694"/>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Star: 5 Points 29">
            <a:extLst>
              <a:ext uri="{FF2B5EF4-FFF2-40B4-BE49-F238E27FC236}">
                <a16:creationId xmlns:a16="http://schemas.microsoft.com/office/drawing/2014/main" id="{1C830298-60D4-8909-38F8-8617115807FC}"/>
              </a:ext>
            </a:extLst>
          </p:cNvPr>
          <p:cNvSpPr/>
          <p:nvPr/>
        </p:nvSpPr>
        <p:spPr bwMode="auto">
          <a:xfrm>
            <a:off x="3941234" y="4815312"/>
            <a:ext cx="120650" cy="108694"/>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Star: 5 Points 30">
            <a:extLst>
              <a:ext uri="{FF2B5EF4-FFF2-40B4-BE49-F238E27FC236}">
                <a16:creationId xmlns:a16="http://schemas.microsoft.com/office/drawing/2014/main" id="{FF87469F-A14C-0DA9-48EA-23B479A6B9A6}"/>
              </a:ext>
            </a:extLst>
          </p:cNvPr>
          <p:cNvSpPr/>
          <p:nvPr/>
        </p:nvSpPr>
        <p:spPr bwMode="auto">
          <a:xfrm>
            <a:off x="8822055" y="5305732"/>
            <a:ext cx="120650" cy="108694"/>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Star: 5 Points 31">
            <a:extLst>
              <a:ext uri="{FF2B5EF4-FFF2-40B4-BE49-F238E27FC236}">
                <a16:creationId xmlns:a16="http://schemas.microsoft.com/office/drawing/2014/main" id="{52AF74AD-9537-B842-3ADB-B8DC4EEB3511}"/>
              </a:ext>
            </a:extLst>
          </p:cNvPr>
          <p:cNvSpPr/>
          <p:nvPr/>
        </p:nvSpPr>
        <p:spPr bwMode="auto">
          <a:xfrm>
            <a:off x="3941234" y="5796152"/>
            <a:ext cx="120650" cy="108694"/>
          </a:xfrm>
          <a:prstGeom prst="star5">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Star: 5 Points 32">
            <a:extLst>
              <a:ext uri="{FF2B5EF4-FFF2-40B4-BE49-F238E27FC236}">
                <a16:creationId xmlns:a16="http://schemas.microsoft.com/office/drawing/2014/main" id="{02DFCAF7-4B4D-BE49-84ED-F95E9D2EF41E}"/>
              </a:ext>
            </a:extLst>
          </p:cNvPr>
          <p:cNvSpPr/>
          <p:nvPr/>
        </p:nvSpPr>
        <p:spPr bwMode="auto">
          <a:xfrm>
            <a:off x="4106546" y="2327594"/>
            <a:ext cx="120650" cy="108694"/>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Star: 5 Points 33">
            <a:extLst>
              <a:ext uri="{FF2B5EF4-FFF2-40B4-BE49-F238E27FC236}">
                <a16:creationId xmlns:a16="http://schemas.microsoft.com/office/drawing/2014/main" id="{541028B6-EEF1-3860-D9B1-BFF52717F895}"/>
              </a:ext>
            </a:extLst>
          </p:cNvPr>
          <p:cNvSpPr/>
          <p:nvPr/>
        </p:nvSpPr>
        <p:spPr bwMode="auto">
          <a:xfrm>
            <a:off x="6955540" y="2818014"/>
            <a:ext cx="120650" cy="108694"/>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Star: 5 Points 35">
            <a:extLst>
              <a:ext uri="{FF2B5EF4-FFF2-40B4-BE49-F238E27FC236}">
                <a16:creationId xmlns:a16="http://schemas.microsoft.com/office/drawing/2014/main" id="{BAD8A4E0-E7EE-6EC5-DEF0-1E02960F9FEC}"/>
              </a:ext>
            </a:extLst>
          </p:cNvPr>
          <p:cNvSpPr/>
          <p:nvPr/>
        </p:nvSpPr>
        <p:spPr bwMode="auto">
          <a:xfrm>
            <a:off x="5653511" y="3320306"/>
            <a:ext cx="120650" cy="108694"/>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Star: 5 Points 36">
            <a:extLst>
              <a:ext uri="{FF2B5EF4-FFF2-40B4-BE49-F238E27FC236}">
                <a16:creationId xmlns:a16="http://schemas.microsoft.com/office/drawing/2014/main" id="{0F6D3765-AAA9-DA5B-E86E-F4BBB51EF032}"/>
              </a:ext>
            </a:extLst>
          </p:cNvPr>
          <p:cNvSpPr/>
          <p:nvPr/>
        </p:nvSpPr>
        <p:spPr bwMode="auto">
          <a:xfrm>
            <a:off x="5648748" y="3822599"/>
            <a:ext cx="120650" cy="108694"/>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 name="Star: 5 Points 38">
            <a:extLst>
              <a:ext uri="{FF2B5EF4-FFF2-40B4-BE49-F238E27FC236}">
                <a16:creationId xmlns:a16="http://schemas.microsoft.com/office/drawing/2014/main" id="{00BE746B-7E21-E683-BED9-E61B5A9468B4}"/>
              </a:ext>
            </a:extLst>
          </p:cNvPr>
          <p:cNvSpPr/>
          <p:nvPr/>
        </p:nvSpPr>
        <p:spPr bwMode="auto">
          <a:xfrm>
            <a:off x="8997738" y="4324892"/>
            <a:ext cx="120650" cy="108694"/>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Star: 5 Points 39">
            <a:extLst>
              <a:ext uri="{FF2B5EF4-FFF2-40B4-BE49-F238E27FC236}">
                <a16:creationId xmlns:a16="http://schemas.microsoft.com/office/drawing/2014/main" id="{309BB8F9-39EB-2464-A03C-F1C7FEA938EC}"/>
              </a:ext>
            </a:extLst>
          </p:cNvPr>
          <p:cNvSpPr/>
          <p:nvPr/>
        </p:nvSpPr>
        <p:spPr bwMode="auto">
          <a:xfrm>
            <a:off x="4106546" y="5796152"/>
            <a:ext cx="120650" cy="108694"/>
          </a:xfrm>
          <a:prstGeom prst="star5">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Star: 5 Points 41">
            <a:extLst>
              <a:ext uri="{FF2B5EF4-FFF2-40B4-BE49-F238E27FC236}">
                <a16:creationId xmlns:a16="http://schemas.microsoft.com/office/drawing/2014/main" id="{683C53B8-276E-096E-9655-455485E63741}"/>
              </a:ext>
            </a:extLst>
          </p:cNvPr>
          <p:cNvSpPr/>
          <p:nvPr/>
        </p:nvSpPr>
        <p:spPr bwMode="auto">
          <a:xfrm>
            <a:off x="4271858" y="2327594"/>
            <a:ext cx="120650" cy="108694"/>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3" name="Star: 5 Points 42">
            <a:extLst>
              <a:ext uri="{FF2B5EF4-FFF2-40B4-BE49-F238E27FC236}">
                <a16:creationId xmlns:a16="http://schemas.microsoft.com/office/drawing/2014/main" id="{4C597972-B98E-16A0-2D6D-4E693CA59662}"/>
              </a:ext>
            </a:extLst>
          </p:cNvPr>
          <p:cNvSpPr/>
          <p:nvPr/>
        </p:nvSpPr>
        <p:spPr bwMode="auto">
          <a:xfrm>
            <a:off x="7122316" y="2818014"/>
            <a:ext cx="120650" cy="108694"/>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 name="Star: 5 Points 43">
            <a:extLst>
              <a:ext uri="{FF2B5EF4-FFF2-40B4-BE49-F238E27FC236}">
                <a16:creationId xmlns:a16="http://schemas.microsoft.com/office/drawing/2014/main" id="{11B29A96-33F0-13A0-C01C-F5327F646D01}"/>
              </a:ext>
            </a:extLst>
          </p:cNvPr>
          <p:cNvSpPr/>
          <p:nvPr/>
        </p:nvSpPr>
        <p:spPr bwMode="auto">
          <a:xfrm>
            <a:off x="10348116" y="3320306"/>
            <a:ext cx="120650" cy="108694"/>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5" name="Star: 5 Points 44">
            <a:extLst>
              <a:ext uri="{FF2B5EF4-FFF2-40B4-BE49-F238E27FC236}">
                <a16:creationId xmlns:a16="http://schemas.microsoft.com/office/drawing/2014/main" id="{B0A6A48D-8217-D92F-A900-9259E731CEFB}"/>
              </a:ext>
            </a:extLst>
          </p:cNvPr>
          <p:cNvSpPr/>
          <p:nvPr/>
        </p:nvSpPr>
        <p:spPr bwMode="auto">
          <a:xfrm>
            <a:off x="5809191" y="3822599"/>
            <a:ext cx="120650" cy="108694"/>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6" name="Star: 5 Points 45">
            <a:extLst>
              <a:ext uri="{FF2B5EF4-FFF2-40B4-BE49-F238E27FC236}">
                <a16:creationId xmlns:a16="http://schemas.microsoft.com/office/drawing/2014/main" id="{23C465F2-DBD3-EE13-96E5-1F54A22A8637}"/>
              </a:ext>
            </a:extLst>
          </p:cNvPr>
          <p:cNvSpPr/>
          <p:nvPr/>
        </p:nvSpPr>
        <p:spPr bwMode="auto">
          <a:xfrm>
            <a:off x="10346189" y="4324892"/>
            <a:ext cx="120650" cy="108694"/>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Star: 5 Points 46">
            <a:extLst>
              <a:ext uri="{FF2B5EF4-FFF2-40B4-BE49-F238E27FC236}">
                <a16:creationId xmlns:a16="http://schemas.microsoft.com/office/drawing/2014/main" id="{766B0C2A-B2E4-8B53-1D73-2B5808E89E13}"/>
              </a:ext>
            </a:extLst>
          </p:cNvPr>
          <p:cNvSpPr/>
          <p:nvPr/>
        </p:nvSpPr>
        <p:spPr bwMode="auto">
          <a:xfrm>
            <a:off x="4106546" y="4815312"/>
            <a:ext cx="120650" cy="108694"/>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Star: 5 Points 48">
            <a:extLst>
              <a:ext uri="{FF2B5EF4-FFF2-40B4-BE49-F238E27FC236}">
                <a16:creationId xmlns:a16="http://schemas.microsoft.com/office/drawing/2014/main" id="{7C1991BF-A759-66FD-8FA3-ABE8C40EC31C}"/>
              </a:ext>
            </a:extLst>
          </p:cNvPr>
          <p:cNvSpPr/>
          <p:nvPr/>
        </p:nvSpPr>
        <p:spPr bwMode="auto">
          <a:xfrm>
            <a:off x="9173421" y="5305732"/>
            <a:ext cx="120650" cy="108694"/>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Star: 5 Points 49">
            <a:extLst>
              <a:ext uri="{FF2B5EF4-FFF2-40B4-BE49-F238E27FC236}">
                <a16:creationId xmlns:a16="http://schemas.microsoft.com/office/drawing/2014/main" id="{658F1935-CD9C-FF45-5DF8-231CDA290C23}"/>
              </a:ext>
            </a:extLst>
          </p:cNvPr>
          <p:cNvSpPr/>
          <p:nvPr/>
        </p:nvSpPr>
        <p:spPr bwMode="auto">
          <a:xfrm>
            <a:off x="9173421" y="5796152"/>
            <a:ext cx="120650" cy="108694"/>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468828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Technology Roadmap – Rev 1</a:t>
            </a:r>
            <a:endParaRPr lang="en-US"/>
          </a:p>
        </p:txBody>
      </p:sp>
      <p:sp>
        <p:nvSpPr>
          <p:cNvPr id="3" name="Content Placeholder 2"/>
          <p:cNvSpPr>
            <a:spLocks noGrp="1"/>
          </p:cNvSpPr>
          <p:nvPr>
            <p:ph idx="1"/>
          </p:nvPr>
        </p:nvSpPr>
        <p:spPr bwMode="auto">
          <a:xfrm>
            <a:off x="685801" y="1086153"/>
            <a:ext cx="10131425" cy="470504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MOS, MOE &amp; MOP – Rev 1</a:t>
            </a:r>
            <a:endParaRPr/>
          </a:p>
        </p:txBody>
      </p:sp>
      <p:graphicFrame>
        <p:nvGraphicFramePr>
          <p:cNvPr id="4" name="Content Placeholder 3">
            <a:extLst>
              <a:ext uri="{FF2B5EF4-FFF2-40B4-BE49-F238E27FC236}">
                <a16:creationId xmlns:a16="http://schemas.microsoft.com/office/drawing/2014/main" id="{99536A20-7804-1471-EE5D-587E72F570BE}"/>
              </a:ext>
            </a:extLst>
          </p:cNvPr>
          <p:cNvGraphicFramePr>
            <a:graphicFrameLocks noGrp="1"/>
          </p:cNvGraphicFramePr>
          <p:nvPr>
            <p:ph idx="1"/>
            <p:extLst>
              <p:ext uri="{D42A27DB-BD31-4B8C-83A1-F6EECF244321}">
                <p14:modId xmlns:p14="http://schemas.microsoft.com/office/powerpoint/2010/main" val="71785365"/>
              </p:ext>
            </p:extLst>
          </p:nvPr>
        </p:nvGraphicFramePr>
        <p:xfrm>
          <a:off x="835200" y="1297172"/>
          <a:ext cx="10518597" cy="4839942"/>
        </p:xfrm>
        <a:graphic>
          <a:graphicData uri="http://schemas.openxmlformats.org/drawingml/2006/table">
            <a:tbl>
              <a:tblPr firstRow="1" bandRow="1">
                <a:tableStyleId>{5C22544A-7EE6-4342-B048-85BDC9FD1C3A}</a:tableStyleId>
              </a:tblPr>
              <a:tblGrid>
                <a:gridCol w="3499200">
                  <a:extLst>
                    <a:ext uri="{9D8B030D-6E8A-4147-A177-3AD203B41FA5}">
                      <a16:colId xmlns:a16="http://schemas.microsoft.com/office/drawing/2014/main" val="662628034"/>
                    </a:ext>
                  </a:extLst>
                </a:gridCol>
                <a:gridCol w="3514198">
                  <a:extLst>
                    <a:ext uri="{9D8B030D-6E8A-4147-A177-3AD203B41FA5}">
                      <a16:colId xmlns:a16="http://schemas.microsoft.com/office/drawing/2014/main" val="804258559"/>
                    </a:ext>
                  </a:extLst>
                </a:gridCol>
                <a:gridCol w="3505199">
                  <a:extLst>
                    <a:ext uri="{9D8B030D-6E8A-4147-A177-3AD203B41FA5}">
                      <a16:colId xmlns:a16="http://schemas.microsoft.com/office/drawing/2014/main" val="2451075479"/>
                    </a:ext>
                  </a:extLst>
                </a:gridCol>
              </a:tblGrid>
              <a:tr h="547577">
                <a:tc>
                  <a:txBody>
                    <a:bodyPr/>
                    <a:lstStyle/>
                    <a:p>
                      <a:r>
                        <a:rPr lang="en-US"/>
                        <a:t>Measure of Success</a:t>
                      </a:r>
                    </a:p>
                  </a:txBody>
                  <a:tcPr/>
                </a:tc>
                <a:tc>
                  <a:txBody>
                    <a:bodyPr/>
                    <a:lstStyle/>
                    <a:p>
                      <a:r>
                        <a:rPr lang="en-US"/>
                        <a:t>Measure of Effectiveness</a:t>
                      </a:r>
                    </a:p>
                  </a:txBody>
                  <a:tcPr/>
                </a:tc>
                <a:tc>
                  <a:txBody>
                    <a:bodyPr/>
                    <a:lstStyle/>
                    <a:p>
                      <a:r>
                        <a:rPr lang="en-US"/>
                        <a:t>Measure of Performance</a:t>
                      </a:r>
                    </a:p>
                  </a:txBody>
                  <a:tcPr/>
                </a:tc>
                <a:extLst>
                  <a:ext uri="{0D108BD9-81ED-4DB2-BD59-A6C34878D82A}">
                    <a16:rowId xmlns:a16="http://schemas.microsoft.com/office/drawing/2014/main" val="4066665912"/>
                  </a:ext>
                </a:extLst>
              </a:tr>
              <a:tr h="547577">
                <a:tc>
                  <a:txBody>
                    <a:bodyPr/>
                    <a:lstStyle/>
                    <a:p>
                      <a:r>
                        <a:rPr lang="en-US"/>
                        <a:t>Assisted Stabilization</a:t>
                      </a:r>
                    </a:p>
                  </a:txBody>
                  <a:tcPr/>
                </a:tc>
                <a:tc>
                  <a:txBody>
                    <a:bodyPr/>
                    <a:lstStyle/>
                    <a:p>
                      <a:r>
                        <a:rPr lang="en-US"/>
                        <a:t>Sit-To-Stand Balancer + Standing/Walking Balancer + Stand-To-Sit Balancer</a:t>
                      </a:r>
                    </a:p>
                  </a:txBody>
                  <a:tcPr/>
                </a:tc>
                <a:tc>
                  <a:txBody>
                    <a:bodyPr/>
                    <a:lstStyle/>
                    <a:p>
                      <a:r>
                        <a:rPr lang="en-US"/>
                        <a:t>% of users needing external support + % of users needing external devices (walker/cane, etc.)</a:t>
                      </a:r>
                    </a:p>
                  </a:txBody>
                  <a:tcPr/>
                </a:tc>
                <a:extLst>
                  <a:ext uri="{0D108BD9-81ED-4DB2-BD59-A6C34878D82A}">
                    <a16:rowId xmlns:a16="http://schemas.microsoft.com/office/drawing/2014/main" val="4255787615"/>
                  </a:ext>
                </a:extLst>
              </a:tr>
              <a:tr h="547577">
                <a:tc>
                  <a:txBody>
                    <a:bodyPr/>
                    <a:lstStyle/>
                    <a:p>
                      <a:r>
                        <a:rPr lang="en-US"/>
                        <a:t>Extra Weight Supported By User</a:t>
                      </a:r>
                    </a:p>
                  </a:txBody>
                  <a:tcPr/>
                </a:tc>
                <a:tc>
                  <a:txBody>
                    <a:bodyPr/>
                    <a:lstStyle/>
                    <a:p>
                      <a:r>
                        <a:rPr lang="en-US"/>
                        <a:t>User Weight + User Supported Weight</a:t>
                      </a:r>
                    </a:p>
                  </a:txBody>
                  <a:tcPr/>
                </a:tc>
                <a:tc>
                  <a:txBody>
                    <a:bodyPr/>
                    <a:lstStyle/>
                    <a:p>
                      <a:r>
                        <a:rPr lang="en-US"/>
                        <a:t>User Weight + Unit Weight – Weight Supported By Unit</a:t>
                      </a:r>
                    </a:p>
                  </a:txBody>
                  <a:tcPr/>
                </a:tc>
                <a:extLst>
                  <a:ext uri="{0D108BD9-81ED-4DB2-BD59-A6C34878D82A}">
                    <a16:rowId xmlns:a16="http://schemas.microsoft.com/office/drawing/2014/main" val="3727969019"/>
                  </a:ext>
                </a:extLst>
              </a:tr>
              <a:tr h="547577">
                <a:tc>
                  <a:txBody>
                    <a:bodyPr/>
                    <a:lstStyle/>
                    <a:p>
                      <a:r>
                        <a:rPr lang="en-US"/>
                        <a:t>Resistive Rehabilitation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8046431"/>
                  </a:ext>
                </a:extLst>
              </a:tr>
              <a:tr h="547577">
                <a:tc>
                  <a:txBody>
                    <a:bodyPr/>
                    <a:lstStyle/>
                    <a:p>
                      <a:r>
                        <a:rPr lang="en-US"/>
                        <a:t>Muscle Retraining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65336963"/>
                  </a:ext>
                </a:extLst>
              </a:tr>
              <a:tr h="547577">
                <a:tc>
                  <a:txBody>
                    <a:bodyPr/>
                    <a:lstStyle/>
                    <a:p>
                      <a:r>
                        <a:rPr lang="en-US"/>
                        <a:t>Variability of Use</a:t>
                      </a:r>
                    </a:p>
                  </a:txBody>
                  <a:tcPr/>
                </a:tc>
                <a:tc>
                  <a:txBody>
                    <a:bodyPr/>
                    <a:lstStyle/>
                    <a:p>
                      <a:endParaRPr lang="en-US"/>
                    </a:p>
                  </a:txBody>
                  <a:tcPr/>
                </a:tc>
                <a:tc>
                  <a:txBody>
                    <a:bodyPr/>
                    <a:lstStyle/>
                    <a:p>
                      <a:r>
                        <a:rPr lang="en-US"/>
                        <a:t>% of daily activities assisted by unit</a:t>
                      </a:r>
                    </a:p>
                  </a:txBody>
                  <a:tcPr/>
                </a:tc>
                <a:extLst>
                  <a:ext uri="{0D108BD9-81ED-4DB2-BD59-A6C34878D82A}">
                    <a16:rowId xmlns:a16="http://schemas.microsoft.com/office/drawing/2014/main" val="779236905"/>
                  </a:ext>
                </a:extLst>
              </a:tr>
              <a:tr h="54757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89147717"/>
                  </a:ext>
                </a:extLst>
              </a:tr>
              <a:tr h="54757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06838459"/>
                  </a:ext>
                </a:extLst>
              </a:tr>
            </a:tbl>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Risk Assessment – Rev 1</a:t>
            </a:r>
            <a:endParaRPr lang="en-US"/>
          </a:p>
        </p:txBody>
      </p:sp>
      <p:sp>
        <p:nvSpPr>
          <p:cNvPr id="3" name="Content Placeholder 2"/>
          <p:cNvSpPr>
            <a:spLocks noGrp="1"/>
          </p:cNvSpPr>
          <p:nvPr>
            <p:ph idx="1"/>
          </p:nvPr>
        </p:nvSpPr>
        <p:spPr bwMode="auto">
          <a:xfrm>
            <a:off x="685801" y="1086153"/>
            <a:ext cx="10131425" cy="470504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bwMode="auto">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3" name="Picture 32" descr="People working on ideas"/>
          <p:cNvPicPr>
            <a:picLocks noChangeAspect="1"/>
          </p:cNvPicPr>
          <p:nvPr/>
        </p:nvPicPr>
        <p:blipFill>
          <a:blip r:embed="rId3"/>
          <a:srcRect l="1717" r="6030" b="1"/>
          <a:stretch/>
        </p:blipFill>
        <p:spPr bwMode="auto">
          <a:xfrm>
            <a:off x="1" y="10"/>
            <a:ext cx="9669642" cy="6857990"/>
          </a:xfrm>
          <a:prstGeom prst="rect">
            <a:avLst/>
          </a:prstGeom>
        </p:spPr>
      </p:pic>
      <p:sp>
        <p:nvSpPr>
          <p:cNvPr id="34" name="Rectangle 33"/>
          <p:cNvSpPr>
            <a:spLocks noGrp="1" noRot="1" noChangeAspect="1" noMove="1" noResize="1" noEditPoints="1" noAdjustHandles="1" noChangeArrowheads="1" noChangeShapeType="1" noTextEdit="1"/>
          </p:cNvSpPr>
          <p:nvPr/>
        </p:nvSpPr>
        <p:spPr bwMode="auto">
          <a:xfrm flipH="1">
            <a:off x="5125019" y="0"/>
            <a:ext cx="7066977" cy="6858000"/>
          </a:xfrm>
          <a:prstGeom prst="rect">
            <a:avLst/>
          </a:prstGeom>
          <a:gradFill>
            <a:gsLst>
              <a:gs pos="0">
                <a:schemeClr val="bg1">
                  <a:alpha val="0"/>
                </a:schemeClr>
              </a:gs>
              <a:gs pos="19000">
                <a:schemeClr val="bg1">
                  <a:alpha val="38000"/>
                </a:schemeClr>
              </a:gs>
              <a:gs pos="35000">
                <a:schemeClr val="bg1">
                  <a:alpha val="77000"/>
                </a:schemeClr>
              </a:gs>
              <a:gs pos="4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itle 1"/>
          <p:cNvSpPr txBox="1"/>
          <p:nvPr/>
        </p:nvSpPr>
        <p:spPr bwMode="auto">
          <a:xfrm>
            <a:off x="7531610" y="365125"/>
            <a:ext cx="3822189" cy="1899912"/>
          </a:xfrm>
          <a:prstGeom prst="rect">
            <a:avLst/>
          </a:prstGeom>
        </p:spPr>
        <p:txBody>
          <a:bodyPr vert="horz" lIns="91440" tIns="45720" rIns="91440" bIns="45720" rtlCol="0" anchor="ctr">
            <a:normAutofit/>
          </a:bodyPr>
          <a:lstStyle>
            <a:lvl1pPr algn="l" defTabSz="914400">
              <a:lnSpc>
                <a:spcPct val="90000"/>
              </a:lnSpc>
              <a:spcBef>
                <a:spcPts val="0"/>
              </a:spcBef>
              <a:buNone/>
              <a:defRPr sz="4400">
                <a:solidFill>
                  <a:schemeClr val="tx1"/>
                </a:solidFill>
                <a:latin typeface="+mj-lt"/>
                <a:ea typeface="+mj-ea"/>
                <a:cs typeface="+mj-cs"/>
              </a:defRPr>
            </a:lvl1pPr>
          </a:lstStyle>
          <a:p>
            <a:pPr>
              <a:spcAft>
                <a:spcPts val="600"/>
              </a:spcAft>
              <a:defRPr/>
            </a:pPr>
            <a:r>
              <a:rPr lang="en-US" sz="4000"/>
              <a:t>Concept Definition</a:t>
            </a:r>
            <a:endParaRPr/>
          </a:p>
        </p:txBody>
      </p:sp>
      <p:sp>
        <p:nvSpPr>
          <p:cNvPr id="35" name="Content Placeholder 2"/>
          <p:cNvSpPr>
            <a:spLocks noGrp="1"/>
          </p:cNvSpPr>
          <p:nvPr>
            <p:ph idx="1"/>
          </p:nvPr>
        </p:nvSpPr>
        <p:spPr bwMode="auto">
          <a:xfrm>
            <a:off x="7531610" y="2434201"/>
            <a:ext cx="3822189" cy="3742762"/>
          </a:xfrm>
        </p:spPr>
        <p:txBody>
          <a:bodyPr vert="horz" lIns="91440" tIns="45720" rIns="91440" bIns="45720" rtlCol="0">
            <a:normAutofit/>
          </a:bodyPr>
          <a:lstStyle/>
          <a:p>
            <a:pPr marL="0">
              <a:defRPr/>
            </a:pPr>
            <a:endParaRPr lang="en-US" sz="2000"/>
          </a:p>
          <a:p>
            <a:pPr marL="0">
              <a:defRPr/>
            </a:pPr>
            <a:r>
              <a:rPr lang="en-US" sz="2000"/>
              <a:t>Charter and Objective</a:t>
            </a:r>
            <a:endParaRPr/>
          </a:p>
          <a:p>
            <a:pPr marL="0">
              <a:defRPr/>
            </a:pPr>
            <a:r>
              <a:rPr lang="en-US" sz="2000"/>
              <a:t>Project Illustration</a:t>
            </a:r>
            <a:endParaRPr/>
          </a:p>
          <a:p>
            <a:pPr marL="0">
              <a:defRPr/>
            </a:pPr>
            <a:r>
              <a:rPr lang="en-US" sz="2000"/>
              <a:t>Problem Canvas</a:t>
            </a:r>
            <a:endParaRPr/>
          </a:p>
          <a:p>
            <a:pPr marL="0">
              <a:defRPr/>
            </a:pPr>
            <a:r>
              <a:rPr lang="en-US" sz="2000"/>
              <a:t>Mission Statement</a:t>
            </a:r>
            <a:endParaRPr/>
          </a:p>
          <a:p>
            <a:pPr marL="0">
              <a:defRPr/>
            </a:pPr>
            <a:r>
              <a:rPr lang="en-US" sz="2000"/>
              <a:t>Context Diagram</a:t>
            </a:r>
            <a:endParaRPr/>
          </a:p>
          <a:p>
            <a:pPr marL="0">
              <a:defRPr/>
            </a:pPr>
            <a:r>
              <a:rPr lang="en-US" sz="2000"/>
              <a:t>System Boundary Diagram</a:t>
            </a:r>
            <a:endParaRPr/>
          </a:p>
          <a:p>
            <a:pPr marL="0">
              <a:defRPr/>
            </a:pPr>
            <a:endParaRPr lang="en-US" sz="2000"/>
          </a:p>
          <a:p>
            <a:pPr>
              <a:defRPr/>
            </a:pPr>
            <a:endParaRPr lang="en-US" sz="2000"/>
          </a:p>
          <a:p>
            <a:pPr>
              <a:defRPr/>
            </a:pPr>
            <a:endParaRPr lang="en-US" sz="2000"/>
          </a:p>
          <a:p>
            <a:pPr>
              <a:defRPr/>
            </a:pPr>
            <a:endParaRPr lang="en-US" sz="2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show="0">
  <p:cSld>
    <p:bg>
      <p:bgPr>
        <a:solidFill>
          <a:schemeClr val="bg1"/>
        </a:solidFill>
        <a:effectLst/>
      </p:bgPr>
    </p:bg>
    <p:spTree>
      <p:nvGrpSpPr>
        <p:cNvPr id="1" name=""/>
        <p:cNvGrpSpPr/>
        <p:nvPr/>
      </p:nvGrpSpPr>
      <p:grpSpPr bwMode="auto">
        <a:xfrm>
          <a:off x="0" y="0"/>
          <a:ext cx="0" cy="0"/>
          <a:chOff x="0" y="0"/>
          <a:chExt cx="0" cy="0"/>
        </a:xfrm>
      </p:grpSpPr>
      <p:sp useBgFill="1">
        <p:nvSpPr>
          <p:cNvPr id="32" name="Rectangle 31"/>
          <p:cNvSpPr>
            <a:spLocks noGrp="1" noRot="1" noChangeAspect="1" noMove="1" noResize="1" noEditPoints="1" noAdjustHandles="1" noChangeArrowheads="1" noChangeShapeType="1" noTextEdit="1"/>
          </p:cNvSpPr>
          <p:nvPr/>
        </p:nvSpPr>
        <p:spPr bwMode="auto">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3" name="Picture 32" descr="People working on ideas"/>
          <p:cNvPicPr>
            <a:picLocks noChangeAspect="1"/>
          </p:cNvPicPr>
          <p:nvPr/>
        </p:nvPicPr>
        <p:blipFill>
          <a:blip r:embed="rId3"/>
          <a:srcRect l="1717" r="6030" b="1"/>
          <a:stretch/>
        </p:blipFill>
        <p:spPr bwMode="auto">
          <a:xfrm>
            <a:off x="1" y="10"/>
            <a:ext cx="9669642" cy="6857990"/>
          </a:xfrm>
          <a:prstGeom prst="rect">
            <a:avLst/>
          </a:prstGeom>
        </p:spPr>
      </p:pic>
      <p:sp>
        <p:nvSpPr>
          <p:cNvPr id="34" name="Rectangle 33"/>
          <p:cNvSpPr>
            <a:spLocks noGrp="1" noRot="1" noChangeAspect="1" noMove="1" noResize="1" noEditPoints="1" noAdjustHandles="1" noChangeArrowheads="1" noChangeShapeType="1" noTextEdit="1"/>
          </p:cNvSpPr>
          <p:nvPr/>
        </p:nvSpPr>
        <p:spPr bwMode="auto">
          <a:xfrm flipH="1">
            <a:off x="5125019" y="0"/>
            <a:ext cx="7066977" cy="6858000"/>
          </a:xfrm>
          <a:prstGeom prst="rect">
            <a:avLst/>
          </a:prstGeom>
          <a:gradFill>
            <a:gsLst>
              <a:gs pos="0">
                <a:schemeClr val="bg1">
                  <a:alpha val="0"/>
                </a:schemeClr>
              </a:gs>
              <a:gs pos="19000">
                <a:schemeClr val="bg1">
                  <a:alpha val="38000"/>
                </a:schemeClr>
              </a:gs>
              <a:gs pos="35000">
                <a:schemeClr val="bg1">
                  <a:alpha val="77000"/>
                </a:schemeClr>
              </a:gs>
              <a:gs pos="4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itle 1"/>
          <p:cNvSpPr txBox="1"/>
          <p:nvPr/>
        </p:nvSpPr>
        <p:spPr bwMode="auto">
          <a:xfrm>
            <a:off x="7531610" y="365125"/>
            <a:ext cx="3822189" cy="1899912"/>
          </a:xfrm>
          <a:prstGeom prst="rect">
            <a:avLst/>
          </a:prstGeom>
        </p:spPr>
        <p:txBody>
          <a:bodyPr vert="horz" lIns="91440" tIns="45720" rIns="91440" bIns="45720" rtlCol="0" anchor="ctr">
            <a:normAutofit/>
          </a:bodyPr>
          <a:lstStyle>
            <a:lvl1pPr algn="l" defTabSz="914400">
              <a:lnSpc>
                <a:spcPct val="90000"/>
              </a:lnSpc>
              <a:spcBef>
                <a:spcPts val="0"/>
              </a:spcBef>
              <a:buNone/>
              <a:defRPr sz="4400">
                <a:solidFill>
                  <a:schemeClr val="tx1"/>
                </a:solidFill>
                <a:latin typeface="+mj-lt"/>
                <a:ea typeface="+mj-ea"/>
                <a:cs typeface="+mj-cs"/>
              </a:defRPr>
            </a:lvl1pPr>
          </a:lstStyle>
          <a:p>
            <a:pPr>
              <a:spcAft>
                <a:spcPts val="600"/>
              </a:spcAft>
              <a:defRPr/>
            </a:pPr>
            <a:r>
              <a:rPr lang="en-US" sz="4000"/>
              <a:t>Summary</a:t>
            </a:r>
            <a:endParaRPr lang="en-US">
              <a:ea typeface="Calibri Light"/>
              <a:cs typeface="Calibri Light"/>
            </a:endParaRPr>
          </a:p>
        </p:txBody>
      </p:sp>
      <p:sp>
        <p:nvSpPr>
          <p:cNvPr id="35" name="Content Placeholder 2"/>
          <p:cNvSpPr>
            <a:spLocks noGrp="1"/>
          </p:cNvSpPr>
          <p:nvPr>
            <p:ph idx="1"/>
          </p:nvPr>
        </p:nvSpPr>
        <p:spPr bwMode="auto">
          <a:xfrm>
            <a:off x="7531610" y="2434201"/>
            <a:ext cx="3822189" cy="3742762"/>
          </a:xfrm>
        </p:spPr>
        <p:txBody>
          <a:bodyPr vert="horz" lIns="91440" tIns="45720" rIns="91440" bIns="45720" rtlCol="0" anchor="t">
            <a:normAutofit/>
          </a:bodyPr>
          <a:lstStyle/>
          <a:p>
            <a:pPr marL="0">
              <a:defRPr/>
            </a:pPr>
            <a:r>
              <a:rPr lang="en-US" sz="2000">
                <a:ea typeface="Calibri"/>
                <a:cs typeface="Calibri"/>
              </a:rPr>
              <a:t>Project Summary</a:t>
            </a:r>
            <a:endParaRPr/>
          </a:p>
          <a:p>
            <a:pPr marL="0">
              <a:defRPr/>
            </a:pPr>
            <a:r>
              <a:rPr lang="en-US" sz="2000">
                <a:ea typeface="Calibri"/>
                <a:cs typeface="Calibri"/>
              </a:rPr>
              <a:t>Project Recommendations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Project Summary</a:t>
            </a:r>
            <a:endParaRPr lang="en-US"/>
          </a:p>
        </p:txBody>
      </p:sp>
      <p:sp>
        <p:nvSpPr>
          <p:cNvPr id="3" name="Content Placeholder 2"/>
          <p:cNvSpPr>
            <a:spLocks noGrp="1"/>
          </p:cNvSpPr>
          <p:nvPr>
            <p:ph idx="1"/>
          </p:nvPr>
        </p:nvSpPr>
        <p:spPr bwMode="auto">
          <a:xfrm>
            <a:off x="685801" y="1086153"/>
            <a:ext cx="10131425" cy="470504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85801" y="609600"/>
            <a:ext cx="10131425" cy="476553"/>
          </a:xfrm>
        </p:spPr>
        <p:txBody>
          <a:bodyPr>
            <a:normAutofit fontScale="90000"/>
          </a:bodyPr>
          <a:lstStyle/>
          <a:p>
            <a:pPr>
              <a:defRPr/>
            </a:pPr>
            <a:r>
              <a:rPr lang="en-US">
                <a:cs typeface="Calibri Light"/>
              </a:rPr>
              <a:t>Project Recommendations</a:t>
            </a:r>
            <a:endParaRPr lang="en-US"/>
          </a:p>
        </p:txBody>
      </p:sp>
      <p:sp>
        <p:nvSpPr>
          <p:cNvPr id="3" name="Content Placeholder 2"/>
          <p:cNvSpPr>
            <a:spLocks noGrp="1"/>
          </p:cNvSpPr>
          <p:nvPr>
            <p:ph idx="1"/>
          </p:nvPr>
        </p:nvSpPr>
        <p:spPr bwMode="auto">
          <a:xfrm>
            <a:off x="685801" y="1086153"/>
            <a:ext cx="10131425" cy="4705047"/>
          </a:xfrm>
        </p:spPr>
        <p:txBody>
          <a:bodyPr/>
          <a:lstStyle/>
          <a:p>
            <a:pPr>
              <a:defRPr/>
            </a:pPr>
            <a:endParaRPr lang="en-US"/>
          </a:p>
        </p:txBody>
      </p:sp>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vert="horz" lIns="91440" tIns="45720" rIns="91440" bIns="45720" rtlCol="0" anchor="ctr">
            <a:normAutofit/>
          </a:bodyPr>
          <a:lstStyle/>
          <a:p>
            <a:pPr algn="ctr">
              <a:defRPr/>
            </a:pPr>
            <a:r>
              <a:rPr lang="en-US">
                <a:cs typeface="Calibri Light"/>
              </a:rPr>
              <a:t>Conclusion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286997" y="146703"/>
            <a:ext cx="10131425" cy="476553"/>
          </a:xfrm>
        </p:spPr>
        <p:txBody>
          <a:bodyPr>
            <a:normAutofit fontScale="90000"/>
          </a:bodyPr>
          <a:lstStyle/>
          <a:p>
            <a:pPr>
              <a:defRPr/>
            </a:pPr>
            <a:r>
              <a:rPr lang="en-US"/>
              <a:t>Project Charter – Rev 1</a:t>
            </a:r>
            <a:endParaRPr/>
          </a:p>
        </p:txBody>
      </p:sp>
      <p:graphicFrame>
        <p:nvGraphicFramePr>
          <p:cNvPr id="4" name="Content Placeholder 3"/>
          <p:cNvGraphicFramePr>
            <a:graphicFrameLocks noGrp="1"/>
          </p:cNvGraphicFramePr>
          <p:nvPr>
            <p:ph idx="1"/>
          </p:nvPr>
        </p:nvGraphicFramePr>
        <p:xfrm>
          <a:off x="289845" y="671942"/>
          <a:ext cx="11655038" cy="5951496"/>
        </p:xfrm>
        <a:graphic>
          <a:graphicData uri="http://schemas.openxmlformats.org/drawingml/2006/table">
            <a:tbl>
              <a:tblPr>
                <a:tableStyleId>{793D81CF-94F2-401A-BA57-92F5A7B2D0C5}</a:tableStyleId>
              </a:tblPr>
              <a:tblGrid>
                <a:gridCol w="3361345">
                  <a:extLst>
                    <a:ext uri="{9D8B030D-6E8A-4147-A177-3AD203B41FA5}">
                      <a16:colId xmlns:a16="http://schemas.microsoft.com/office/drawing/2014/main" val="20000"/>
                    </a:ext>
                  </a:extLst>
                </a:gridCol>
                <a:gridCol w="4408680">
                  <a:extLst>
                    <a:ext uri="{9D8B030D-6E8A-4147-A177-3AD203B41FA5}">
                      <a16:colId xmlns:a16="http://schemas.microsoft.com/office/drawing/2014/main" val="20001"/>
                    </a:ext>
                  </a:extLst>
                </a:gridCol>
                <a:gridCol w="3885013">
                  <a:extLst>
                    <a:ext uri="{9D8B030D-6E8A-4147-A177-3AD203B41FA5}">
                      <a16:colId xmlns:a16="http://schemas.microsoft.com/office/drawing/2014/main" val="20002"/>
                    </a:ext>
                  </a:extLst>
                </a:gridCol>
              </a:tblGrid>
              <a:tr h="256373">
                <a:tc gridSpan="3">
                  <a:txBody>
                    <a:bodyPr/>
                    <a:lstStyle/>
                    <a:p>
                      <a:pPr lvl="0" algn="ctr">
                        <a:buNone/>
                        <a:defRPr/>
                      </a:pPr>
                      <a:r>
                        <a:rPr lang="en-US" sz="1100" b="1"/>
                        <a:t>Lift Assist – Mobility For The Future</a:t>
                      </a:r>
                      <a:endParaRPr lang="en-US"/>
                    </a:p>
                  </a:txBody>
                  <a:tcPr>
                    <a:lnL w="12700" algn="ctr">
                      <a:solidFill>
                        <a:schemeClr val="tx1"/>
                      </a:solidFill>
                    </a:lnL>
                    <a:lnR w="12700" algn="ctr">
                      <a:solidFill>
                        <a:schemeClr val="tx1"/>
                      </a:solidFill>
                      <a:miter/>
                    </a:lnR>
                    <a:lnT w="12700" algn="ctr">
                      <a:solidFill>
                        <a:schemeClr val="tx1"/>
                      </a:solidFill>
                      <a:miter/>
                    </a:lnT>
                    <a:lnB w="12700" algn="ctr">
                      <a:solidFill>
                        <a:schemeClr val="tx1"/>
                      </a:solidFill>
                      <a:miter/>
                    </a:lnB>
                    <a:solidFill>
                      <a:srgbClr val="ED7D31"/>
                    </a:solidFill>
                  </a:tcPr>
                </a:tc>
                <a:tc hMerge="1">
                  <a:txBody>
                    <a:bodyPr/>
                    <a:lstStyle/>
                    <a:p>
                      <a:endParaRPr/>
                    </a:p>
                  </a:txBody>
                  <a:tcPr/>
                </a:tc>
                <a:tc hMerge="1">
                  <a:txBody>
                    <a:bodyPr/>
                    <a:lstStyle/>
                    <a:p>
                      <a:endParaRPr/>
                    </a:p>
                  </a:txBody>
                  <a:tcPr/>
                </a:tc>
                <a:extLst>
                  <a:ext uri="{0D108BD9-81ED-4DB2-BD59-A6C34878D82A}">
                    <a16:rowId xmlns:a16="http://schemas.microsoft.com/office/drawing/2014/main" val="10000"/>
                  </a:ext>
                </a:extLst>
              </a:tr>
              <a:tr h="256373">
                <a:tc rowSpan="2">
                  <a:txBody>
                    <a:bodyPr/>
                    <a:lstStyle/>
                    <a:p>
                      <a:pPr lvl="0">
                        <a:buNone/>
                        <a:defRPr/>
                      </a:pPr>
                      <a:r>
                        <a:rPr lang="en-US" sz="1100" b="1" i="0" u="none" strike="noStrike">
                          <a:solidFill>
                            <a:srgbClr val="000000"/>
                          </a:solidFill>
                          <a:latin typeface="Calibri"/>
                        </a:rPr>
                        <a:t>Champion:</a:t>
                      </a:r>
                      <a:r>
                        <a:rPr lang="en-US" sz="1100" b="0" i="0" u="none" strike="noStrike">
                          <a:solidFill>
                            <a:srgbClr val="000000"/>
                          </a:solidFill>
                          <a:latin typeface="Calibri"/>
                        </a:rPr>
                        <a:t> University of North Dakota (coursework)</a:t>
                      </a:r>
                      <a:endParaRPr/>
                    </a:p>
                    <a:p>
                      <a:pPr lvl="0">
                        <a:buNone/>
                        <a:defRPr/>
                      </a:pPr>
                      <a:r>
                        <a:rPr lang="en-US" sz="1100" b="1" i="0" u="none" strike="noStrike">
                          <a:solidFill>
                            <a:srgbClr val="000000"/>
                          </a:solidFill>
                          <a:latin typeface="Calibri"/>
                        </a:rPr>
                        <a:t>Team Lead:</a:t>
                      </a:r>
                      <a:r>
                        <a:rPr lang="en-US" sz="1100" b="0" i="0" u="none" strike="noStrike">
                          <a:solidFill>
                            <a:srgbClr val="000000"/>
                          </a:solidFill>
                          <a:latin typeface="Calibri"/>
                        </a:rPr>
                        <a:t> (systems) Nick Skinner</a:t>
                      </a:r>
                      <a:endParaRPr/>
                    </a:p>
                    <a:p>
                      <a:pPr lvl="0">
                        <a:buNone/>
                        <a:defRPr/>
                      </a:pPr>
                      <a:r>
                        <a:rPr lang="en-US" sz="1100" b="1" i="0" u="none" strike="noStrike">
                          <a:solidFill>
                            <a:srgbClr val="000000"/>
                          </a:solidFill>
                          <a:latin typeface="Calibri"/>
                        </a:rPr>
                        <a:t>SME Mentor: </a:t>
                      </a:r>
                      <a:r>
                        <a:rPr lang="en-US" sz="1100" b="0"/>
                        <a:t>Tan Kordell (systems); (Team) TBD</a:t>
                      </a:r>
                      <a:endParaRPr lang="en-US" sz="1100" b="1"/>
                    </a:p>
                  </a:txBody>
                  <a:tcPr>
                    <a:lnL w="12700" algn="ctr">
                      <a:solidFill>
                        <a:schemeClr val="tx1"/>
                      </a:solidFill>
                    </a:lnL>
                    <a:lnR w="12700" algn="ctr">
                      <a:solidFill>
                        <a:schemeClr val="tx1"/>
                      </a:solidFill>
                      <a:miter/>
                    </a:lnR>
                    <a:lnT w="12700" algn="ctr">
                      <a:solidFill>
                        <a:schemeClr val="tx1"/>
                      </a:solidFill>
                      <a:miter/>
                    </a:lnT>
                    <a:lnB w="12700" algn="ctr">
                      <a:solidFill>
                        <a:schemeClr val="tx1"/>
                      </a:solidFill>
                      <a:miter/>
                    </a:lnB>
                  </a:tcPr>
                </a:tc>
                <a:tc>
                  <a:txBody>
                    <a:bodyPr/>
                    <a:lstStyle/>
                    <a:p>
                      <a:pPr lvl="0">
                        <a:buNone/>
                        <a:defRPr/>
                      </a:pPr>
                      <a:r>
                        <a:rPr lang="en-US" sz="1100" b="1"/>
                        <a:t>Team Members</a:t>
                      </a:r>
                      <a:endParaRPr/>
                    </a:p>
                  </a:txBody>
                  <a:tcPr>
                    <a:lnL w="12700" cap="flat" cmpd="sng" algn="ctr">
                      <a:solidFill>
                        <a:schemeClr val="tx1"/>
                      </a:solidFill>
                      <a:prstDash val="solid"/>
                      <a:miter lim="800000"/>
                      <a:headEnd type="none" w="med" len="med"/>
                      <a:tailEnd type="none" w="med" len="med"/>
                    </a:lnL>
                    <a:lnR w="12700" algn="ctr">
                      <a:solidFill>
                        <a:schemeClr val="tx1"/>
                      </a:solidFill>
                      <a:miter/>
                    </a:lnR>
                    <a:lnT w="12700" algn="ctr">
                      <a:solidFill>
                        <a:schemeClr val="tx1"/>
                      </a:solidFill>
                      <a:miter/>
                    </a:lnT>
                    <a:lnB w="12700" algn="ctr">
                      <a:solidFill>
                        <a:schemeClr val="tx1"/>
                      </a:solidFill>
                      <a:miter/>
                    </a:lnB>
                    <a:solidFill>
                      <a:schemeClr val="accent4">
                        <a:lumMod val="20000"/>
                        <a:lumOff val="80000"/>
                      </a:schemeClr>
                    </a:solidFill>
                  </a:tcPr>
                </a:tc>
                <a:tc>
                  <a:txBody>
                    <a:bodyPr/>
                    <a:lstStyle/>
                    <a:p>
                      <a:pPr>
                        <a:defRPr/>
                      </a:pPr>
                      <a:r>
                        <a:rPr lang="en-US" sz="1100" b="1"/>
                        <a:t>Key Stakeholders</a:t>
                      </a:r>
                      <a:endParaRPr/>
                    </a:p>
                  </a:txBody>
                  <a:tcPr>
                    <a:lnL w="12700" algn="ctr">
                      <a:solidFill>
                        <a:schemeClr val="tx1"/>
                      </a:solidFill>
                      <a:miter/>
                    </a:lnL>
                    <a:lnR w="12700" algn="ctr">
                      <a:solidFill>
                        <a:schemeClr val="tx1"/>
                      </a:solidFill>
                      <a:miter/>
                    </a:lnR>
                    <a:lnT w="12700" algn="ctr">
                      <a:solidFill>
                        <a:schemeClr val="tx1"/>
                      </a:solidFill>
                      <a:miter/>
                    </a:lnT>
                    <a:lnB w="12700" algn="ctr">
                      <a:solidFill>
                        <a:schemeClr val="tx1"/>
                      </a:solidFill>
                    </a:lnB>
                    <a:solidFill>
                      <a:schemeClr val="accent4">
                        <a:lumMod val="20000"/>
                        <a:lumOff val="80000"/>
                      </a:schemeClr>
                    </a:solidFill>
                  </a:tcPr>
                </a:tc>
                <a:extLst>
                  <a:ext uri="{0D108BD9-81ED-4DB2-BD59-A6C34878D82A}">
                    <a16:rowId xmlns:a16="http://schemas.microsoft.com/office/drawing/2014/main" val="10001"/>
                  </a:ext>
                </a:extLst>
              </a:tr>
              <a:tr h="427289">
                <a:tc vMerge="1">
                  <a:txBody>
                    <a:bodyPr/>
                    <a:lstStyle/>
                    <a:p>
                      <a:pPr>
                        <a:defRPr/>
                      </a:pPr>
                      <a:endParaRPr lang="en-US"/>
                    </a:p>
                  </a:txBody>
                  <a:tcPr>
                    <a:lnL w="12700" algn="ctr">
                      <a:solidFill>
                        <a:schemeClr val="tx1"/>
                      </a:solidFill>
                    </a:lnL>
                    <a:lnR w="12700" algn="ctr">
                      <a:solidFill>
                        <a:schemeClr val="tx1"/>
                      </a:solidFill>
                      <a:miter/>
                    </a:lnR>
                    <a:lnT w="12700" algn="ctr">
                      <a:solidFill>
                        <a:schemeClr val="tx1"/>
                      </a:solidFill>
                      <a:miter/>
                    </a:lnT>
                    <a:lnB w="12700" algn="ctr">
                      <a:solidFill>
                        <a:schemeClr val="tx1"/>
                      </a:solidFill>
                    </a:lnB>
                  </a:tcPr>
                </a:tc>
                <a:tc>
                  <a:txBody>
                    <a:bodyPr/>
                    <a:lstStyle/>
                    <a:p>
                      <a:pPr>
                        <a:defRPr/>
                      </a:pPr>
                      <a:r>
                        <a:rPr lang="en-US" sz="1100"/>
                        <a:t>Nick Skinner, Aidan Trueworthy, Courtney Halvorson, Rita Bergstrom</a:t>
                      </a:r>
                      <a:endParaRPr/>
                    </a:p>
                  </a:txBody>
                  <a:tcPr>
                    <a:lnL w="12700" algn="ctr">
                      <a:solidFill>
                        <a:schemeClr val="tx1"/>
                      </a:solidFill>
                      <a:miter/>
                    </a:lnL>
                    <a:lnR w="12700" algn="ctr">
                      <a:solidFill>
                        <a:schemeClr val="tx1"/>
                      </a:solidFill>
                      <a:miter/>
                    </a:lnR>
                    <a:lnT w="12700" algn="ctr">
                      <a:solidFill>
                        <a:schemeClr val="tx1"/>
                      </a:solidFill>
                      <a:miter/>
                    </a:lnT>
                    <a:lnB w="12700" algn="ctr">
                      <a:solidFill>
                        <a:schemeClr val="tx1"/>
                      </a:solidFill>
                    </a:lnB>
                  </a:tcPr>
                </a:tc>
                <a:tc>
                  <a:txBody>
                    <a:bodyPr/>
                    <a:lstStyle/>
                    <a:p>
                      <a:pPr lvl="0">
                        <a:buNone/>
                        <a:defRPr/>
                      </a:pPr>
                      <a:r>
                        <a:rPr lang="en-US" sz="1100"/>
                        <a:t>Operators, Medical Facilities, Physical Therapy Users, Disability Users, University of North Dakota (coursework)</a:t>
                      </a:r>
                      <a:endParaRPr/>
                    </a:p>
                  </a:txBody>
                  <a:tcPr>
                    <a:lnL w="12700" algn="ctr">
                      <a:solidFill>
                        <a:schemeClr val="tx1"/>
                      </a:solidFill>
                      <a:miter/>
                    </a:lnL>
                    <a:lnR w="12700" algn="ctr">
                      <a:solidFill>
                        <a:schemeClr val="tx1"/>
                      </a:solidFill>
                    </a:lnR>
                    <a:lnT w="12700" cap="flat" cmpd="sng" algn="ctr">
                      <a:solidFill>
                        <a:schemeClr val="tx1"/>
                      </a:solidFill>
                      <a:prstDash val="solid"/>
                      <a:round/>
                      <a:headEnd type="none" w="med" len="med"/>
                      <a:tailEnd type="none" w="med" len="med"/>
                    </a:lnT>
                    <a:lnB w="12700" algn="ctr">
                      <a:solidFill>
                        <a:schemeClr val="tx1"/>
                      </a:solidFill>
                    </a:lnB>
                  </a:tcPr>
                </a:tc>
                <a:extLst>
                  <a:ext uri="{0D108BD9-81ED-4DB2-BD59-A6C34878D82A}">
                    <a16:rowId xmlns:a16="http://schemas.microsoft.com/office/drawing/2014/main" val="10002"/>
                  </a:ext>
                </a:extLst>
              </a:tr>
              <a:tr h="256373">
                <a:tc gridSpan="3">
                  <a:txBody>
                    <a:bodyPr/>
                    <a:lstStyle/>
                    <a:p>
                      <a:pPr algn="ctr">
                        <a:defRPr/>
                      </a:pPr>
                      <a:r>
                        <a:rPr lang="en-US" sz="1100" b="1"/>
                        <a:t>What is the Problem We Want to Solve?</a:t>
                      </a:r>
                      <a:endParaRPr/>
                    </a:p>
                  </a:txBody>
                  <a:tcPr>
                    <a:lnL w="12700" algn="ctr">
                      <a:solidFill>
                        <a:schemeClr val="tx1"/>
                      </a:solidFill>
                      <a:miter/>
                    </a:lnL>
                    <a:lnR w="12700" algn="ctr">
                      <a:solidFill>
                        <a:schemeClr val="tx1"/>
                      </a:solidFill>
                    </a:lnR>
                    <a:lnT w="12700" algn="ctr">
                      <a:solidFill>
                        <a:schemeClr val="tx1"/>
                      </a:solidFill>
                      <a:miter/>
                    </a:lnT>
                    <a:lnB w="12700" algn="ctr">
                      <a:solidFill>
                        <a:schemeClr val="tx1"/>
                      </a:solidFill>
                      <a:miter/>
                    </a:lnB>
                    <a:solidFill>
                      <a:schemeClr val="accent4">
                        <a:lumMod val="20000"/>
                        <a:lumOff val="80000"/>
                      </a:schemeClr>
                    </a:solidFill>
                  </a:tcPr>
                </a:tc>
                <a:tc hMerge="1">
                  <a:txBody>
                    <a:bodyPr/>
                    <a:lstStyle/>
                    <a:p>
                      <a:endParaRPr/>
                    </a:p>
                  </a:txBody>
                  <a:tcPr/>
                </a:tc>
                <a:tc hMerge="1">
                  <a:txBody>
                    <a:bodyPr/>
                    <a:lstStyle/>
                    <a:p>
                      <a:endParaRPr/>
                    </a:p>
                  </a:txBody>
                  <a:tcPr/>
                </a:tc>
                <a:extLst>
                  <a:ext uri="{0D108BD9-81ED-4DB2-BD59-A6C34878D82A}">
                    <a16:rowId xmlns:a16="http://schemas.microsoft.com/office/drawing/2014/main" val="10003"/>
                  </a:ext>
                </a:extLst>
              </a:tr>
              <a:tr h="739275">
                <a:tc gridSpan="3">
                  <a:txBody>
                    <a:bodyPr/>
                    <a:lstStyle/>
                    <a:p>
                      <a:pPr>
                        <a:defRPr/>
                      </a:pPr>
                      <a:r>
                        <a:rPr lang="en-US" sz="1100"/>
                        <a:t>Many people struggle to lift objects, maintain their balance, and manipulate the world around them. Whether that be because of an injury they are getting therapy for, a disability that prevents precise movement or balance, an injury that makes it painful to lift moderate loads, or simply due to old age. While there are technologies being developed to assistance in walking and physical therapy, these devices require a user that either can maintain balance on their own or use an external walker or cane. This prevents a user with disabilities from both having the assistance of an external device in lifting capacity and using that same device to help maintain their balance.</a:t>
                      </a:r>
                      <a:endParaRPr/>
                    </a:p>
                    <a:p>
                      <a:pPr lvl="0">
                        <a:buNone/>
                        <a:defRPr/>
                      </a:pPr>
                      <a:endParaRPr lang="en-US" sz="1100"/>
                    </a:p>
                    <a:p>
                      <a:pPr lvl="0">
                        <a:buNone/>
                        <a:defRPr/>
                      </a:pPr>
                      <a:r>
                        <a:rPr lang="en-US" sz="1100"/>
                        <a:t>Some heavy robotics projects have incorporated both the movement of two legs with the stability of being able to lift a moderate load and balance. Bridging the gap between robotics technologies and incorporating it onto the human body could significantly improve the life of users who wish to regain mobility in their life without having to give something else up.</a:t>
                      </a:r>
                      <a:endParaRPr/>
                    </a:p>
                  </a:txBody>
                  <a:tcPr>
                    <a:lnL w="12700" algn="ctr">
                      <a:solidFill>
                        <a:schemeClr val="tx1"/>
                      </a:solidFill>
                      <a:miter/>
                    </a:lnL>
                    <a:lnR w="12700" algn="ctr">
                      <a:solidFill>
                        <a:schemeClr val="tx1"/>
                      </a:solidFill>
                      <a:miter/>
                    </a:lnR>
                    <a:lnT w="12700" algn="ctr">
                      <a:solidFill>
                        <a:schemeClr val="tx1"/>
                      </a:solidFill>
                      <a:miter/>
                    </a:lnT>
                    <a:lnB w="12700" algn="ctr">
                      <a:solidFill>
                        <a:schemeClr val="tx1"/>
                      </a:solidFill>
                    </a:lnB>
                  </a:tcPr>
                </a:tc>
                <a:tc hMerge="1">
                  <a:txBody>
                    <a:bodyPr/>
                    <a:lstStyle/>
                    <a:p>
                      <a:endParaRPr/>
                    </a:p>
                  </a:txBody>
                  <a:tcPr/>
                </a:tc>
                <a:tc hMerge="1">
                  <a:txBody>
                    <a:bodyPr/>
                    <a:lstStyle/>
                    <a:p>
                      <a:endParaRPr/>
                    </a:p>
                  </a:txBody>
                  <a:tcPr/>
                </a:tc>
                <a:extLst>
                  <a:ext uri="{0D108BD9-81ED-4DB2-BD59-A6C34878D82A}">
                    <a16:rowId xmlns:a16="http://schemas.microsoft.com/office/drawing/2014/main" val="10004"/>
                  </a:ext>
                </a:extLst>
              </a:tr>
              <a:tr h="256373">
                <a:tc gridSpan="3">
                  <a:txBody>
                    <a:bodyPr/>
                    <a:lstStyle/>
                    <a:p>
                      <a:pPr algn="ctr">
                        <a:defRPr/>
                      </a:pPr>
                      <a:r>
                        <a:rPr lang="en-US" sz="1100" b="1"/>
                        <a:t>Business Case</a:t>
                      </a:r>
                      <a:endParaRPr/>
                    </a:p>
                  </a:txBody>
                  <a:tcPr>
                    <a:lnL w="12700" algn="ctr">
                      <a:solidFill>
                        <a:schemeClr val="tx1"/>
                      </a:solidFill>
                      <a:miter/>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solidFill>
                      <a:schemeClr val="accent4">
                        <a:lumMod val="20000"/>
                        <a:lumOff val="80000"/>
                      </a:schemeClr>
                    </a:solidFill>
                  </a:tcPr>
                </a:tc>
                <a:tc hMerge="1">
                  <a:txBody>
                    <a:bodyPr/>
                    <a:lstStyle/>
                    <a:p>
                      <a:endParaRPr/>
                    </a:p>
                  </a:txBody>
                  <a:tcPr/>
                </a:tc>
                <a:tc hMerge="1">
                  <a:txBody>
                    <a:bodyPr/>
                    <a:lstStyle/>
                    <a:p>
                      <a:endParaRPr/>
                    </a:p>
                  </a:txBody>
                  <a:tcPr/>
                </a:tc>
                <a:extLst>
                  <a:ext uri="{0D108BD9-81ED-4DB2-BD59-A6C34878D82A}">
                    <a16:rowId xmlns:a16="http://schemas.microsoft.com/office/drawing/2014/main" val="10005"/>
                  </a:ext>
                </a:extLst>
              </a:tr>
              <a:tr h="739275">
                <a:tc gridSpan="3">
                  <a:txBody>
                    <a:bodyPr/>
                    <a:lstStyle/>
                    <a:p>
                      <a:pPr>
                        <a:defRPr/>
                      </a:pPr>
                      <a:r>
                        <a:rPr lang="en-US" sz="1100"/>
                        <a:t>A few companies exist in the exoskeleton space today. Primarily focusing on the medical device industry for physical therapy, or devices for able-bodied people in hiking. However very few devices are both cheap for the user and very useful for long-term assistance in people with lifelong disabilities or joint pain. By bridging these industries, an at-scale assistance device could be created to allow many people to afford comfortabilities they may have once had.</a:t>
                      </a:r>
                      <a:endParaRPr/>
                    </a:p>
                  </a:txBody>
                  <a:tcPr>
                    <a:lnL w="12700" algn="ctr">
                      <a:solidFill>
                        <a:schemeClr val="tx1"/>
                      </a:solidFill>
                      <a:miter/>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tcPr>
                </a:tc>
                <a:tc hMerge="1">
                  <a:txBody>
                    <a:bodyPr/>
                    <a:lstStyle/>
                    <a:p>
                      <a:endParaRPr/>
                    </a:p>
                  </a:txBody>
                  <a:tcPr/>
                </a:tc>
                <a:tc hMerge="1">
                  <a:txBody>
                    <a:bodyPr/>
                    <a:lstStyle/>
                    <a:p>
                      <a:endParaRPr/>
                    </a:p>
                  </a:txBody>
                  <a:tcPr/>
                </a:tc>
                <a:extLst>
                  <a:ext uri="{0D108BD9-81ED-4DB2-BD59-A6C34878D82A}">
                    <a16:rowId xmlns:a16="http://schemas.microsoft.com/office/drawing/2014/main" val="10006"/>
                  </a:ext>
                </a:extLst>
              </a:tr>
              <a:tr h="256373">
                <a:tc>
                  <a:txBody>
                    <a:bodyPr/>
                    <a:lstStyle/>
                    <a:p>
                      <a:pPr algn="ctr">
                        <a:defRPr/>
                      </a:pPr>
                      <a:r>
                        <a:rPr lang="en-US" sz="1100" b="1"/>
                        <a:t>In Scope</a:t>
                      </a:r>
                      <a:endParaRPr/>
                    </a:p>
                  </a:txBody>
                  <a:tcPr>
                    <a:lnL w="12700" algn="ctr">
                      <a:solidFill>
                        <a:schemeClr val="tx1"/>
                      </a:solidFill>
                      <a:miter/>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solidFill>
                      <a:schemeClr val="accent4">
                        <a:lumMod val="20000"/>
                        <a:lumOff val="80000"/>
                      </a:schemeClr>
                    </a:solidFill>
                  </a:tcPr>
                </a:tc>
                <a:tc gridSpan="2">
                  <a:txBody>
                    <a:bodyPr/>
                    <a:lstStyle/>
                    <a:p>
                      <a:pPr algn="ctr">
                        <a:defRPr/>
                      </a:pPr>
                      <a:r>
                        <a:rPr lang="en-US" sz="1100" b="1"/>
                        <a:t>Key Milestones</a:t>
                      </a:r>
                      <a:endParaRPr/>
                    </a:p>
                  </a:txBody>
                  <a:tcPr>
                    <a:lnL w="12700" algn="ctr">
                      <a:solidFill>
                        <a:schemeClr val="tx1"/>
                      </a:solidFill>
                      <a:miter/>
                    </a:lnL>
                    <a:lnR w="12700" algn="ctr">
                      <a:solidFill>
                        <a:schemeClr val="tx1"/>
                      </a:solidFill>
                      <a:miter/>
                    </a:lnR>
                    <a:lnT w="12700" algn="ctr">
                      <a:solidFill>
                        <a:schemeClr val="tx1"/>
                      </a:solidFill>
                      <a:miter/>
                    </a:lnT>
                    <a:lnB w="12700" algn="ctr">
                      <a:solidFill>
                        <a:schemeClr val="tx1"/>
                      </a:solidFill>
                    </a:lnB>
                    <a:solidFill>
                      <a:schemeClr val="accent4">
                        <a:lumMod val="20000"/>
                        <a:lumOff val="80000"/>
                      </a:schemeClr>
                    </a:solidFill>
                  </a:tcPr>
                </a:tc>
                <a:tc hMerge="1">
                  <a:txBody>
                    <a:bodyPr/>
                    <a:lstStyle/>
                    <a:p>
                      <a:endParaRPr/>
                    </a:p>
                  </a:txBody>
                  <a:tcPr/>
                </a:tc>
                <a:extLst>
                  <a:ext uri="{0D108BD9-81ED-4DB2-BD59-A6C34878D82A}">
                    <a16:rowId xmlns:a16="http://schemas.microsoft.com/office/drawing/2014/main" val="10007"/>
                  </a:ext>
                </a:extLst>
              </a:tr>
              <a:tr h="1324598">
                <a:tc>
                  <a:txBody>
                    <a:bodyPr/>
                    <a:lstStyle/>
                    <a:p>
                      <a:pPr marL="228600" lvl="0" indent="-228600">
                        <a:buAutoNum type="arabicPeriod"/>
                        <a:defRPr/>
                      </a:pPr>
                      <a:r>
                        <a:rPr lang="en-US" sz="1100"/>
                        <a:t>All disabilities, injuries, and aging that limits a user's mobility</a:t>
                      </a:r>
                      <a:endParaRPr/>
                    </a:p>
                    <a:p>
                      <a:pPr marL="228600" lvl="0" indent="-228600">
                        <a:buAutoNum type="arabicPeriod"/>
                        <a:defRPr/>
                      </a:pPr>
                      <a:r>
                        <a:rPr lang="en-US" sz="1100"/>
                        <a:t>Mechanical Exoskeletons to transfer power</a:t>
                      </a:r>
                      <a:endParaRPr/>
                    </a:p>
                    <a:p>
                      <a:pPr marL="228600" lvl="0" indent="-228600">
                        <a:buAutoNum type="arabicPeriod"/>
                        <a:defRPr/>
                      </a:pPr>
                      <a:r>
                        <a:rPr lang="en-US" sz="1100"/>
                        <a:t>Joint technologies</a:t>
                      </a:r>
                      <a:endParaRPr/>
                    </a:p>
                    <a:p>
                      <a:pPr marL="228600" lvl="0" indent="-228600">
                        <a:buAutoNum type="arabicPeriod"/>
                        <a:defRPr/>
                      </a:pPr>
                      <a:r>
                        <a:rPr lang="en-US" sz="1100"/>
                        <a:t>Controls and Electronics for active stabilization</a:t>
                      </a:r>
                      <a:endParaRPr/>
                    </a:p>
                    <a:p>
                      <a:pPr marL="228600" lvl="0" indent="-228600">
                        <a:buAutoNum type="arabicPeriod"/>
                        <a:defRPr/>
                      </a:pPr>
                      <a:r>
                        <a:rPr lang="en-US" sz="1100"/>
                        <a:t>Mechanical devices for passive assistance</a:t>
                      </a:r>
                      <a:endParaRPr/>
                    </a:p>
                    <a:p>
                      <a:pPr marL="228600" lvl="0" indent="-228600">
                        <a:buAutoNum type="arabicPeriod"/>
                        <a:defRPr/>
                      </a:pPr>
                      <a:r>
                        <a:rPr lang="en-US" sz="1100"/>
                        <a:t>A workable prototype to research active assistance</a:t>
                      </a:r>
                      <a:endParaRPr/>
                    </a:p>
                  </a:txBody>
                  <a:tcPr>
                    <a:lnL w="12700" algn="ctr">
                      <a:solidFill>
                        <a:schemeClr val="tx1"/>
                      </a:solidFill>
                      <a:miter/>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tcPr>
                </a:tc>
                <a:tc gridSpan="2">
                  <a:txBody>
                    <a:bodyPr/>
                    <a:lstStyle/>
                    <a:p>
                      <a:pPr marL="228600" lvl="0" indent="-228600" algn="l">
                        <a:buAutoNum type="arabicPeriod"/>
                        <a:defRPr/>
                      </a:pPr>
                      <a:r>
                        <a:rPr lang="en-US" sz="1100"/>
                        <a:t>Development of a prototype that can attach to the knee joint of an operator and support knee weight</a:t>
                      </a:r>
                      <a:endParaRPr/>
                    </a:p>
                    <a:p>
                      <a:pPr marL="228600" lvl="0" indent="-228600" algn="l">
                        <a:buAutoNum type="arabicPeriod"/>
                        <a:defRPr/>
                      </a:pPr>
                      <a:r>
                        <a:rPr lang="en-US" sz="1100"/>
                        <a:t>Development of a prototype that can attach to the knee prototype and foot to support the weight from ground to thigh</a:t>
                      </a:r>
                      <a:endParaRPr/>
                    </a:p>
                    <a:p>
                      <a:pPr marL="228600" lvl="0" indent="-228600" algn="l">
                        <a:buAutoNum type="arabicPeriod"/>
                        <a:defRPr/>
                      </a:pPr>
                      <a:r>
                        <a:rPr lang="en-US" sz="1100"/>
                        <a:t>Investigation into efficient methods of active stabilization</a:t>
                      </a:r>
                      <a:endParaRPr/>
                    </a:p>
                    <a:p>
                      <a:pPr marL="228600" lvl="0" indent="-228600" algn="l">
                        <a:buAutoNum type="arabicPeriod"/>
                        <a:defRPr/>
                      </a:pPr>
                      <a:r>
                        <a:rPr lang="en-US" sz="1100"/>
                        <a:t>A technology investigation into methods of supporting an operator and active stabilization</a:t>
                      </a:r>
                      <a:endParaRPr/>
                    </a:p>
                    <a:p>
                      <a:pPr marL="228600" lvl="0" indent="-228600" algn="l">
                        <a:buAutoNum type="arabicPeriod"/>
                        <a:defRPr/>
                      </a:pPr>
                      <a:r>
                        <a:rPr lang="en-US" sz="1100"/>
                        <a:t>All systems engineering artifacts pertaining to users and improving mobility</a:t>
                      </a:r>
                      <a:endParaRPr/>
                    </a:p>
                    <a:p>
                      <a:pPr marL="228600" lvl="0" indent="-228600" algn="l">
                        <a:buAutoNum type="arabicPeriod"/>
                        <a:defRPr/>
                      </a:pPr>
                      <a:r>
                        <a:rPr lang="en-US" sz="1100"/>
                        <a:t>Completion of University of North Dakota project courses</a:t>
                      </a:r>
                      <a:endParaRPr/>
                    </a:p>
                  </a:txBody>
                  <a:tcPr>
                    <a:lnL w="12700" algn="ctr">
                      <a:solidFill>
                        <a:schemeClr val="tx1"/>
                      </a:solidFill>
                      <a:miter/>
                    </a:lnL>
                    <a:lnR w="12700" algn="ctr">
                      <a:solidFill>
                        <a:schemeClr val="tx1"/>
                      </a:solidFill>
                    </a:lnR>
                    <a:lnT w="12700" cap="flat" cmpd="sng" algn="ctr">
                      <a:solidFill>
                        <a:schemeClr val="tx1"/>
                      </a:solidFill>
                      <a:prstDash val="solid"/>
                      <a:round/>
                      <a:headEnd type="none" w="med" len="med"/>
                      <a:tailEnd type="none" w="med" len="med"/>
                    </a:lnT>
                    <a:lnB w="12700" algn="ctr">
                      <a:solidFill>
                        <a:schemeClr val="tx1"/>
                      </a:solidFill>
                    </a:lnB>
                  </a:tcPr>
                </a:tc>
                <a:tc hMerge="1">
                  <a:txBody>
                    <a:bodyPr/>
                    <a:lstStyle/>
                    <a:p>
                      <a:endParaRPr/>
                    </a:p>
                  </a:txBody>
                  <a:tcPr/>
                </a:tc>
                <a:extLst>
                  <a:ext uri="{0D108BD9-81ED-4DB2-BD59-A6C34878D82A}">
                    <a16:rowId xmlns:a16="http://schemas.microsoft.com/office/drawing/2014/main" val="10008"/>
                  </a:ext>
                </a:extLst>
              </a:tr>
              <a:tr h="256373">
                <a:tc gridSpan="3">
                  <a:txBody>
                    <a:bodyPr/>
                    <a:lstStyle/>
                    <a:p>
                      <a:pPr lvl="0" algn="ctr">
                        <a:buNone/>
                        <a:defRPr/>
                      </a:pPr>
                      <a:r>
                        <a:rPr lang="en-US" sz="1100" b="1"/>
                        <a:t>Deliverables</a:t>
                      </a:r>
                      <a:endParaRPr/>
                    </a:p>
                  </a:txBody>
                  <a:tcPr>
                    <a:lnL w="12700" algn="ctr">
                      <a:solidFill>
                        <a:schemeClr val="tx1"/>
                      </a:solidFill>
                      <a:miter/>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solidFill>
                      <a:schemeClr val="accent4">
                        <a:lumMod val="20000"/>
                        <a:lumOff val="80000"/>
                      </a:schemeClr>
                    </a:solidFill>
                  </a:tcPr>
                </a:tc>
                <a:tc hMerge="1">
                  <a:txBody>
                    <a:bodyPr/>
                    <a:lstStyle/>
                    <a:p>
                      <a:endParaRPr/>
                    </a:p>
                  </a:txBody>
                  <a:tcPr/>
                </a:tc>
                <a:tc hMerge="1">
                  <a:txBody>
                    <a:bodyPr/>
                    <a:lstStyle/>
                    <a:p>
                      <a:endParaRPr/>
                    </a:p>
                  </a:txBody>
                  <a:tcPr/>
                </a:tc>
                <a:extLst>
                  <a:ext uri="{0D108BD9-81ED-4DB2-BD59-A6C34878D82A}">
                    <a16:rowId xmlns:a16="http://schemas.microsoft.com/office/drawing/2014/main" val="10009"/>
                  </a:ext>
                </a:extLst>
              </a:tr>
              <a:tr h="640934">
                <a:tc gridSpan="3">
                  <a:txBody>
                    <a:bodyPr/>
                    <a:lstStyle/>
                    <a:p>
                      <a:pPr marL="0" lvl="0" indent="0">
                        <a:buNone/>
                        <a:defRPr/>
                      </a:pPr>
                      <a:r>
                        <a:rPr lang="en-US" sz="1100"/>
                        <a:t>Systems engineering into stabilization and mobility assistance of human limbs </a:t>
                      </a:r>
                      <a:r>
                        <a:rPr lang="en-US" sz="1100" b="1"/>
                        <a:t>|</a:t>
                      </a:r>
                      <a:r>
                        <a:rPr lang="en-US" sz="1100"/>
                        <a:t> </a:t>
                      </a:r>
                      <a:r>
                        <a:rPr lang="en-US" sz="1100" b="0" i="0" u="none" strike="noStrike">
                          <a:solidFill>
                            <a:srgbClr val="000000"/>
                          </a:solidFill>
                          <a:latin typeface="Calibri"/>
                        </a:rPr>
                        <a:t>A prototype test unit to assist users in leg movement </a:t>
                      </a:r>
                      <a:r>
                        <a:rPr lang="en-US" sz="1100" b="1" i="0" u="none" strike="noStrike">
                          <a:solidFill>
                            <a:srgbClr val="000000"/>
                          </a:solidFill>
                          <a:latin typeface="Calibri"/>
                        </a:rPr>
                        <a:t>|</a:t>
                      </a:r>
                      <a:r>
                        <a:rPr lang="en-US" sz="1100" b="0" i="0" u="none" strike="noStrike">
                          <a:solidFill>
                            <a:srgbClr val="000000"/>
                          </a:solidFill>
                          <a:latin typeface="Calibri"/>
                        </a:rPr>
                        <a:t> Addition of sensors and movement feedback for active assistance</a:t>
                      </a:r>
                      <a:endParaRPr/>
                    </a:p>
                    <a:p>
                      <a:pPr marL="0" lvl="0" indent="0">
                        <a:buNone/>
                        <a:defRPr/>
                      </a:pPr>
                      <a:r>
                        <a:rPr lang="en-US" sz="1100" b="0" i="0" u="none" strike="noStrike">
                          <a:solidFill>
                            <a:srgbClr val="000000"/>
                          </a:solidFill>
                          <a:latin typeface="Calibri"/>
                        </a:rPr>
                        <a:t>Addition of passive or active stabilization of a person while standing still </a:t>
                      </a:r>
                      <a:r>
                        <a:rPr lang="en-US" sz="1100" b="1" i="0" u="none" strike="noStrike">
                          <a:solidFill>
                            <a:srgbClr val="000000"/>
                          </a:solidFill>
                          <a:latin typeface="Calibri"/>
                        </a:rPr>
                        <a:t>|</a:t>
                      </a:r>
                      <a:r>
                        <a:rPr lang="en-US" sz="1100" b="0" i="0" u="none" strike="noStrike">
                          <a:solidFill>
                            <a:srgbClr val="000000"/>
                          </a:solidFill>
                          <a:latin typeface="Calibri"/>
                        </a:rPr>
                        <a:t> Active stabilization of the user during walking </a:t>
                      </a:r>
                      <a:r>
                        <a:rPr lang="en-US" sz="1100" b="1" i="0" u="none" strike="noStrike">
                          <a:solidFill>
                            <a:srgbClr val="000000"/>
                          </a:solidFill>
                          <a:latin typeface="Calibri"/>
                        </a:rPr>
                        <a:t>|</a:t>
                      </a:r>
                      <a:r>
                        <a:rPr lang="en-US" sz="1100" b="0" i="0" u="none" strike="noStrike">
                          <a:solidFill>
                            <a:srgbClr val="000000"/>
                          </a:solidFill>
                          <a:latin typeface="Calibri"/>
                        </a:rPr>
                        <a:t> Active stabilization of the user during running</a:t>
                      </a:r>
                      <a:endParaRPr/>
                    </a:p>
                  </a:txBody>
                  <a:tcPr>
                    <a:lnL w="12700" algn="ctr">
                      <a:solidFill>
                        <a:schemeClr val="tx1"/>
                      </a:solidFill>
                      <a:miter/>
                    </a:lnL>
                    <a:lnR w="12700" algn="ctr">
                      <a:solidFill>
                        <a:schemeClr val="tx1"/>
                      </a:solidFill>
                      <a:miter/>
                    </a:lnR>
                    <a:lnT w="12700" cap="flat" cmpd="sng" algn="ctr">
                      <a:solidFill>
                        <a:schemeClr val="tx1"/>
                      </a:solidFill>
                      <a:prstDash val="solid"/>
                      <a:round/>
                      <a:headEnd type="none" w="med" len="med"/>
                      <a:tailEnd type="none" w="med" len="med"/>
                    </a:lnT>
                    <a:lnB w="12700" algn="ctr">
                      <a:solidFill>
                        <a:schemeClr val="tx1"/>
                      </a:solidFill>
                    </a:lnB>
                  </a:tcPr>
                </a:tc>
                <a:tc hMerge="1">
                  <a:txBody>
                    <a:bodyPr/>
                    <a:lstStyle/>
                    <a:p>
                      <a:endParaRPr/>
                    </a:p>
                  </a:txBody>
                  <a:tcPr/>
                </a:tc>
                <a:tc hMerge="1">
                  <a:txBody>
                    <a:bodyPr/>
                    <a:lstStyle/>
                    <a:p>
                      <a:endParaRPr/>
                    </a:p>
                  </a:txBody>
                  <a:tcPr/>
                </a:tc>
                <a:extLst>
                  <a:ext uri="{0D108BD9-81ED-4DB2-BD59-A6C34878D82A}">
                    <a16:rowId xmlns:a16="http://schemas.microsoft.com/office/drawing/2014/main" val="10010"/>
                  </a:ext>
                </a:extLst>
              </a:tr>
            </a:tbl>
          </a:graphicData>
        </a:graphic>
      </p:graphicFrame>
      <p:graphicFrame>
        <p:nvGraphicFramePr>
          <p:cNvPr id="5" name="Diagram 4"/>
          <p:cNvGraphicFramePr>
            <a:graphicFrameLocks/>
          </p:cNvGraphicFramePr>
          <p:nvPr/>
        </p:nvGraphicFramePr>
        <p:xfrm>
          <a:off x="0" y="6700792"/>
          <a:ext cx="11910541" cy="153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Arial"/>
        <a:cs typeface="Arial"/>
      </a:majorFont>
      <a:minorFont>
        <a:latin typeface="Calibri"/>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Arial"/>
        <a:cs typeface="Arial"/>
      </a:majorFont>
      <a:minorFont>
        <a:latin typeface="Aptos"/>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bwMode="auto"/>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3797605-6421-4a8a-98d2-ab33348831dc">
      <Terms xmlns="http://schemas.microsoft.com/office/infopath/2007/PartnerControls"/>
    </lcf76f155ced4ddcb4097134ff3c332f>
    <TaxCatchAll xmlns="1f970608-4eca-47bb-8475-efd6d61727d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74E648E478C854C904F76777996B13A" ma:contentTypeVersion="11" ma:contentTypeDescription="Create a new document." ma:contentTypeScope="" ma:versionID="f8f83ee67eb8726e05c17a98b0ab64b5">
  <xsd:schema xmlns:xsd="http://www.w3.org/2001/XMLSchema" xmlns:xs="http://www.w3.org/2001/XMLSchema" xmlns:p="http://schemas.microsoft.com/office/2006/metadata/properties" xmlns:ns2="a3797605-6421-4a8a-98d2-ab33348831dc" xmlns:ns3="1f970608-4eca-47bb-8475-efd6d61727dd" targetNamespace="http://schemas.microsoft.com/office/2006/metadata/properties" ma:root="true" ma:fieldsID="bb08688b27bc40e6fb24a50470014c32" ns2:_="" ns3:_="">
    <xsd:import namespace="a3797605-6421-4a8a-98d2-ab33348831dc"/>
    <xsd:import namespace="1f970608-4eca-47bb-8475-efd6d61727d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797605-6421-4a8a-98d2-ab33348831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286ec34-a2ae-4ac6-b6b4-0b3167cce8d0"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970608-4eca-47bb-8475-efd6d61727d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0939709-8a08-4d27-a255-9fcc1c27c94a}" ma:internalName="TaxCatchAll" ma:showField="CatchAllData" ma:web="1f970608-4eca-47bb-8475-efd6d61727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07238E-0E60-4EEA-BE56-DFD8FBADE8F3}">
  <ds:schemaRefs>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purl.org/dc/elements/1.1/"/>
    <ds:schemaRef ds:uri="http://purl.org/dc/terms/"/>
    <ds:schemaRef ds:uri="http://schemas.openxmlformats.org/package/2006/metadata/core-properties"/>
    <ds:schemaRef ds:uri="1f970608-4eca-47bb-8475-efd6d61727dd"/>
    <ds:schemaRef ds:uri="a3797605-6421-4a8a-98d2-ab33348831dc"/>
    <ds:schemaRef ds:uri="http://purl.org/dc/dcmitype/"/>
  </ds:schemaRefs>
</ds:datastoreItem>
</file>

<file path=customXml/itemProps2.xml><?xml version="1.0" encoding="utf-8"?>
<ds:datastoreItem xmlns:ds="http://schemas.openxmlformats.org/officeDocument/2006/customXml" ds:itemID="{E88375E8-8927-4527-8AA5-992FE05B88D3}">
  <ds:schemaRefs>
    <ds:schemaRef ds:uri="http://schemas.microsoft.com/sharepoint/v3/contenttype/forms"/>
  </ds:schemaRefs>
</ds:datastoreItem>
</file>

<file path=customXml/itemProps3.xml><?xml version="1.0" encoding="utf-8"?>
<ds:datastoreItem xmlns:ds="http://schemas.openxmlformats.org/officeDocument/2006/customXml" ds:itemID="{1158D02D-71D5-46EB-A1C3-D22AB6EA5A5C}">
  <ds:schemaRefs>
    <ds:schemaRef ds:uri="1f970608-4eca-47bb-8475-efd6d61727dd"/>
    <ds:schemaRef ds:uri="a3797605-6421-4a8a-98d2-ab33348831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228</TotalTime>
  <Words>6696</Words>
  <Application>Microsoft Office PowerPoint</Application>
  <PresentationFormat>Widescreen</PresentationFormat>
  <Paragraphs>1510</Paragraphs>
  <Slides>83</Slides>
  <Notes>74</Notes>
  <HiddenSlides>52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Aptos</vt:lpstr>
      <vt:lpstr>Arial</vt:lpstr>
      <vt:lpstr>Calibri</vt:lpstr>
      <vt:lpstr>Calibri Light</vt:lpstr>
      <vt:lpstr>Courier New</vt:lpstr>
      <vt:lpstr>Lato</vt:lpstr>
      <vt:lpstr>Wingdings</vt:lpstr>
      <vt:lpstr>Wingdings,Sans-Serif</vt:lpstr>
      <vt:lpstr>Office Theme</vt:lpstr>
      <vt:lpstr>Lift Assist</vt:lpstr>
      <vt:lpstr>PowerPoint Presentation</vt:lpstr>
      <vt:lpstr>Project Risk Matrix</vt:lpstr>
      <vt:lpstr>Technology Risk Matrix</vt:lpstr>
      <vt:lpstr>Systems Engineering Deliverables</vt:lpstr>
      <vt:lpstr>Project Timeline  - Systems Engineering</vt:lpstr>
      <vt:lpstr>Project Timeline  - Systems Engineering</vt:lpstr>
      <vt:lpstr>PowerPoint Presentation</vt:lpstr>
      <vt:lpstr>Project Charter – Rev 1</vt:lpstr>
      <vt:lpstr>Project Charter – Rev 2</vt:lpstr>
      <vt:lpstr>Project Objective – Rev 1</vt:lpstr>
      <vt:lpstr>Project Objective – Rev 2</vt:lpstr>
      <vt:lpstr>PowerPoint Presentation</vt:lpstr>
      <vt:lpstr>Opportunity Illustration (Legs) – Rev 1</vt:lpstr>
      <vt:lpstr>Opportunity Illustration (Active Stabilization) – Rev 1</vt:lpstr>
      <vt:lpstr>Opportunity Illustration (Arms) – Rev 1</vt:lpstr>
      <vt:lpstr>Opportunity Illustration – Rev 2</vt:lpstr>
      <vt:lpstr>Opportunity Illustration (Markets) – Rev 1</vt:lpstr>
      <vt:lpstr>Opportunities?</vt:lpstr>
      <vt:lpstr>Problem Framing Canvas – Rev 1</vt:lpstr>
      <vt:lpstr>Mission Statement (SOI  -&gt; Operator Lift Assistance System) – Rev 1</vt:lpstr>
      <vt:lpstr>Mission Statement (SOI  -&gt; Operator Lift Assistance System) – Rev 2</vt:lpstr>
      <vt:lpstr>Boundary Diagram (Levels) – Rev 1</vt:lpstr>
      <vt:lpstr>Boundary Diagram (Levels) – Rev 2</vt:lpstr>
      <vt:lpstr>Boundary Diagram – Rev 1</vt:lpstr>
      <vt:lpstr>Boundary Diagram – Rev 2</vt:lpstr>
      <vt:lpstr>Boundary Diagram – Rev 3</vt:lpstr>
      <vt:lpstr>Human Body Structure – Leg</vt:lpstr>
      <vt:lpstr>Context Diagram – Rev 1 (WIP)</vt:lpstr>
      <vt:lpstr>Context Diagram – Rev 2</vt:lpstr>
      <vt:lpstr>Context Diagram – Rev 3</vt:lpstr>
      <vt:lpstr>Context Diagram – Rev 4</vt:lpstr>
      <vt:lpstr>Context Diagram – Rev 5</vt:lpstr>
      <vt:lpstr>PowerPoint Presentation</vt:lpstr>
      <vt:lpstr>PowerPoint Presentation</vt:lpstr>
      <vt:lpstr>Concept of Operations (ConOps) – Rev 1</vt:lpstr>
      <vt:lpstr>OpsCon– Sitting Position (Get In/Out Of Device) – Rev 1 </vt:lpstr>
      <vt:lpstr>OpsCon– Sit-To-Stand Transition – Rev 1 </vt:lpstr>
      <vt:lpstr>OpsCon – Upright State – Rev 1 </vt:lpstr>
      <vt:lpstr>OpsCon – Stand-To-Sit Transition – Rev 1 </vt:lpstr>
      <vt:lpstr>Concept of Operations (ConOps) - Facility – Rev 2</vt:lpstr>
      <vt:lpstr>OpsCon– Relocate User – Rev 1  (Day in the life)</vt:lpstr>
      <vt:lpstr>Use Cases – Rev 1</vt:lpstr>
      <vt:lpstr>Use Case Summary – Rev 1</vt:lpstr>
      <vt:lpstr>Target Markets – Rev 1</vt:lpstr>
      <vt:lpstr>Stakeholders – Rev 1</vt:lpstr>
      <vt:lpstr>How to Elicit Stakeholder Needs – Rev 1</vt:lpstr>
      <vt:lpstr>Stakeholder Requirements (Not Comprehensive) – Rev 1</vt:lpstr>
      <vt:lpstr>Stakeholder Needs (priority adjusted) - Rev 1</vt:lpstr>
      <vt:lpstr>Stakeholder Value Network – Rev 1</vt:lpstr>
      <vt:lpstr>PowerPoint Presentation</vt:lpstr>
      <vt:lpstr>Types of System Requirements</vt:lpstr>
      <vt:lpstr>System Requirements Summary – Rev 1</vt:lpstr>
      <vt:lpstr>Requirements Validation Strategy – Rev 1</vt:lpstr>
      <vt:lpstr>System Requirements Validation – Rev 1</vt:lpstr>
      <vt:lpstr>System Requirements Validation Summary – Rev 1</vt:lpstr>
      <vt:lpstr>PowerPoint Presentation</vt:lpstr>
      <vt:lpstr>Functional Architecture – Rev 1</vt:lpstr>
      <vt:lpstr>Functional Architecture – Rev 2</vt:lpstr>
      <vt:lpstr>Functional Architecture – Focus Functions – Rev 2</vt:lpstr>
      <vt:lpstr>Functional Architecture – Rev 3</vt:lpstr>
      <vt:lpstr>Functional Architecture – Rev 3</vt:lpstr>
      <vt:lpstr>Functional Architecture – Focus Functions – Rev 2</vt:lpstr>
      <vt:lpstr>Functional Architecture – Rev 1</vt:lpstr>
      <vt:lpstr>Functional DSM – Rev 1</vt:lpstr>
      <vt:lpstr>Structural Architecture – Rev 1</vt:lpstr>
      <vt:lpstr>Structural DSM – Rev 1</vt:lpstr>
      <vt:lpstr>Multi-Domain Matrix – Rev 1</vt:lpstr>
      <vt:lpstr>PowerPoint Presentation</vt:lpstr>
      <vt:lpstr>PowerPoint Presentation</vt:lpstr>
      <vt:lpstr>Morphological Matrix w/ Weights – Rev 1</vt:lpstr>
      <vt:lpstr>Morphological Matrix – Rev 1</vt:lpstr>
      <vt:lpstr>Trade Space (without long-term care costs)– Rev 1</vt:lpstr>
      <vt:lpstr>Trade Space Analysis – Rev 1</vt:lpstr>
      <vt:lpstr>Trade Space Stars – Rev 1</vt:lpstr>
      <vt:lpstr>Trade Space Analysis (cont.) – Rev 1 *up to closest-to-utopia</vt:lpstr>
      <vt:lpstr>Technology Roadmap – Rev 1</vt:lpstr>
      <vt:lpstr>MOS, MOE &amp; MOP – Rev 1</vt:lpstr>
      <vt:lpstr>Risk Assessment – Rev 1</vt:lpstr>
      <vt:lpstr>PowerPoint Presentation</vt:lpstr>
      <vt:lpstr>Project Summary</vt:lpstr>
      <vt:lpstr>Project Recommendations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Lift assist</dc:title>
  <dc:subject/>
  <dc:creator>Nicholas Skinner</dc:creator>
  <cp:keywords/>
  <dc:description/>
  <cp:lastModifiedBy>Skinner, Nick</cp:lastModifiedBy>
  <cp:revision>1</cp:revision>
  <dcterms:created xsi:type="dcterms:W3CDTF">2024-09-07T14:41:43Z</dcterms:created>
  <dcterms:modified xsi:type="dcterms:W3CDTF">2024-12-11T23:17:22Z</dcterms:modified>
  <cp:category/>
  <dc:identifier/>
  <cp:contentStatus/>
  <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0x010100274E648E478C854C904F76777996B13A</vt:lpwstr>
  </property>
  <property fmtid="{D5CDD505-2E9C-101B-9397-08002B2CF9AE}" pid="3" name="MediaServiceImageTags">
    <vt:lpwstr/>
  </property>
</Properties>
</file>